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7" r:id="rId3"/>
  </p:sldMasterIdLst>
  <p:notesMasterIdLst>
    <p:notesMasterId r:id="rId22"/>
  </p:notesMasterIdLst>
  <p:sldIdLst>
    <p:sldId id="333" r:id="rId4"/>
    <p:sldId id="366" r:id="rId5"/>
    <p:sldId id="338" r:id="rId6"/>
    <p:sldId id="340" r:id="rId7"/>
    <p:sldId id="341" r:id="rId8"/>
    <p:sldId id="342" r:id="rId9"/>
    <p:sldId id="339" r:id="rId10"/>
    <p:sldId id="368" r:id="rId11"/>
    <p:sldId id="282" r:id="rId12"/>
    <p:sldId id="347" r:id="rId13"/>
    <p:sldId id="349" r:id="rId14"/>
    <p:sldId id="350" r:id="rId15"/>
    <p:sldId id="365" r:id="rId16"/>
    <p:sldId id="358" r:id="rId17"/>
    <p:sldId id="364" r:id="rId18"/>
    <p:sldId id="367" r:id="rId19"/>
    <p:sldId id="307" r:id="rId20"/>
    <p:sldId id="369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FF93B7"/>
    <a:srgbClr val="FF6699"/>
    <a:srgbClr val="FFCCCC"/>
    <a:srgbClr val="FF3399"/>
    <a:srgbClr val="FF9999"/>
    <a:srgbClr val="006600"/>
    <a:srgbClr val="FF9900"/>
    <a:srgbClr val="FF99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3514" autoAdjust="0"/>
  </p:normalViewPr>
  <p:slideViewPr>
    <p:cSldViewPr>
      <p:cViewPr varScale="1">
        <p:scale>
          <a:sx n="93" d="100"/>
          <a:sy n="93" d="100"/>
        </p:scale>
        <p:origin x="524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C0A4D-9611-4D77-94FC-5131942F88B2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35B321-9C74-45E1-A470-5772D4C8F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751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709" y="2282797"/>
            <a:ext cx="4104647" cy="1603403"/>
          </a:xfrm>
        </p:spPr>
        <p:txBody>
          <a:bodyPr lIns="0" tIns="0" rIns="0" bIns="0" anchor="b" anchorCtr="0">
            <a:noAutofit/>
          </a:bodyPr>
          <a:lstStyle>
            <a:lvl1pPr algn="l">
              <a:defRPr lang="en-US" sz="3000" b="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60723" y="4018197"/>
            <a:ext cx="4111277" cy="553803"/>
          </a:xfrm>
        </p:spPr>
        <p:txBody>
          <a:bodyPr lIns="0" rIns="0">
            <a:normAutofit/>
          </a:bodyPr>
          <a:lstStyle>
            <a:lvl1pPr marL="0" indent="0">
              <a:buFontTx/>
              <a:buNone/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7052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120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rmAutofit/>
          </a:bodyPr>
          <a:lstStyle>
            <a:lvl1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194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27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448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476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14004" y="2152975"/>
            <a:ext cx="4449167" cy="533311"/>
          </a:xfrm>
        </p:spPr>
        <p:txBody>
          <a:bodyPr>
            <a:normAutofit/>
          </a:bodyPr>
          <a:lstStyle>
            <a:lvl1pPr algn="ctr">
              <a:defRPr sz="27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 smtClean="0"/>
              <a:t>SlideModel.com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901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14650"/>
            <a:ext cx="9144000" cy="222885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914240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15338"/>
            <a:ext cx="7772400" cy="458115"/>
          </a:xfrm>
        </p:spPr>
        <p:txBody>
          <a:bodyPr/>
          <a:lstStyle>
            <a:lvl1pPr algn="ctr">
              <a:defRPr lang="en-US" sz="3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99265"/>
            <a:ext cx="6400800" cy="573330"/>
          </a:xfrm>
        </p:spPr>
        <p:txBody>
          <a:bodyPr>
            <a:normAutofit/>
          </a:bodyPr>
          <a:lstStyle>
            <a:lvl1pPr marL="0" indent="0" algn="ctr">
              <a:buNone/>
              <a:defRPr lang="en-US" sz="18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78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32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79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97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1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4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36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48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5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272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19984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696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015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775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7943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0" indent="0">
              <a:buNone/>
              <a:defRPr sz="2025" b="1"/>
            </a:lvl2pPr>
            <a:lvl3pPr marL="914240" indent="0">
              <a:buNone/>
              <a:defRPr sz="1800" b="1"/>
            </a:lvl3pPr>
            <a:lvl4pPr marL="1371360" indent="0">
              <a:buNone/>
              <a:defRPr sz="1575" b="1"/>
            </a:lvl4pPr>
            <a:lvl5pPr marL="1828480" indent="0">
              <a:buNone/>
              <a:defRPr sz="1575" b="1"/>
            </a:lvl5pPr>
            <a:lvl6pPr marL="2285600" indent="0">
              <a:buNone/>
              <a:defRPr sz="1575" b="1"/>
            </a:lvl6pPr>
            <a:lvl7pPr marL="2742720" indent="0">
              <a:buNone/>
              <a:defRPr sz="1575" b="1"/>
            </a:lvl7pPr>
            <a:lvl8pPr marL="3199840" indent="0">
              <a:buNone/>
              <a:defRPr sz="1575" b="1"/>
            </a:lvl8pPr>
            <a:lvl9pPr marL="3656960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0" indent="0">
              <a:buNone/>
              <a:defRPr sz="2025" b="1"/>
            </a:lvl2pPr>
            <a:lvl3pPr marL="914240" indent="0">
              <a:buNone/>
              <a:defRPr sz="1800" b="1"/>
            </a:lvl3pPr>
            <a:lvl4pPr marL="1371360" indent="0">
              <a:buNone/>
              <a:defRPr sz="1575" b="1"/>
            </a:lvl4pPr>
            <a:lvl5pPr marL="1828480" indent="0">
              <a:buNone/>
              <a:defRPr sz="1575" b="1"/>
            </a:lvl5pPr>
            <a:lvl6pPr marL="2285600" indent="0">
              <a:buNone/>
              <a:defRPr sz="1575" b="1"/>
            </a:lvl6pPr>
            <a:lvl7pPr marL="2742720" indent="0">
              <a:buNone/>
              <a:defRPr sz="1575" b="1"/>
            </a:lvl7pPr>
            <a:lvl8pPr marL="3199840" indent="0">
              <a:buNone/>
              <a:defRPr sz="1575" b="1"/>
            </a:lvl8pPr>
            <a:lvl9pPr marL="3656960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2289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283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861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3692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25"/>
            </a:lvl1pPr>
            <a:lvl2pPr>
              <a:defRPr sz="2775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25"/>
            </a:lvl1pPr>
            <a:lvl2pPr marL="457120" indent="0">
              <a:buNone/>
              <a:defRPr sz="1200"/>
            </a:lvl2pPr>
            <a:lvl3pPr marL="914240" indent="0">
              <a:buNone/>
              <a:defRPr sz="975"/>
            </a:lvl3pPr>
            <a:lvl4pPr marL="1371360" indent="0">
              <a:buNone/>
              <a:defRPr sz="900"/>
            </a:lvl4pPr>
            <a:lvl5pPr marL="1828480" indent="0">
              <a:buNone/>
              <a:defRPr sz="900"/>
            </a:lvl5pPr>
            <a:lvl6pPr marL="2285600" indent="0">
              <a:buNone/>
              <a:defRPr sz="900"/>
            </a:lvl6pPr>
            <a:lvl7pPr marL="2742720" indent="0">
              <a:buNone/>
              <a:defRPr sz="900"/>
            </a:lvl7pPr>
            <a:lvl8pPr marL="3199840" indent="0">
              <a:buNone/>
              <a:defRPr sz="900"/>
            </a:lvl8pPr>
            <a:lvl9pPr marL="365696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29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2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25"/>
            </a:lvl1pPr>
            <a:lvl2pPr marL="457120" indent="0">
              <a:buNone/>
              <a:defRPr sz="2775"/>
            </a:lvl2pPr>
            <a:lvl3pPr marL="914240" indent="0">
              <a:buNone/>
              <a:defRPr sz="2400"/>
            </a:lvl3pPr>
            <a:lvl4pPr marL="1371360" indent="0">
              <a:buNone/>
              <a:defRPr sz="2025"/>
            </a:lvl4pPr>
            <a:lvl5pPr marL="1828480" indent="0">
              <a:buNone/>
              <a:defRPr sz="2025"/>
            </a:lvl5pPr>
            <a:lvl6pPr marL="2285600" indent="0">
              <a:buNone/>
              <a:defRPr sz="2025"/>
            </a:lvl6pPr>
            <a:lvl7pPr marL="2742720" indent="0">
              <a:buNone/>
              <a:defRPr sz="2025"/>
            </a:lvl7pPr>
            <a:lvl8pPr marL="3199840" indent="0">
              <a:buNone/>
              <a:defRPr sz="2025"/>
            </a:lvl8pPr>
            <a:lvl9pPr marL="3656960" indent="0">
              <a:buNone/>
              <a:defRPr sz="202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25"/>
            </a:lvl1pPr>
            <a:lvl2pPr marL="457120" indent="0">
              <a:buNone/>
              <a:defRPr sz="1200"/>
            </a:lvl2pPr>
            <a:lvl3pPr marL="914240" indent="0">
              <a:buNone/>
              <a:defRPr sz="975"/>
            </a:lvl3pPr>
            <a:lvl4pPr marL="1371360" indent="0">
              <a:buNone/>
              <a:defRPr sz="900"/>
            </a:lvl4pPr>
            <a:lvl5pPr marL="1828480" indent="0">
              <a:buNone/>
              <a:defRPr sz="900"/>
            </a:lvl5pPr>
            <a:lvl6pPr marL="2285600" indent="0">
              <a:buNone/>
              <a:defRPr sz="900"/>
            </a:lvl6pPr>
            <a:lvl7pPr marL="2742720" indent="0">
              <a:buNone/>
              <a:defRPr sz="900"/>
            </a:lvl7pPr>
            <a:lvl8pPr marL="3199840" indent="0">
              <a:buNone/>
              <a:defRPr sz="900"/>
            </a:lvl8pPr>
            <a:lvl9pPr marL="365696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3102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68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6196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14004" y="2152975"/>
            <a:ext cx="4449167" cy="533311"/>
          </a:xfrm>
        </p:spPr>
        <p:txBody>
          <a:bodyPr>
            <a:normAutofit/>
          </a:bodyPr>
          <a:lstStyle>
            <a:lvl1pPr algn="ctr">
              <a:defRPr sz="27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671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33311"/>
          </a:xfrm>
          <a:prstGeom prst="rect">
            <a:avLst/>
          </a:prstGeom>
        </p:spPr>
        <p:txBody>
          <a:bodyPr vert="horz" lIns="0" tIns="60949" rIns="0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53819"/>
            <a:ext cx="8229600" cy="3740804"/>
          </a:xfrm>
          <a:prstGeom prst="rect">
            <a:avLst/>
          </a:prstGeom>
        </p:spPr>
        <p:txBody>
          <a:bodyPr vert="horz" lIns="0" tIns="60949" rIns="0" bIns="60949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40"/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240"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40"/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2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68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240" rtl="0" eaLnBrk="1" latinLnBrk="0" hangingPunct="1">
        <a:spcBef>
          <a:spcPct val="0"/>
        </a:spcBef>
        <a:buNone/>
        <a:defRPr sz="27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0" indent="0" algn="l" defTabSz="914240" rtl="0" eaLnBrk="1" latinLnBrk="0" hangingPunct="1">
        <a:spcBef>
          <a:spcPct val="20000"/>
        </a:spcBef>
        <a:buFontTx/>
        <a:buNone/>
        <a:defRPr sz="135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121" indent="0" algn="l" defTabSz="914240" rtl="0" eaLnBrk="1" latinLnBrk="0" hangingPunct="1">
        <a:spcBef>
          <a:spcPct val="20000"/>
        </a:spcBef>
        <a:buFontTx/>
        <a:buNone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240" indent="0" algn="l" defTabSz="914240" rtl="0" eaLnBrk="1" latinLnBrk="0" hangingPunct="1">
        <a:spcBef>
          <a:spcPct val="20000"/>
        </a:spcBef>
        <a:buFontTx/>
        <a:buNone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360" indent="0" algn="l" defTabSz="914240" rtl="0" eaLnBrk="1" latinLnBrk="0" hangingPunct="1">
        <a:spcBef>
          <a:spcPct val="20000"/>
        </a:spcBef>
        <a:buFontTx/>
        <a:buNone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480" indent="0" algn="l" defTabSz="914240" rtl="0" eaLnBrk="1" latinLnBrk="0" hangingPunct="1">
        <a:spcBef>
          <a:spcPct val="20000"/>
        </a:spcBef>
        <a:buFontTx/>
        <a:buNone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16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28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840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552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0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3331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53819"/>
            <a:ext cx="8229600" cy="3740804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40"/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240"/>
              <a:t>10/31/2019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4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40"/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24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49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txStyles>
    <p:titleStyle>
      <a:lvl1pPr algn="l" defTabSz="914240" rtl="0" eaLnBrk="1" latinLnBrk="0" hangingPunct="1"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0" indent="-342840" algn="l" defTabSz="9142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j-lt"/>
          <a:ea typeface="+mn-ea"/>
          <a:cs typeface="+mn-cs"/>
        </a:defRPr>
      </a:lvl1pPr>
      <a:lvl2pPr marL="742820" indent="-285700" algn="l" defTabSz="91424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280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599920" indent="-228560" algn="l" defTabSz="91424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040" indent="-228560" algn="l" defTabSz="91424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16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28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840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5520" indent="-228560" algn="l" defTabSz="914240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0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2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4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0" algn="l" defTabSz="9142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8.png"/><Relationship Id="rId12" Type="http://schemas.openxmlformats.org/officeDocument/2006/relationships/image" Target="../media/image1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11" Type="http://schemas.openxmlformats.org/officeDocument/2006/relationships/image" Target="../media/image12.png"/><Relationship Id="rId5" Type="http://schemas.openxmlformats.org/officeDocument/2006/relationships/image" Target="../media/image17.jpg"/><Relationship Id="rId10" Type="http://schemas.openxmlformats.org/officeDocument/2006/relationships/image" Target="../media/image21.png"/><Relationship Id="rId4" Type="http://schemas.openxmlformats.org/officeDocument/2006/relationships/image" Target="../media/image14.png"/><Relationship Id="rId9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video" Target="../media/media1.wmv"/><Relationship Id="rId7" Type="http://schemas.openxmlformats.org/officeDocument/2006/relationships/image" Target="../media/image7.jpeg"/><Relationship Id="rId2" Type="http://schemas.microsoft.com/office/2007/relationships/media" Target="../media/media1.wmv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ll\Desktop\微信图片_2019101119354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23"/>
          <a:stretch/>
        </p:blipFill>
        <p:spPr bwMode="auto">
          <a:xfrm>
            <a:off x="-10763" y="-15096"/>
            <a:ext cx="1486420" cy="522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dell\Desktop\微信图片_2019101119354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23"/>
          <a:stretch/>
        </p:blipFill>
        <p:spPr bwMode="auto">
          <a:xfrm>
            <a:off x="4848248" y="-35565"/>
            <a:ext cx="4319730" cy="517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-11596" y="4144926"/>
            <a:ext cx="914233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-23568" y="4700789"/>
            <a:ext cx="9141497" cy="1231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-21435"/>
            <a:ext cx="4248472" cy="5212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5206307" y="1910747"/>
            <a:ext cx="41182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3600" b="1" dirty="0" err="1" smtClean="0">
                <a:solidFill>
                  <a:schemeClr val="bg1"/>
                </a:solidFill>
              </a:rPr>
              <a:t>HeForShe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r>
              <a:rPr lang="en-US" altLang="zh-CN" sz="2800" b="1" dirty="0">
                <a:solidFill>
                  <a:schemeClr val="bg1"/>
                </a:solidFill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                             </a:t>
            </a:r>
            <a:r>
              <a:rPr lang="en-US" altLang="zh-CN" dirty="0" smtClean="0">
                <a:solidFill>
                  <a:schemeClr val="bg1"/>
                </a:solidFill>
              </a:rPr>
              <a:t>Emma Watson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6307" y="3080983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609" y="228715"/>
            <a:ext cx="838827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zh-CN" altLang="en-US" sz="2400" b="1" dirty="0">
              <a:solidFill>
                <a:srgbClr val="FFC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71333" y="197937"/>
            <a:ext cx="420767" cy="523220"/>
          </a:xfrm>
          <a:prstGeom prst="rect">
            <a:avLst/>
          </a:prstGeom>
          <a:solidFill>
            <a:srgbClr val="F7ED1D"/>
          </a:solidFill>
        </p:spPr>
        <p:txBody>
          <a:bodyPr wrap="square" rtlCol="0">
            <a:spAutoFit/>
          </a:bodyPr>
          <a:lstStyle/>
          <a:p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1578881" y="117465"/>
            <a:ext cx="40567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3200" b="1" cap="none" spc="0" dirty="0" smtClean="0">
                <a:ln/>
                <a:solidFill>
                  <a:schemeClr val="tx2"/>
                </a:solidFill>
                <a:effectLst/>
              </a:rPr>
              <a:t>2</a:t>
            </a:r>
            <a:endParaRPr lang="zh-CN" altLang="en-US" sz="3200" b="1" cap="none" spc="0" dirty="0">
              <a:ln/>
              <a:solidFill>
                <a:schemeClr val="tx2"/>
              </a:solidFill>
              <a:effectLst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1609" y="174459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7ED1D"/>
                </a:solidFill>
              </a:rPr>
              <a:t>Unit</a:t>
            </a:r>
            <a:endParaRPr lang="zh-CN" altLang="en-US" sz="2800" b="1" dirty="0">
              <a:solidFill>
                <a:srgbClr val="F7ED1D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92080" y="1356064"/>
            <a:ext cx="1021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Text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1994" y="572186"/>
            <a:ext cx="1750422" cy="214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598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18221" y="3377360"/>
            <a:ext cx="3529743" cy="1243289"/>
            <a:chOff x="3524752" y="4580881"/>
            <a:chExt cx="4803600" cy="1691983"/>
          </a:xfrm>
        </p:grpSpPr>
        <p:sp>
          <p:nvSpPr>
            <p:cNvPr id="33" name="Oval 32"/>
            <p:cNvSpPr/>
            <p:nvPr/>
          </p:nvSpPr>
          <p:spPr>
            <a:xfrm rot="19704127">
              <a:off x="4962272" y="4823885"/>
              <a:ext cx="3366080" cy="144897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16000"/>
                    <a:alpha val="4900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2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 rot="2437725">
              <a:off x="3524752" y="4580881"/>
              <a:ext cx="3438983" cy="166827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16000"/>
                    <a:alpha val="4400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200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013010" y="1106991"/>
            <a:ext cx="3216067" cy="3545653"/>
            <a:chOff x="3902172" y="1482598"/>
            <a:chExt cx="4384480" cy="4833808"/>
          </a:xfrm>
          <a:gradFill>
            <a:gsLst>
              <a:gs pos="0">
                <a:sysClr val="window" lastClr="FFFFFF">
                  <a:lumMod val="97000"/>
                  <a:lumOff val="3000"/>
                </a:sysClr>
              </a:gs>
              <a:gs pos="2000">
                <a:sysClr val="window" lastClr="FFFFFF">
                  <a:lumMod val="85000"/>
                </a:sysClr>
              </a:gs>
            </a:gsLst>
            <a:lin ang="9000000" scaled="0"/>
          </a:gradFill>
        </p:grpSpPr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3902172" y="2192845"/>
              <a:ext cx="1889614" cy="4123561"/>
            </a:xfrm>
            <a:custGeom>
              <a:avLst/>
              <a:gdLst>
                <a:gd name="T0" fmla="*/ 0 w 3019"/>
                <a:gd name="T1" fmla="*/ 0 h 6398"/>
                <a:gd name="T2" fmla="*/ 3019 w 3019"/>
                <a:gd name="T3" fmla="*/ 2016 h 6398"/>
                <a:gd name="T4" fmla="*/ 2999 w 3019"/>
                <a:gd name="T5" fmla="*/ 6398 h 6398"/>
                <a:gd name="T6" fmla="*/ 323 w 3019"/>
                <a:gd name="T7" fmla="*/ 3818 h 6398"/>
                <a:gd name="T8" fmla="*/ 0 w 3019"/>
                <a:gd name="T9" fmla="*/ 0 h 6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9" h="6398">
                  <a:moveTo>
                    <a:pt x="0" y="0"/>
                  </a:moveTo>
                  <a:lnTo>
                    <a:pt x="3019" y="2016"/>
                  </a:lnTo>
                  <a:lnTo>
                    <a:pt x="2999" y="6398"/>
                  </a:lnTo>
                  <a:lnTo>
                    <a:pt x="323" y="38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779268" y="2487386"/>
              <a:ext cx="2507384" cy="3829020"/>
            </a:xfrm>
            <a:custGeom>
              <a:avLst/>
              <a:gdLst>
                <a:gd name="T0" fmla="*/ 4006 w 4006"/>
                <a:gd name="T1" fmla="*/ 0 h 5941"/>
                <a:gd name="T2" fmla="*/ 3410 w 4006"/>
                <a:gd name="T3" fmla="*/ 3889 h 5941"/>
                <a:gd name="T4" fmla="*/ 0 w 4006"/>
                <a:gd name="T5" fmla="*/ 5941 h 5941"/>
                <a:gd name="T6" fmla="*/ 20 w 4006"/>
                <a:gd name="T7" fmla="*/ 1559 h 5941"/>
                <a:gd name="T8" fmla="*/ 4006 w 4006"/>
                <a:gd name="T9" fmla="*/ 0 h 5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6" h="5941">
                  <a:moveTo>
                    <a:pt x="4006" y="0"/>
                  </a:moveTo>
                  <a:lnTo>
                    <a:pt x="3410" y="3889"/>
                  </a:lnTo>
                  <a:lnTo>
                    <a:pt x="0" y="5941"/>
                  </a:lnTo>
                  <a:lnTo>
                    <a:pt x="20" y="1559"/>
                  </a:lnTo>
                  <a:lnTo>
                    <a:pt x="4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3902172" y="1482598"/>
              <a:ext cx="4384480" cy="2009575"/>
            </a:xfrm>
            <a:custGeom>
              <a:avLst/>
              <a:gdLst>
                <a:gd name="T0" fmla="*/ 3672 w 7005"/>
                <a:gd name="T1" fmla="*/ 0 h 3118"/>
                <a:gd name="T2" fmla="*/ 7005 w 7005"/>
                <a:gd name="T3" fmla="*/ 1559 h 3118"/>
                <a:gd name="T4" fmla="*/ 3019 w 7005"/>
                <a:gd name="T5" fmla="*/ 3118 h 3118"/>
                <a:gd name="T6" fmla="*/ 0 w 7005"/>
                <a:gd name="T7" fmla="*/ 1102 h 3118"/>
                <a:gd name="T8" fmla="*/ 3672 w 7005"/>
                <a:gd name="T9" fmla="*/ 0 h 3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5" h="3118">
                  <a:moveTo>
                    <a:pt x="3672" y="0"/>
                  </a:moveTo>
                  <a:lnTo>
                    <a:pt x="7005" y="1559"/>
                  </a:lnTo>
                  <a:lnTo>
                    <a:pt x="3019" y="3118"/>
                  </a:lnTo>
                  <a:lnTo>
                    <a:pt x="0" y="1102"/>
                  </a:lnTo>
                  <a:lnTo>
                    <a:pt x="3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</p:grpSp>
      <p:sp>
        <p:nvSpPr>
          <p:cNvPr id="14" name="Freeform 10"/>
          <p:cNvSpPr>
            <a:spLocks/>
          </p:cNvSpPr>
          <p:nvPr/>
        </p:nvSpPr>
        <p:spPr bwMode="auto">
          <a:xfrm>
            <a:off x="1013010" y="1634046"/>
            <a:ext cx="1388511" cy="1706352"/>
          </a:xfrm>
          <a:custGeom>
            <a:avLst/>
            <a:gdLst>
              <a:gd name="T0" fmla="*/ 0 w 3019"/>
              <a:gd name="T1" fmla="*/ 0 h 3603"/>
              <a:gd name="T2" fmla="*/ 3019 w 3019"/>
              <a:gd name="T3" fmla="*/ 2016 h 3603"/>
              <a:gd name="T4" fmla="*/ 3012 w 3019"/>
              <a:gd name="T5" fmla="*/ 3603 h 3603"/>
              <a:gd name="T6" fmla="*/ 3010 w 3019"/>
              <a:gd name="T7" fmla="*/ 3603 h 3603"/>
              <a:gd name="T8" fmla="*/ 1937 w 3019"/>
              <a:gd name="T9" fmla="*/ 2743 h 3603"/>
              <a:gd name="T10" fmla="*/ 1937 w 3019"/>
              <a:gd name="T11" fmla="*/ 2743 h 3603"/>
              <a:gd name="T12" fmla="*/ 111 w 3019"/>
              <a:gd name="T13" fmla="*/ 1316 h 3603"/>
              <a:gd name="T14" fmla="*/ 0 w 3019"/>
              <a:gd name="T15" fmla="*/ 0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9" h="3603">
                <a:moveTo>
                  <a:pt x="0" y="0"/>
                </a:moveTo>
                <a:lnTo>
                  <a:pt x="3019" y="2016"/>
                </a:lnTo>
                <a:lnTo>
                  <a:pt x="3012" y="3603"/>
                </a:lnTo>
                <a:lnTo>
                  <a:pt x="3010" y="3603"/>
                </a:lnTo>
                <a:lnTo>
                  <a:pt x="1937" y="2743"/>
                </a:lnTo>
                <a:lnTo>
                  <a:pt x="1937" y="2743"/>
                </a:lnTo>
                <a:lnTo>
                  <a:pt x="111" y="1316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1442599" y="3275279"/>
            <a:ext cx="935027" cy="1400889"/>
          </a:xfrm>
          <a:custGeom>
            <a:avLst/>
            <a:gdLst>
              <a:gd name="T0" fmla="*/ 0 w 1937"/>
              <a:gd name="T1" fmla="*/ 0 h 2889"/>
              <a:gd name="T2" fmla="*/ 1926 w 1937"/>
              <a:gd name="T3" fmla="*/ 1687 h 2889"/>
              <a:gd name="T4" fmla="*/ 1937 w 1937"/>
              <a:gd name="T5" fmla="*/ 1682 h 2889"/>
              <a:gd name="T6" fmla="*/ 1931 w 1937"/>
              <a:gd name="T7" fmla="*/ 2889 h 2889"/>
              <a:gd name="T8" fmla="*/ 71 w 1937"/>
              <a:gd name="T9" fmla="*/ 1096 h 2889"/>
              <a:gd name="T10" fmla="*/ 0 w 1937"/>
              <a:gd name="T11" fmla="*/ 0 h 2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7" h="2889">
                <a:moveTo>
                  <a:pt x="0" y="0"/>
                </a:moveTo>
                <a:lnTo>
                  <a:pt x="1926" y="1687"/>
                </a:lnTo>
                <a:lnTo>
                  <a:pt x="1937" y="1682"/>
                </a:lnTo>
                <a:lnTo>
                  <a:pt x="1931" y="2889"/>
                </a:lnTo>
                <a:lnTo>
                  <a:pt x="71" y="1096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1858303" y="2969102"/>
            <a:ext cx="493499" cy="1032431"/>
          </a:xfrm>
          <a:custGeom>
            <a:avLst/>
            <a:gdLst>
              <a:gd name="T0" fmla="*/ 0 w 1073"/>
              <a:gd name="T1" fmla="*/ 0 h 2180"/>
              <a:gd name="T2" fmla="*/ 1057 w 1073"/>
              <a:gd name="T3" fmla="*/ 846 h 2180"/>
              <a:gd name="T4" fmla="*/ 1073 w 1073"/>
              <a:gd name="T5" fmla="*/ 839 h 2180"/>
              <a:gd name="T6" fmla="*/ 1066 w 1073"/>
              <a:gd name="T7" fmla="*/ 2180 h 2180"/>
              <a:gd name="T8" fmla="*/ 23 w 1073"/>
              <a:gd name="T9" fmla="*/ 1268 h 2180"/>
              <a:gd name="T10" fmla="*/ 0 w 1073"/>
              <a:gd name="T11" fmla="*/ 0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3" h="2180">
                <a:moveTo>
                  <a:pt x="0" y="0"/>
                </a:moveTo>
                <a:lnTo>
                  <a:pt x="1057" y="846"/>
                </a:lnTo>
                <a:lnTo>
                  <a:pt x="1073" y="839"/>
                </a:lnTo>
                <a:lnTo>
                  <a:pt x="1066" y="2180"/>
                </a:lnTo>
                <a:lnTo>
                  <a:pt x="23" y="1268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2411492" y="2287450"/>
            <a:ext cx="667351" cy="1018223"/>
          </a:xfrm>
          <a:custGeom>
            <a:avLst/>
            <a:gdLst>
              <a:gd name="T0" fmla="*/ 1449 w 1451"/>
              <a:gd name="T1" fmla="*/ 0 h 2150"/>
              <a:gd name="T2" fmla="*/ 1451 w 1451"/>
              <a:gd name="T3" fmla="*/ 2 h 2150"/>
              <a:gd name="T4" fmla="*/ 1355 w 1451"/>
              <a:gd name="T5" fmla="*/ 1513 h 2150"/>
              <a:gd name="T6" fmla="*/ 0 w 1451"/>
              <a:gd name="T7" fmla="*/ 2150 h 2150"/>
              <a:gd name="T8" fmla="*/ 7 w 1451"/>
              <a:gd name="T9" fmla="*/ 563 h 2150"/>
              <a:gd name="T10" fmla="*/ 1449 w 1451"/>
              <a:gd name="T11" fmla="*/ 0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2150">
                <a:moveTo>
                  <a:pt x="1449" y="0"/>
                </a:moveTo>
                <a:lnTo>
                  <a:pt x="1451" y="2"/>
                </a:lnTo>
                <a:lnTo>
                  <a:pt x="1355" y="1513"/>
                </a:lnTo>
                <a:lnTo>
                  <a:pt x="0" y="2150"/>
                </a:lnTo>
                <a:lnTo>
                  <a:pt x="7" y="563"/>
                </a:lnTo>
                <a:lnTo>
                  <a:pt x="1449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519617" y="2553684"/>
            <a:ext cx="591003" cy="1389519"/>
          </a:xfrm>
          <a:custGeom>
            <a:avLst/>
            <a:gdLst>
              <a:gd name="T0" fmla="*/ 1285 w 1285"/>
              <a:gd name="T1" fmla="*/ 0 h 2934"/>
              <a:gd name="T2" fmla="*/ 921 w 1285"/>
              <a:gd name="T3" fmla="*/ 2380 h 2934"/>
              <a:gd name="T4" fmla="*/ 0 w 1285"/>
              <a:gd name="T5" fmla="*/ 2934 h 2934"/>
              <a:gd name="T6" fmla="*/ 118 w 1285"/>
              <a:gd name="T7" fmla="*/ 1800 h 2934"/>
              <a:gd name="T8" fmla="*/ 118 w 1285"/>
              <a:gd name="T9" fmla="*/ 1800 h 2934"/>
              <a:gd name="T10" fmla="*/ 130 w 1285"/>
              <a:gd name="T11" fmla="*/ 1698 h 2934"/>
              <a:gd name="T12" fmla="*/ 130 w 1285"/>
              <a:gd name="T13" fmla="*/ 1700 h 2934"/>
              <a:gd name="T14" fmla="*/ 246 w 1285"/>
              <a:gd name="T15" fmla="*/ 480 h 2934"/>
              <a:gd name="T16" fmla="*/ 1285 w 1285"/>
              <a:gd name="T17" fmla="*/ 0 h 2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5" h="2934">
                <a:moveTo>
                  <a:pt x="1285" y="0"/>
                </a:moveTo>
                <a:lnTo>
                  <a:pt x="921" y="2380"/>
                </a:lnTo>
                <a:lnTo>
                  <a:pt x="0" y="2934"/>
                </a:lnTo>
                <a:lnTo>
                  <a:pt x="118" y="1800"/>
                </a:lnTo>
                <a:lnTo>
                  <a:pt x="118" y="1800"/>
                </a:lnTo>
                <a:lnTo>
                  <a:pt x="130" y="1698"/>
                </a:lnTo>
                <a:lnTo>
                  <a:pt x="130" y="1700"/>
                </a:lnTo>
                <a:lnTo>
                  <a:pt x="246" y="480"/>
                </a:lnTo>
                <a:lnTo>
                  <a:pt x="1285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2389380" y="1839034"/>
            <a:ext cx="1839697" cy="2182786"/>
          </a:xfrm>
          <a:custGeom>
            <a:avLst/>
            <a:gdLst>
              <a:gd name="T0" fmla="*/ 4000 w 4000"/>
              <a:gd name="T1" fmla="*/ 0 h 4609"/>
              <a:gd name="T2" fmla="*/ 3788 w 4000"/>
              <a:gd name="T3" fmla="*/ 1382 h 4609"/>
              <a:gd name="T4" fmla="*/ 2629 w 4000"/>
              <a:gd name="T5" fmla="*/ 1918 h 4609"/>
              <a:gd name="T6" fmla="*/ 2499 w 4000"/>
              <a:gd name="T7" fmla="*/ 3271 h 4609"/>
              <a:gd name="T8" fmla="*/ 5 w 4000"/>
              <a:gd name="T9" fmla="*/ 4609 h 4609"/>
              <a:gd name="T10" fmla="*/ 0 w 4000"/>
              <a:gd name="T11" fmla="*/ 4605 h 4609"/>
              <a:gd name="T12" fmla="*/ 7 w 4000"/>
              <a:gd name="T13" fmla="*/ 3264 h 4609"/>
              <a:gd name="T14" fmla="*/ 1467 w 4000"/>
              <a:gd name="T15" fmla="*/ 2580 h 4609"/>
              <a:gd name="T16" fmla="*/ 1569 w 4000"/>
              <a:gd name="T17" fmla="*/ 950 h 4609"/>
              <a:gd name="T18" fmla="*/ 4000 w 4000"/>
              <a:gd name="T19" fmla="*/ 0 h 4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0" h="4609">
                <a:moveTo>
                  <a:pt x="4000" y="0"/>
                </a:moveTo>
                <a:lnTo>
                  <a:pt x="3788" y="1382"/>
                </a:lnTo>
                <a:lnTo>
                  <a:pt x="2629" y="1918"/>
                </a:lnTo>
                <a:lnTo>
                  <a:pt x="2499" y="3271"/>
                </a:lnTo>
                <a:lnTo>
                  <a:pt x="5" y="4609"/>
                </a:lnTo>
                <a:lnTo>
                  <a:pt x="0" y="4605"/>
                </a:lnTo>
                <a:lnTo>
                  <a:pt x="7" y="3264"/>
                </a:lnTo>
                <a:lnTo>
                  <a:pt x="1467" y="2580"/>
                </a:lnTo>
                <a:lnTo>
                  <a:pt x="1569" y="950"/>
                </a:lnTo>
                <a:lnTo>
                  <a:pt x="400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2374867" y="3448300"/>
            <a:ext cx="1146131" cy="1204344"/>
          </a:xfrm>
          <a:custGeom>
            <a:avLst/>
            <a:gdLst>
              <a:gd name="T0" fmla="*/ 2492 w 2492"/>
              <a:gd name="T1" fmla="*/ 0 h 2543"/>
              <a:gd name="T2" fmla="*/ 2373 w 2492"/>
              <a:gd name="T3" fmla="*/ 1116 h 2543"/>
              <a:gd name="T4" fmla="*/ 0 w 2492"/>
              <a:gd name="T5" fmla="*/ 2543 h 2543"/>
              <a:gd name="T6" fmla="*/ 6 w 2492"/>
              <a:gd name="T7" fmla="*/ 1336 h 2543"/>
              <a:gd name="T8" fmla="*/ 2492 w 2492"/>
              <a:gd name="T9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2" h="2543">
                <a:moveTo>
                  <a:pt x="2492" y="0"/>
                </a:moveTo>
                <a:lnTo>
                  <a:pt x="2373" y="1116"/>
                </a:lnTo>
                <a:lnTo>
                  <a:pt x="0" y="2543"/>
                </a:lnTo>
                <a:lnTo>
                  <a:pt x="6" y="1336"/>
                </a:lnTo>
                <a:lnTo>
                  <a:pt x="2492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2581672" y="1572712"/>
            <a:ext cx="1634570" cy="706126"/>
          </a:xfrm>
          <a:custGeom>
            <a:avLst/>
            <a:gdLst>
              <a:gd name="T0" fmla="*/ 2399 w 3554"/>
              <a:gd name="T1" fmla="*/ 0 h 1491"/>
              <a:gd name="T2" fmla="*/ 3554 w 3554"/>
              <a:gd name="T3" fmla="*/ 541 h 1491"/>
              <a:gd name="T4" fmla="*/ 1123 w 3554"/>
              <a:gd name="T5" fmla="*/ 1491 h 1491"/>
              <a:gd name="T6" fmla="*/ 1123 w 3554"/>
              <a:gd name="T7" fmla="*/ 1480 h 1491"/>
              <a:gd name="T8" fmla="*/ 0 w 3554"/>
              <a:gd name="T9" fmla="*/ 821 h 1491"/>
              <a:gd name="T10" fmla="*/ 2399 w 3554"/>
              <a:gd name="T11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4" h="1491">
                <a:moveTo>
                  <a:pt x="2399" y="0"/>
                </a:moveTo>
                <a:lnTo>
                  <a:pt x="3554" y="541"/>
                </a:lnTo>
                <a:lnTo>
                  <a:pt x="1123" y="1491"/>
                </a:lnTo>
                <a:lnTo>
                  <a:pt x="1123" y="1480"/>
                </a:lnTo>
                <a:lnTo>
                  <a:pt x="0" y="821"/>
                </a:lnTo>
                <a:lnTo>
                  <a:pt x="2399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995554" y="1436481"/>
            <a:ext cx="2051722" cy="1140883"/>
          </a:xfrm>
          <a:custGeom>
            <a:avLst/>
            <a:gdLst>
              <a:gd name="T0" fmla="*/ 1309 w 4461"/>
              <a:gd name="T1" fmla="*/ 0 h 2409"/>
              <a:gd name="T2" fmla="*/ 4461 w 4461"/>
              <a:gd name="T3" fmla="*/ 1846 h 2409"/>
              <a:gd name="T4" fmla="*/ 3019 w 4461"/>
              <a:gd name="T5" fmla="*/ 2409 h 2409"/>
              <a:gd name="T6" fmla="*/ 0 w 4461"/>
              <a:gd name="T7" fmla="*/ 393 h 2409"/>
              <a:gd name="T8" fmla="*/ 1309 w 4461"/>
              <a:gd name="T9" fmla="*/ 0 h 2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1" h="2409">
                <a:moveTo>
                  <a:pt x="1309" y="0"/>
                </a:moveTo>
                <a:lnTo>
                  <a:pt x="4461" y="1846"/>
                </a:lnTo>
                <a:lnTo>
                  <a:pt x="3019" y="2409"/>
                </a:lnTo>
                <a:lnTo>
                  <a:pt x="0" y="393"/>
                </a:lnTo>
                <a:lnTo>
                  <a:pt x="1309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>
            <a:off x="1694773" y="1091715"/>
            <a:ext cx="1958817" cy="837311"/>
          </a:xfrm>
          <a:custGeom>
            <a:avLst/>
            <a:gdLst>
              <a:gd name="T0" fmla="*/ 2222 w 4259"/>
              <a:gd name="T1" fmla="*/ 0 h 1768"/>
              <a:gd name="T2" fmla="*/ 4259 w 4259"/>
              <a:gd name="T3" fmla="*/ 952 h 1768"/>
              <a:gd name="T4" fmla="*/ 1878 w 4259"/>
              <a:gd name="T5" fmla="*/ 1768 h 1768"/>
              <a:gd name="T6" fmla="*/ 0 w 4259"/>
              <a:gd name="T7" fmla="*/ 666 h 1768"/>
              <a:gd name="T8" fmla="*/ 2222 w 4259"/>
              <a:gd name="T9" fmla="*/ 0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9" h="1768">
                <a:moveTo>
                  <a:pt x="2222" y="0"/>
                </a:moveTo>
                <a:lnTo>
                  <a:pt x="4259" y="952"/>
                </a:lnTo>
                <a:lnTo>
                  <a:pt x="1878" y="1768"/>
                </a:lnTo>
                <a:lnTo>
                  <a:pt x="0" y="666"/>
                </a:lnTo>
                <a:lnTo>
                  <a:pt x="2222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>
            <a:off x="1053045" y="2314994"/>
            <a:ext cx="794750" cy="1435457"/>
          </a:xfrm>
          <a:custGeom>
            <a:avLst/>
            <a:gdLst>
              <a:gd name="T0" fmla="*/ 0 w 1728"/>
              <a:gd name="T1" fmla="*/ 0 h 3031"/>
              <a:gd name="T2" fmla="*/ 1705 w 1728"/>
              <a:gd name="T3" fmla="*/ 1334 h 3031"/>
              <a:gd name="T4" fmla="*/ 1728 w 1728"/>
              <a:gd name="T5" fmla="*/ 2593 h 3031"/>
              <a:gd name="T6" fmla="*/ 818 w 1728"/>
              <a:gd name="T7" fmla="*/ 1795 h 3031"/>
              <a:gd name="T8" fmla="*/ 900 w 1728"/>
              <a:gd name="T9" fmla="*/ 3031 h 3031"/>
              <a:gd name="T10" fmla="*/ 198 w 1728"/>
              <a:gd name="T11" fmla="*/ 2356 h 3031"/>
              <a:gd name="T12" fmla="*/ 0 w 1728"/>
              <a:gd name="T13" fmla="*/ 0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8" h="3031">
                <a:moveTo>
                  <a:pt x="0" y="0"/>
                </a:moveTo>
                <a:lnTo>
                  <a:pt x="1705" y="1334"/>
                </a:lnTo>
                <a:lnTo>
                  <a:pt x="1728" y="2593"/>
                </a:lnTo>
                <a:lnTo>
                  <a:pt x="818" y="1795"/>
                </a:lnTo>
                <a:lnTo>
                  <a:pt x="900" y="3031"/>
                </a:lnTo>
                <a:lnTo>
                  <a:pt x="198" y="23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6"/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37" name="Freeform 18"/>
          <p:cNvSpPr>
            <a:spLocks noEditPoints="1"/>
          </p:cNvSpPr>
          <p:nvPr/>
        </p:nvSpPr>
        <p:spPr bwMode="auto">
          <a:xfrm>
            <a:off x="8244408" y="123478"/>
            <a:ext cx="356192" cy="355622"/>
          </a:xfrm>
          <a:custGeom>
            <a:avLst/>
            <a:gdLst>
              <a:gd name="T0" fmla="*/ 2163 w 6241"/>
              <a:gd name="T1" fmla="*/ 937 h 6231"/>
              <a:gd name="T2" fmla="*/ 1682 w 6241"/>
              <a:gd name="T3" fmla="*/ 1139 h 6231"/>
              <a:gd name="T4" fmla="*/ 1293 w 6241"/>
              <a:gd name="T5" fmla="*/ 1472 h 6231"/>
              <a:gd name="T6" fmla="*/ 1021 w 6241"/>
              <a:gd name="T7" fmla="*/ 1910 h 6231"/>
              <a:gd name="T8" fmla="*/ 895 w 6241"/>
              <a:gd name="T9" fmla="*/ 2424 h 6231"/>
              <a:gd name="T10" fmla="*/ 939 w 6241"/>
              <a:gd name="T11" fmla="*/ 2963 h 6231"/>
              <a:gd name="T12" fmla="*/ 1141 w 6241"/>
              <a:gd name="T13" fmla="*/ 3443 h 6231"/>
              <a:gd name="T14" fmla="*/ 1475 w 6241"/>
              <a:gd name="T15" fmla="*/ 3831 h 6231"/>
              <a:gd name="T16" fmla="*/ 1913 w 6241"/>
              <a:gd name="T17" fmla="*/ 4103 h 6231"/>
              <a:gd name="T18" fmla="*/ 2428 w 6241"/>
              <a:gd name="T19" fmla="*/ 4229 h 6231"/>
              <a:gd name="T20" fmla="*/ 2968 w 6241"/>
              <a:gd name="T21" fmla="*/ 4185 h 6231"/>
              <a:gd name="T22" fmla="*/ 3449 w 6241"/>
              <a:gd name="T23" fmla="*/ 3984 h 6231"/>
              <a:gd name="T24" fmla="*/ 3838 w 6241"/>
              <a:gd name="T25" fmla="*/ 3650 h 6231"/>
              <a:gd name="T26" fmla="*/ 4111 w 6241"/>
              <a:gd name="T27" fmla="*/ 3212 h 6231"/>
              <a:gd name="T28" fmla="*/ 4236 w 6241"/>
              <a:gd name="T29" fmla="*/ 2698 h 6231"/>
              <a:gd name="T30" fmla="*/ 4193 w 6241"/>
              <a:gd name="T31" fmla="*/ 2159 h 6231"/>
              <a:gd name="T32" fmla="*/ 3990 w 6241"/>
              <a:gd name="T33" fmla="*/ 1679 h 6231"/>
              <a:gd name="T34" fmla="*/ 3657 w 6241"/>
              <a:gd name="T35" fmla="*/ 1291 h 6231"/>
              <a:gd name="T36" fmla="*/ 3218 w 6241"/>
              <a:gd name="T37" fmla="*/ 1021 h 6231"/>
              <a:gd name="T38" fmla="*/ 2703 w 6241"/>
              <a:gd name="T39" fmla="*/ 893 h 6231"/>
              <a:gd name="T40" fmla="*/ 2915 w 6241"/>
              <a:gd name="T41" fmla="*/ 25 h 6231"/>
              <a:gd name="T42" fmla="*/ 3565 w 6241"/>
              <a:gd name="T43" fmla="*/ 202 h 6231"/>
              <a:gd name="T44" fmla="*/ 4133 w 6241"/>
              <a:gd name="T45" fmla="*/ 533 h 6231"/>
              <a:gd name="T46" fmla="*/ 4597 w 6241"/>
              <a:gd name="T47" fmla="*/ 996 h 6231"/>
              <a:gd name="T48" fmla="*/ 4929 w 6241"/>
              <a:gd name="T49" fmla="*/ 1565 h 6231"/>
              <a:gd name="T50" fmla="*/ 5108 w 6241"/>
              <a:gd name="T51" fmla="*/ 2214 h 6231"/>
              <a:gd name="T52" fmla="*/ 5108 w 6241"/>
              <a:gd name="T53" fmla="*/ 2902 h 6231"/>
              <a:gd name="T54" fmla="*/ 4936 w 6241"/>
              <a:gd name="T55" fmla="*/ 3540 h 6231"/>
              <a:gd name="T56" fmla="*/ 4717 w 6241"/>
              <a:gd name="T57" fmla="*/ 3976 h 6231"/>
              <a:gd name="T58" fmla="*/ 6134 w 6241"/>
              <a:gd name="T59" fmla="*/ 5395 h 6231"/>
              <a:gd name="T60" fmla="*/ 6235 w 6241"/>
              <a:gd name="T61" fmla="*/ 5642 h 6231"/>
              <a:gd name="T62" fmla="*/ 6203 w 6241"/>
              <a:gd name="T63" fmla="*/ 5905 h 6231"/>
              <a:gd name="T64" fmla="*/ 6033 w 6241"/>
              <a:gd name="T65" fmla="*/ 6124 h 6231"/>
              <a:gd name="T66" fmla="*/ 5785 w 6241"/>
              <a:gd name="T67" fmla="*/ 6225 h 6231"/>
              <a:gd name="T68" fmla="*/ 5522 w 6241"/>
              <a:gd name="T69" fmla="*/ 6192 h 6231"/>
              <a:gd name="T70" fmla="*/ 3994 w 6241"/>
              <a:gd name="T71" fmla="*/ 4724 h 6231"/>
              <a:gd name="T72" fmla="*/ 3838 w 6241"/>
              <a:gd name="T73" fmla="*/ 4785 h 6231"/>
              <a:gd name="T74" fmla="*/ 3235 w 6241"/>
              <a:gd name="T75" fmla="*/ 5035 h 6231"/>
              <a:gd name="T76" fmla="*/ 2566 w 6241"/>
              <a:gd name="T77" fmla="*/ 5122 h 6231"/>
              <a:gd name="T78" fmla="*/ 1885 w 6241"/>
              <a:gd name="T79" fmla="*/ 5031 h 6231"/>
              <a:gd name="T80" fmla="*/ 1270 w 6241"/>
              <a:gd name="T81" fmla="*/ 4774 h 6231"/>
              <a:gd name="T82" fmla="*/ 752 w 6241"/>
              <a:gd name="T83" fmla="*/ 4372 h 6231"/>
              <a:gd name="T84" fmla="*/ 351 w 6241"/>
              <a:gd name="T85" fmla="*/ 3854 h 6231"/>
              <a:gd name="T86" fmla="*/ 92 w 6241"/>
              <a:gd name="T87" fmla="*/ 3243 h 6231"/>
              <a:gd name="T88" fmla="*/ 0 w 6241"/>
              <a:gd name="T89" fmla="*/ 2561 h 6231"/>
              <a:gd name="T90" fmla="*/ 92 w 6241"/>
              <a:gd name="T91" fmla="*/ 1881 h 6231"/>
              <a:gd name="T92" fmla="*/ 351 w 6241"/>
              <a:gd name="T93" fmla="*/ 1268 h 6231"/>
              <a:gd name="T94" fmla="*/ 752 w 6241"/>
              <a:gd name="T95" fmla="*/ 750 h 6231"/>
              <a:gd name="T96" fmla="*/ 1270 w 6241"/>
              <a:gd name="T97" fmla="*/ 350 h 6231"/>
              <a:gd name="T98" fmla="*/ 1885 w 6241"/>
              <a:gd name="T99" fmla="*/ 91 h 6231"/>
              <a:gd name="T100" fmla="*/ 2566 w 6241"/>
              <a:gd name="T101" fmla="*/ 0 h 6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241" h="6231">
                <a:moveTo>
                  <a:pt x="2566" y="887"/>
                </a:moveTo>
                <a:lnTo>
                  <a:pt x="2428" y="893"/>
                </a:lnTo>
                <a:lnTo>
                  <a:pt x="2295" y="910"/>
                </a:lnTo>
                <a:lnTo>
                  <a:pt x="2163" y="937"/>
                </a:lnTo>
                <a:lnTo>
                  <a:pt x="2035" y="973"/>
                </a:lnTo>
                <a:lnTo>
                  <a:pt x="1913" y="1021"/>
                </a:lnTo>
                <a:lnTo>
                  <a:pt x="1795" y="1076"/>
                </a:lnTo>
                <a:lnTo>
                  <a:pt x="1682" y="1139"/>
                </a:lnTo>
                <a:lnTo>
                  <a:pt x="1576" y="1211"/>
                </a:lnTo>
                <a:lnTo>
                  <a:pt x="1475" y="1291"/>
                </a:lnTo>
                <a:lnTo>
                  <a:pt x="1381" y="1379"/>
                </a:lnTo>
                <a:lnTo>
                  <a:pt x="1293" y="1472"/>
                </a:lnTo>
                <a:lnTo>
                  <a:pt x="1213" y="1573"/>
                </a:lnTo>
                <a:lnTo>
                  <a:pt x="1141" y="1679"/>
                </a:lnTo>
                <a:lnTo>
                  <a:pt x="1076" y="1792"/>
                </a:lnTo>
                <a:lnTo>
                  <a:pt x="1021" y="1910"/>
                </a:lnTo>
                <a:lnTo>
                  <a:pt x="975" y="2032"/>
                </a:lnTo>
                <a:lnTo>
                  <a:pt x="939" y="2159"/>
                </a:lnTo>
                <a:lnTo>
                  <a:pt x="912" y="2291"/>
                </a:lnTo>
                <a:lnTo>
                  <a:pt x="895" y="2424"/>
                </a:lnTo>
                <a:lnTo>
                  <a:pt x="889" y="2561"/>
                </a:lnTo>
                <a:lnTo>
                  <a:pt x="895" y="2698"/>
                </a:lnTo>
                <a:lnTo>
                  <a:pt x="912" y="2833"/>
                </a:lnTo>
                <a:lnTo>
                  <a:pt x="939" y="2963"/>
                </a:lnTo>
                <a:lnTo>
                  <a:pt x="975" y="3090"/>
                </a:lnTo>
                <a:lnTo>
                  <a:pt x="1021" y="3212"/>
                </a:lnTo>
                <a:lnTo>
                  <a:pt x="1076" y="3330"/>
                </a:lnTo>
                <a:lnTo>
                  <a:pt x="1141" y="3443"/>
                </a:lnTo>
                <a:lnTo>
                  <a:pt x="1213" y="3549"/>
                </a:lnTo>
                <a:lnTo>
                  <a:pt x="1293" y="3650"/>
                </a:lnTo>
                <a:lnTo>
                  <a:pt x="1381" y="3745"/>
                </a:lnTo>
                <a:lnTo>
                  <a:pt x="1475" y="3831"/>
                </a:lnTo>
                <a:lnTo>
                  <a:pt x="1576" y="3911"/>
                </a:lnTo>
                <a:lnTo>
                  <a:pt x="1682" y="3984"/>
                </a:lnTo>
                <a:lnTo>
                  <a:pt x="1795" y="4048"/>
                </a:lnTo>
                <a:lnTo>
                  <a:pt x="1913" y="4103"/>
                </a:lnTo>
                <a:lnTo>
                  <a:pt x="2035" y="4149"/>
                </a:lnTo>
                <a:lnTo>
                  <a:pt x="2163" y="4185"/>
                </a:lnTo>
                <a:lnTo>
                  <a:pt x="2295" y="4212"/>
                </a:lnTo>
                <a:lnTo>
                  <a:pt x="2428" y="4229"/>
                </a:lnTo>
                <a:lnTo>
                  <a:pt x="2566" y="4235"/>
                </a:lnTo>
                <a:lnTo>
                  <a:pt x="2703" y="4229"/>
                </a:lnTo>
                <a:lnTo>
                  <a:pt x="2838" y="4212"/>
                </a:lnTo>
                <a:lnTo>
                  <a:pt x="2968" y="4185"/>
                </a:lnTo>
                <a:lnTo>
                  <a:pt x="3096" y="4149"/>
                </a:lnTo>
                <a:lnTo>
                  <a:pt x="3218" y="4103"/>
                </a:lnTo>
                <a:lnTo>
                  <a:pt x="3336" y="4048"/>
                </a:lnTo>
                <a:lnTo>
                  <a:pt x="3449" y="3984"/>
                </a:lnTo>
                <a:lnTo>
                  <a:pt x="3555" y="3911"/>
                </a:lnTo>
                <a:lnTo>
                  <a:pt x="3657" y="3831"/>
                </a:lnTo>
                <a:lnTo>
                  <a:pt x="3750" y="3745"/>
                </a:lnTo>
                <a:lnTo>
                  <a:pt x="3838" y="3650"/>
                </a:lnTo>
                <a:lnTo>
                  <a:pt x="3918" y="3549"/>
                </a:lnTo>
                <a:lnTo>
                  <a:pt x="3990" y="3443"/>
                </a:lnTo>
                <a:lnTo>
                  <a:pt x="4055" y="3330"/>
                </a:lnTo>
                <a:lnTo>
                  <a:pt x="4111" y="3212"/>
                </a:lnTo>
                <a:lnTo>
                  <a:pt x="4156" y="3090"/>
                </a:lnTo>
                <a:lnTo>
                  <a:pt x="4193" y="2963"/>
                </a:lnTo>
                <a:lnTo>
                  <a:pt x="4219" y="2833"/>
                </a:lnTo>
                <a:lnTo>
                  <a:pt x="4236" y="2698"/>
                </a:lnTo>
                <a:lnTo>
                  <a:pt x="4242" y="2561"/>
                </a:lnTo>
                <a:lnTo>
                  <a:pt x="4236" y="2424"/>
                </a:lnTo>
                <a:lnTo>
                  <a:pt x="4219" y="2291"/>
                </a:lnTo>
                <a:lnTo>
                  <a:pt x="4193" y="2159"/>
                </a:lnTo>
                <a:lnTo>
                  <a:pt x="4156" y="2032"/>
                </a:lnTo>
                <a:lnTo>
                  <a:pt x="4111" y="1910"/>
                </a:lnTo>
                <a:lnTo>
                  <a:pt x="4055" y="1792"/>
                </a:lnTo>
                <a:lnTo>
                  <a:pt x="3990" y="1679"/>
                </a:lnTo>
                <a:lnTo>
                  <a:pt x="3918" y="1573"/>
                </a:lnTo>
                <a:lnTo>
                  <a:pt x="3838" y="1472"/>
                </a:lnTo>
                <a:lnTo>
                  <a:pt x="3750" y="1379"/>
                </a:lnTo>
                <a:lnTo>
                  <a:pt x="3657" y="1291"/>
                </a:lnTo>
                <a:lnTo>
                  <a:pt x="3555" y="1211"/>
                </a:lnTo>
                <a:lnTo>
                  <a:pt x="3449" y="1139"/>
                </a:lnTo>
                <a:lnTo>
                  <a:pt x="3336" y="1076"/>
                </a:lnTo>
                <a:lnTo>
                  <a:pt x="3218" y="1021"/>
                </a:lnTo>
                <a:lnTo>
                  <a:pt x="3096" y="973"/>
                </a:lnTo>
                <a:lnTo>
                  <a:pt x="2968" y="937"/>
                </a:lnTo>
                <a:lnTo>
                  <a:pt x="2838" y="910"/>
                </a:lnTo>
                <a:lnTo>
                  <a:pt x="2703" y="893"/>
                </a:lnTo>
                <a:lnTo>
                  <a:pt x="2566" y="887"/>
                </a:lnTo>
                <a:close/>
                <a:moveTo>
                  <a:pt x="2566" y="0"/>
                </a:moveTo>
                <a:lnTo>
                  <a:pt x="2741" y="6"/>
                </a:lnTo>
                <a:lnTo>
                  <a:pt x="2915" y="25"/>
                </a:lnTo>
                <a:lnTo>
                  <a:pt x="3082" y="53"/>
                </a:lnTo>
                <a:lnTo>
                  <a:pt x="3248" y="91"/>
                </a:lnTo>
                <a:lnTo>
                  <a:pt x="3409" y="141"/>
                </a:lnTo>
                <a:lnTo>
                  <a:pt x="3565" y="202"/>
                </a:lnTo>
                <a:lnTo>
                  <a:pt x="3716" y="270"/>
                </a:lnTo>
                <a:lnTo>
                  <a:pt x="3861" y="350"/>
                </a:lnTo>
                <a:lnTo>
                  <a:pt x="4000" y="438"/>
                </a:lnTo>
                <a:lnTo>
                  <a:pt x="4133" y="533"/>
                </a:lnTo>
                <a:lnTo>
                  <a:pt x="4259" y="638"/>
                </a:lnTo>
                <a:lnTo>
                  <a:pt x="4379" y="750"/>
                </a:lnTo>
                <a:lnTo>
                  <a:pt x="4492" y="870"/>
                </a:lnTo>
                <a:lnTo>
                  <a:pt x="4597" y="996"/>
                </a:lnTo>
                <a:lnTo>
                  <a:pt x="4692" y="1129"/>
                </a:lnTo>
                <a:lnTo>
                  <a:pt x="4780" y="1268"/>
                </a:lnTo>
                <a:lnTo>
                  <a:pt x="4860" y="1415"/>
                </a:lnTo>
                <a:lnTo>
                  <a:pt x="4929" y="1565"/>
                </a:lnTo>
                <a:lnTo>
                  <a:pt x="4990" y="1719"/>
                </a:lnTo>
                <a:lnTo>
                  <a:pt x="5039" y="1881"/>
                </a:lnTo>
                <a:lnTo>
                  <a:pt x="5080" y="2045"/>
                </a:lnTo>
                <a:lnTo>
                  <a:pt x="5108" y="2214"/>
                </a:lnTo>
                <a:lnTo>
                  <a:pt x="5125" y="2386"/>
                </a:lnTo>
                <a:lnTo>
                  <a:pt x="5131" y="2561"/>
                </a:lnTo>
                <a:lnTo>
                  <a:pt x="5125" y="2732"/>
                </a:lnTo>
                <a:lnTo>
                  <a:pt x="5108" y="2902"/>
                </a:lnTo>
                <a:lnTo>
                  <a:pt x="5081" y="3068"/>
                </a:lnTo>
                <a:lnTo>
                  <a:pt x="5043" y="3229"/>
                </a:lnTo>
                <a:lnTo>
                  <a:pt x="4996" y="3387"/>
                </a:lnTo>
                <a:lnTo>
                  <a:pt x="4936" y="3540"/>
                </a:lnTo>
                <a:lnTo>
                  <a:pt x="4870" y="3688"/>
                </a:lnTo>
                <a:lnTo>
                  <a:pt x="4793" y="3831"/>
                </a:lnTo>
                <a:lnTo>
                  <a:pt x="4709" y="3968"/>
                </a:lnTo>
                <a:lnTo>
                  <a:pt x="4717" y="3976"/>
                </a:lnTo>
                <a:lnTo>
                  <a:pt x="4725" y="3982"/>
                </a:lnTo>
                <a:lnTo>
                  <a:pt x="4732" y="3987"/>
                </a:lnTo>
                <a:lnTo>
                  <a:pt x="6087" y="5341"/>
                </a:lnTo>
                <a:lnTo>
                  <a:pt x="6134" y="5395"/>
                </a:lnTo>
                <a:lnTo>
                  <a:pt x="6172" y="5452"/>
                </a:lnTo>
                <a:lnTo>
                  <a:pt x="6203" y="5513"/>
                </a:lnTo>
                <a:lnTo>
                  <a:pt x="6224" y="5577"/>
                </a:lnTo>
                <a:lnTo>
                  <a:pt x="6235" y="5642"/>
                </a:lnTo>
                <a:lnTo>
                  <a:pt x="6241" y="5709"/>
                </a:lnTo>
                <a:lnTo>
                  <a:pt x="6235" y="5775"/>
                </a:lnTo>
                <a:lnTo>
                  <a:pt x="6224" y="5842"/>
                </a:lnTo>
                <a:lnTo>
                  <a:pt x="6203" y="5905"/>
                </a:lnTo>
                <a:lnTo>
                  <a:pt x="6172" y="5966"/>
                </a:lnTo>
                <a:lnTo>
                  <a:pt x="6134" y="6025"/>
                </a:lnTo>
                <a:lnTo>
                  <a:pt x="6087" y="6078"/>
                </a:lnTo>
                <a:lnTo>
                  <a:pt x="6033" y="6124"/>
                </a:lnTo>
                <a:lnTo>
                  <a:pt x="5976" y="6162"/>
                </a:lnTo>
                <a:lnTo>
                  <a:pt x="5915" y="6192"/>
                </a:lnTo>
                <a:lnTo>
                  <a:pt x="5852" y="6213"/>
                </a:lnTo>
                <a:lnTo>
                  <a:pt x="5785" y="6225"/>
                </a:lnTo>
                <a:lnTo>
                  <a:pt x="5718" y="6231"/>
                </a:lnTo>
                <a:lnTo>
                  <a:pt x="5652" y="6225"/>
                </a:lnTo>
                <a:lnTo>
                  <a:pt x="5587" y="6213"/>
                </a:lnTo>
                <a:lnTo>
                  <a:pt x="5522" y="6192"/>
                </a:lnTo>
                <a:lnTo>
                  <a:pt x="5461" y="6162"/>
                </a:lnTo>
                <a:lnTo>
                  <a:pt x="5404" y="6124"/>
                </a:lnTo>
                <a:lnTo>
                  <a:pt x="5350" y="6078"/>
                </a:lnTo>
                <a:lnTo>
                  <a:pt x="3994" y="4724"/>
                </a:lnTo>
                <a:lnTo>
                  <a:pt x="3988" y="4717"/>
                </a:lnTo>
                <a:lnTo>
                  <a:pt x="3983" y="4709"/>
                </a:lnTo>
                <a:lnTo>
                  <a:pt x="3975" y="4701"/>
                </a:lnTo>
                <a:lnTo>
                  <a:pt x="3838" y="4785"/>
                </a:lnTo>
                <a:lnTo>
                  <a:pt x="3695" y="4861"/>
                </a:lnTo>
                <a:lnTo>
                  <a:pt x="3546" y="4928"/>
                </a:lnTo>
                <a:lnTo>
                  <a:pt x="3393" y="4987"/>
                </a:lnTo>
                <a:lnTo>
                  <a:pt x="3235" y="5035"/>
                </a:lnTo>
                <a:lnTo>
                  <a:pt x="3073" y="5073"/>
                </a:lnTo>
                <a:lnTo>
                  <a:pt x="2907" y="5099"/>
                </a:lnTo>
                <a:lnTo>
                  <a:pt x="2737" y="5117"/>
                </a:lnTo>
                <a:lnTo>
                  <a:pt x="2566" y="5122"/>
                </a:lnTo>
                <a:lnTo>
                  <a:pt x="2390" y="5117"/>
                </a:lnTo>
                <a:lnTo>
                  <a:pt x="2218" y="5099"/>
                </a:lnTo>
                <a:lnTo>
                  <a:pt x="2049" y="5071"/>
                </a:lnTo>
                <a:lnTo>
                  <a:pt x="1885" y="5031"/>
                </a:lnTo>
                <a:lnTo>
                  <a:pt x="1722" y="4981"/>
                </a:lnTo>
                <a:lnTo>
                  <a:pt x="1568" y="4920"/>
                </a:lnTo>
                <a:lnTo>
                  <a:pt x="1417" y="4852"/>
                </a:lnTo>
                <a:lnTo>
                  <a:pt x="1270" y="4774"/>
                </a:lnTo>
                <a:lnTo>
                  <a:pt x="1131" y="4684"/>
                </a:lnTo>
                <a:lnTo>
                  <a:pt x="998" y="4589"/>
                </a:lnTo>
                <a:lnTo>
                  <a:pt x="872" y="4484"/>
                </a:lnTo>
                <a:lnTo>
                  <a:pt x="752" y="4372"/>
                </a:lnTo>
                <a:lnTo>
                  <a:pt x="639" y="4252"/>
                </a:lnTo>
                <a:lnTo>
                  <a:pt x="534" y="4126"/>
                </a:lnTo>
                <a:lnTo>
                  <a:pt x="439" y="3993"/>
                </a:lnTo>
                <a:lnTo>
                  <a:pt x="351" y="3854"/>
                </a:lnTo>
                <a:lnTo>
                  <a:pt x="271" y="3709"/>
                </a:lnTo>
                <a:lnTo>
                  <a:pt x="202" y="3559"/>
                </a:lnTo>
                <a:lnTo>
                  <a:pt x="141" y="3403"/>
                </a:lnTo>
                <a:lnTo>
                  <a:pt x="92" y="3243"/>
                </a:lnTo>
                <a:lnTo>
                  <a:pt x="52" y="3077"/>
                </a:lnTo>
                <a:lnTo>
                  <a:pt x="23" y="2910"/>
                </a:lnTo>
                <a:lnTo>
                  <a:pt x="6" y="2736"/>
                </a:lnTo>
                <a:lnTo>
                  <a:pt x="0" y="2561"/>
                </a:lnTo>
                <a:lnTo>
                  <a:pt x="6" y="2386"/>
                </a:lnTo>
                <a:lnTo>
                  <a:pt x="23" y="2214"/>
                </a:lnTo>
                <a:lnTo>
                  <a:pt x="52" y="2045"/>
                </a:lnTo>
                <a:lnTo>
                  <a:pt x="92" y="1881"/>
                </a:lnTo>
                <a:lnTo>
                  <a:pt x="141" y="1719"/>
                </a:lnTo>
                <a:lnTo>
                  <a:pt x="202" y="1565"/>
                </a:lnTo>
                <a:lnTo>
                  <a:pt x="271" y="1415"/>
                </a:lnTo>
                <a:lnTo>
                  <a:pt x="351" y="1268"/>
                </a:lnTo>
                <a:lnTo>
                  <a:pt x="439" y="1129"/>
                </a:lnTo>
                <a:lnTo>
                  <a:pt x="534" y="996"/>
                </a:lnTo>
                <a:lnTo>
                  <a:pt x="639" y="870"/>
                </a:lnTo>
                <a:lnTo>
                  <a:pt x="752" y="750"/>
                </a:lnTo>
                <a:lnTo>
                  <a:pt x="872" y="638"/>
                </a:lnTo>
                <a:lnTo>
                  <a:pt x="998" y="533"/>
                </a:lnTo>
                <a:lnTo>
                  <a:pt x="1131" y="438"/>
                </a:lnTo>
                <a:lnTo>
                  <a:pt x="1270" y="350"/>
                </a:lnTo>
                <a:lnTo>
                  <a:pt x="1417" y="270"/>
                </a:lnTo>
                <a:lnTo>
                  <a:pt x="1568" y="202"/>
                </a:lnTo>
                <a:lnTo>
                  <a:pt x="1722" y="141"/>
                </a:lnTo>
                <a:lnTo>
                  <a:pt x="1885" y="91"/>
                </a:lnTo>
                <a:lnTo>
                  <a:pt x="2049" y="53"/>
                </a:lnTo>
                <a:lnTo>
                  <a:pt x="2218" y="25"/>
                </a:lnTo>
                <a:lnTo>
                  <a:pt x="2390" y="6"/>
                </a:lnTo>
                <a:lnTo>
                  <a:pt x="2566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350">
              <a:solidFill>
                <a:prstClr val="black"/>
              </a:solidFill>
            </a:endParaRPr>
          </a:p>
        </p:txBody>
      </p:sp>
      <p:sp>
        <p:nvSpPr>
          <p:cNvPr id="38" name="Freeform 9"/>
          <p:cNvSpPr>
            <a:spLocks/>
          </p:cNvSpPr>
          <p:nvPr/>
        </p:nvSpPr>
        <p:spPr bwMode="auto">
          <a:xfrm>
            <a:off x="1049856" y="2272501"/>
            <a:ext cx="816048" cy="1565066"/>
          </a:xfrm>
          <a:custGeom>
            <a:avLst/>
            <a:gdLst>
              <a:gd name="T0" fmla="*/ 0 w 1728"/>
              <a:gd name="T1" fmla="*/ 0 h 3031"/>
              <a:gd name="T2" fmla="*/ 1705 w 1728"/>
              <a:gd name="T3" fmla="*/ 1334 h 3031"/>
              <a:gd name="T4" fmla="*/ 1728 w 1728"/>
              <a:gd name="T5" fmla="*/ 2593 h 3031"/>
              <a:gd name="T6" fmla="*/ 818 w 1728"/>
              <a:gd name="T7" fmla="*/ 1795 h 3031"/>
              <a:gd name="T8" fmla="*/ 900 w 1728"/>
              <a:gd name="T9" fmla="*/ 3031 h 3031"/>
              <a:gd name="T10" fmla="*/ 198 w 1728"/>
              <a:gd name="T11" fmla="*/ 2356 h 3031"/>
              <a:gd name="T12" fmla="*/ 0 w 1728"/>
              <a:gd name="T13" fmla="*/ 0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8" h="3031">
                <a:moveTo>
                  <a:pt x="0" y="0"/>
                </a:moveTo>
                <a:lnTo>
                  <a:pt x="1705" y="1334"/>
                </a:lnTo>
                <a:lnTo>
                  <a:pt x="1728" y="2593"/>
                </a:lnTo>
                <a:lnTo>
                  <a:pt x="818" y="1795"/>
                </a:lnTo>
                <a:lnTo>
                  <a:pt x="900" y="3031"/>
                </a:lnTo>
                <a:lnTo>
                  <a:pt x="198" y="2356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ysClr val="window" lastClr="FFFFFF">
                <a:lumMod val="95000"/>
              </a:sys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/>
            <a:endParaRPr lang="en-IN" sz="2000" kern="0" smtClean="0">
              <a:solidFill>
                <a:prstClr val="black"/>
              </a:solidFill>
            </a:endParaRPr>
          </a:p>
        </p:txBody>
      </p:sp>
      <p:grpSp>
        <p:nvGrpSpPr>
          <p:cNvPr id="39" name="Group 11"/>
          <p:cNvGrpSpPr/>
          <p:nvPr/>
        </p:nvGrpSpPr>
        <p:grpSpPr>
          <a:xfrm>
            <a:off x="5206437" y="1144287"/>
            <a:ext cx="3216067" cy="3545653"/>
            <a:chOff x="3902172" y="1482598"/>
            <a:chExt cx="4384480" cy="4833808"/>
          </a:xfrm>
          <a:gradFill>
            <a:gsLst>
              <a:gs pos="0">
                <a:sysClr val="window" lastClr="FFFFFF">
                  <a:lumMod val="97000"/>
                  <a:lumOff val="3000"/>
                </a:sysClr>
              </a:gs>
              <a:gs pos="2000">
                <a:sysClr val="window" lastClr="FFFFFF">
                  <a:lumMod val="85000"/>
                </a:sysClr>
              </a:gs>
            </a:gsLst>
            <a:lin ang="9000000" scaled="0"/>
          </a:gradFill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3902172" y="2192845"/>
              <a:ext cx="1889614" cy="4123561"/>
            </a:xfrm>
            <a:custGeom>
              <a:avLst/>
              <a:gdLst>
                <a:gd name="T0" fmla="*/ 0 w 3019"/>
                <a:gd name="T1" fmla="*/ 0 h 6398"/>
                <a:gd name="T2" fmla="*/ 3019 w 3019"/>
                <a:gd name="T3" fmla="*/ 2016 h 6398"/>
                <a:gd name="T4" fmla="*/ 2999 w 3019"/>
                <a:gd name="T5" fmla="*/ 6398 h 6398"/>
                <a:gd name="T6" fmla="*/ 323 w 3019"/>
                <a:gd name="T7" fmla="*/ 3818 h 6398"/>
                <a:gd name="T8" fmla="*/ 0 w 3019"/>
                <a:gd name="T9" fmla="*/ 0 h 6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9" h="6398">
                  <a:moveTo>
                    <a:pt x="0" y="0"/>
                  </a:moveTo>
                  <a:lnTo>
                    <a:pt x="3019" y="2016"/>
                  </a:lnTo>
                  <a:lnTo>
                    <a:pt x="2999" y="6398"/>
                  </a:lnTo>
                  <a:lnTo>
                    <a:pt x="323" y="38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5779268" y="2487386"/>
              <a:ext cx="2507384" cy="3829020"/>
            </a:xfrm>
            <a:custGeom>
              <a:avLst/>
              <a:gdLst>
                <a:gd name="T0" fmla="*/ 4006 w 4006"/>
                <a:gd name="T1" fmla="*/ 0 h 5941"/>
                <a:gd name="T2" fmla="*/ 3410 w 4006"/>
                <a:gd name="T3" fmla="*/ 3889 h 5941"/>
                <a:gd name="T4" fmla="*/ 0 w 4006"/>
                <a:gd name="T5" fmla="*/ 5941 h 5941"/>
                <a:gd name="T6" fmla="*/ 20 w 4006"/>
                <a:gd name="T7" fmla="*/ 1559 h 5941"/>
                <a:gd name="T8" fmla="*/ 4006 w 4006"/>
                <a:gd name="T9" fmla="*/ 0 h 5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6" h="5941">
                  <a:moveTo>
                    <a:pt x="4006" y="0"/>
                  </a:moveTo>
                  <a:lnTo>
                    <a:pt x="3410" y="3889"/>
                  </a:lnTo>
                  <a:lnTo>
                    <a:pt x="0" y="5941"/>
                  </a:lnTo>
                  <a:lnTo>
                    <a:pt x="20" y="1559"/>
                  </a:lnTo>
                  <a:lnTo>
                    <a:pt x="4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3902172" y="1482598"/>
              <a:ext cx="4384480" cy="2009575"/>
            </a:xfrm>
            <a:custGeom>
              <a:avLst/>
              <a:gdLst>
                <a:gd name="T0" fmla="*/ 3672 w 7005"/>
                <a:gd name="T1" fmla="*/ 0 h 3118"/>
                <a:gd name="T2" fmla="*/ 7005 w 7005"/>
                <a:gd name="T3" fmla="*/ 1559 h 3118"/>
                <a:gd name="T4" fmla="*/ 3019 w 7005"/>
                <a:gd name="T5" fmla="*/ 3118 h 3118"/>
                <a:gd name="T6" fmla="*/ 0 w 7005"/>
                <a:gd name="T7" fmla="*/ 1102 h 3118"/>
                <a:gd name="T8" fmla="*/ 3672 w 7005"/>
                <a:gd name="T9" fmla="*/ 0 h 3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5" h="3118">
                  <a:moveTo>
                    <a:pt x="3672" y="0"/>
                  </a:moveTo>
                  <a:lnTo>
                    <a:pt x="7005" y="1559"/>
                  </a:lnTo>
                  <a:lnTo>
                    <a:pt x="3019" y="3118"/>
                  </a:lnTo>
                  <a:lnTo>
                    <a:pt x="0" y="1102"/>
                  </a:lnTo>
                  <a:lnTo>
                    <a:pt x="3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</p:grpSp>
      <p:sp>
        <p:nvSpPr>
          <p:cNvPr id="43" name="Freeform 19"/>
          <p:cNvSpPr>
            <a:spLocks/>
          </p:cNvSpPr>
          <p:nvPr/>
        </p:nvSpPr>
        <p:spPr bwMode="auto">
          <a:xfrm>
            <a:off x="5891039" y="1136261"/>
            <a:ext cx="1958817" cy="837311"/>
          </a:xfrm>
          <a:custGeom>
            <a:avLst/>
            <a:gdLst>
              <a:gd name="T0" fmla="*/ 2222 w 4259"/>
              <a:gd name="T1" fmla="*/ 0 h 1768"/>
              <a:gd name="T2" fmla="*/ 4259 w 4259"/>
              <a:gd name="T3" fmla="*/ 952 h 1768"/>
              <a:gd name="T4" fmla="*/ 1878 w 4259"/>
              <a:gd name="T5" fmla="*/ 1768 h 1768"/>
              <a:gd name="T6" fmla="*/ 0 w 4259"/>
              <a:gd name="T7" fmla="*/ 666 h 1768"/>
              <a:gd name="T8" fmla="*/ 2222 w 4259"/>
              <a:gd name="T9" fmla="*/ 0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9" h="1768">
                <a:moveTo>
                  <a:pt x="2222" y="0"/>
                </a:moveTo>
                <a:lnTo>
                  <a:pt x="4259" y="952"/>
                </a:lnTo>
                <a:lnTo>
                  <a:pt x="1878" y="1768"/>
                </a:lnTo>
                <a:lnTo>
                  <a:pt x="0" y="666"/>
                </a:lnTo>
                <a:lnTo>
                  <a:pt x="2222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4" name="Freeform 17"/>
          <p:cNvSpPr>
            <a:spLocks/>
          </p:cNvSpPr>
          <p:nvPr/>
        </p:nvSpPr>
        <p:spPr bwMode="auto">
          <a:xfrm>
            <a:off x="6756944" y="1604080"/>
            <a:ext cx="1634570" cy="706126"/>
          </a:xfrm>
          <a:custGeom>
            <a:avLst/>
            <a:gdLst>
              <a:gd name="T0" fmla="*/ 2399 w 3554"/>
              <a:gd name="T1" fmla="*/ 0 h 1491"/>
              <a:gd name="T2" fmla="*/ 3554 w 3554"/>
              <a:gd name="T3" fmla="*/ 541 h 1491"/>
              <a:gd name="T4" fmla="*/ 1123 w 3554"/>
              <a:gd name="T5" fmla="*/ 1491 h 1491"/>
              <a:gd name="T6" fmla="*/ 1123 w 3554"/>
              <a:gd name="T7" fmla="*/ 1480 h 1491"/>
              <a:gd name="T8" fmla="*/ 0 w 3554"/>
              <a:gd name="T9" fmla="*/ 821 h 1491"/>
              <a:gd name="T10" fmla="*/ 2399 w 3554"/>
              <a:gd name="T11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4" h="1491">
                <a:moveTo>
                  <a:pt x="2399" y="0"/>
                </a:moveTo>
                <a:lnTo>
                  <a:pt x="3554" y="541"/>
                </a:lnTo>
                <a:lnTo>
                  <a:pt x="1123" y="1491"/>
                </a:lnTo>
                <a:lnTo>
                  <a:pt x="1123" y="1480"/>
                </a:lnTo>
                <a:lnTo>
                  <a:pt x="0" y="821"/>
                </a:lnTo>
                <a:lnTo>
                  <a:pt x="239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5" name="Freeform 15"/>
          <p:cNvSpPr>
            <a:spLocks/>
          </p:cNvSpPr>
          <p:nvPr/>
        </p:nvSpPr>
        <p:spPr bwMode="auto">
          <a:xfrm>
            <a:off x="6560172" y="1862970"/>
            <a:ext cx="1839697" cy="2182786"/>
          </a:xfrm>
          <a:custGeom>
            <a:avLst/>
            <a:gdLst>
              <a:gd name="T0" fmla="*/ 4000 w 4000"/>
              <a:gd name="T1" fmla="*/ 0 h 4609"/>
              <a:gd name="T2" fmla="*/ 3788 w 4000"/>
              <a:gd name="T3" fmla="*/ 1382 h 4609"/>
              <a:gd name="T4" fmla="*/ 2629 w 4000"/>
              <a:gd name="T5" fmla="*/ 1918 h 4609"/>
              <a:gd name="T6" fmla="*/ 2499 w 4000"/>
              <a:gd name="T7" fmla="*/ 3271 h 4609"/>
              <a:gd name="T8" fmla="*/ 5 w 4000"/>
              <a:gd name="T9" fmla="*/ 4609 h 4609"/>
              <a:gd name="T10" fmla="*/ 0 w 4000"/>
              <a:gd name="T11" fmla="*/ 4605 h 4609"/>
              <a:gd name="T12" fmla="*/ 7 w 4000"/>
              <a:gd name="T13" fmla="*/ 3264 h 4609"/>
              <a:gd name="T14" fmla="*/ 1467 w 4000"/>
              <a:gd name="T15" fmla="*/ 2580 h 4609"/>
              <a:gd name="T16" fmla="*/ 1569 w 4000"/>
              <a:gd name="T17" fmla="*/ 950 h 4609"/>
              <a:gd name="T18" fmla="*/ 4000 w 4000"/>
              <a:gd name="T19" fmla="*/ 0 h 4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0" h="4609">
                <a:moveTo>
                  <a:pt x="4000" y="0"/>
                </a:moveTo>
                <a:lnTo>
                  <a:pt x="3788" y="1382"/>
                </a:lnTo>
                <a:lnTo>
                  <a:pt x="2629" y="1918"/>
                </a:lnTo>
                <a:lnTo>
                  <a:pt x="2499" y="3271"/>
                </a:lnTo>
                <a:lnTo>
                  <a:pt x="5" y="4609"/>
                </a:lnTo>
                <a:lnTo>
                  <a:pt x="0" y="4605"/>
                </a:lnTo>
                <a:lnTo>
                  <a:pt x="7" y="3264"/>
                </a:lnTo>
                <a:lnTo>
                  <a:pt x="1467" y="2580"/>
                </a:lnTo>
                <a:lnTo>
                  <a:pt x="1569" y="950"/>
                </a:lnTo>
                <a:lnTo>
                  <a:pt x="400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6" name="Freeform 14"/>
          <p:cNvSpPr>
            <a:spLocks/>
          </p:cNvSpPr>
          <p:nvPr/>
        </p:nvSpPr>
        <p:spPr bwMode="auto">
          <a:xfrm>
            <a:off x="7697138" y="2561099"/>
            <a:ext cx="591003" cy="1389519"/>
          </a:xfrm>
          <a:custGeom>
            <a:avLst/>
            <a:gdLst>
              <a:gd name="T0" fmla="*/ 1285 w 1285"/>
              <a:gd name="T1" fmla="*/ 0 h 2934"/>
              <a:gd name="T2" fmla="*/ 921 w 1285"/>
              <a:gd name="T3" fmla="*/ 2380 h 2934"/>
              <a:gd name="T4" fmla="*/ 0 w 1285"/>
              <a:gd name="T5" fmla="*/ 2934 h 2934"/>
              <a:gd name="T6" fmla="*/ 118 w 1285"/>
              <a:gd name="T7" fmla="*/ 1800 h 2934"/>
              <a:gd name="T8" fmla="*/ 118 w 1285"/>
              <a:gd name="T9" fmla="*/ 1800 h 2934"/>
              <a:gd name="T10" fmla="*/ 130 w 1285"/>
              <a:gd name="T11" fmla="*/ 1698 h 2934"/>
              <a:gd name="T12" fmla="*/ 130 w 1285"/>
              <a:gd name="T13" fmla="*/ 1700 h 2934"/>
              <a:gd name="T14" fmla="*/ 246 w 1285"/>
              <a:gd name="T15" fmla="*/ 480 h 2934"/>
              <a:gd name="T16" fmla="*/ 1285 w 1285"/>
              <a:gd name="T17" fmla="*/ 0 h 2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5" h="2934">
                <a:moveTo>
                  <a:pt x="1285" y="0"/>
                </a:moveTo>
                <a:lnTo>
                  <a:pt x="921" y="2380"/>
                </a:lnTo>
                <a:lnTo>
                  <a:pt x="0" y="2934"/>
                </a:lnTo>
                <a:lnTo>
                  <a:pt x="118" y="1800"/>
                </a:lnTo>
                <a:lnTo>
                  <a:pt x="118" y="1800"/>
                </a:lnTo>
                <a:lnTo>
                  <a:pt x="130" y="1698"/>
                </a:lnTo>
                <a:lnTo>
                  <a:pt x="130" y="1700"/>
                </a:lnTo>
                <a:lnTo>
                  <a:pt x="246" y="480"/>
                </a:lnTo>
                <a:lnTo>
                  <a:pt x="1285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7" name="Freeform 16"/>
          <p:cNvSpPr>
            <a:spLocks/>
          </p:cNvSpPr>
          <p:nvPr/>
        </p:nvSpPr>
        <p:spPr bwMode="auto">
          <a:xfrm>
            <a:off x="6551007" y="3485596"/>
            <a:ext cx="1146131" cy="1204344"/>
          </a:xfrm>
          <a:custGeom>
            <a:avLst/>
            <a:gdLst>
              <a:gd name="T0" fmla="*/ 2492 w 2492"/>
              <a:gd name="T1" fmla="*/ 0 h 2543"/>
              <a:gd name="T2" fmla="*/ 2373 w 2492"/>
              <a:gd name="T3" fmla="*/ 1116 h 2543"/>
              <a:gd name="T4" fmla="*/ 0 w 2492"/>
              <a:gd name="T5" fmla="*/ 2543 h 2543"/>
              <a:gd name="T6" fmla="*/ 6 w 2492"/>
              <a:gd name="T7" fmla="*/ 1336 h 2543"/>
              <a:gd name="T8" fmla="*/ 2492 w 2492"/>
              <a:gd name="T9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2" h="2543">
                <a:moveTo>
                  <a:pt x="2492" y="0"/>
                </a:moveTo>
                <a:lnTo>
                  <a:pt x="2373" y="1116"/>
                </a:lnTo>
                <a:lnTo>
                  <a:pt x="0" y="2543"/>
                </a:lnTo>
                <a:lnTo>
                  <a:pt x="6" y="1336"/>
                </a:lnTo>
                <a:lnTo>
                  <a:pt x="2492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5657464" y="3275279"/>
            <a:ext cx="935027" cy="1400889"/>
          </a:xfrm>
          <a:custGeom>
            <a:avLst/>
            <a:gdLst>
              <a:gd name="T0" fmla="*/ 0 w 1937"/>
              <a:gd name="T1" fmla="*/ 0 h 2889"/>
              <a:gd name="T2" fmla="*/ 1926 w 1937"/>
              <a:gd name="T3" fmla="*/ 1687 h 2889"/>
              <a:gd name="T4" fmla="*/ 1937 w 1937"/>
              <a:gd name="T5" fmla="*/ 1682 h 2889"/>
              <a:gd name="T6" fmla="*/ 1931 w 1937"/>
              <a:gd name="T7" fmla="*/ 2889 h 2889"/>
              <a:gd name="T8" fmla="*/ 71 w 1937"/>
              <a:gd name="T9" fmla="*/ 1096 h 2889"/>
              <a:gd name="T10" fmla="*/ 0 w 1937"/>
              <a:gd name="T11" fmla="*/ 0 h 2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7" h="2889">
                <a:moveTo>
                  <a:pt x="0" y="0"/>
                </a:moveTo>
                <a:lnTo>
                  <a:pt x="1926" y="1687"/>
                </a:lnTo>
                <a:lnTo>
                  <a:pt x="1937" y="1682"/>
                </a:lnTo>
                <a:lnTo>
                  <a:pt x="1931" y="2889"/>
                </a:lnTo>
                <a:lnTo>
                  <a:pt x="71" y="109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9" name="Freeform 9"/>
          <p:cNvSpPr>
            <a:spLocks/>
          </p:cNvSpPr>
          <p:nvPr/>
        </p:nvSpPr>
        <p:spPr bwMode="auto">
          <a:xfrm>
            <a:off x="5266114" y="2282224"/>
            <a:ext cx="816048" cy="1565066"/>
          </a:xfrm>
          <a:custGeom>
            <a:avLst/>
            <a:gdLst>
              <a:gd name="T0" fmla="*/ 0 w 1728"/>
              <a:gd name="T1" fmla="*/ 0 h 3031"/>
              <a:gd name="T2" fmla="*/ 1705 w 1728"/>
              <a:gd name="T3" fmla="*/ 1334 h 3031"/>
              <a:gd name="T4" fmla="*/ 1728 w 1728"/>
              <a:gd name="T5" fmla="*/ 2593 h 3031"/>
              <a:gd name="T6" fmla="*/ 818 w 1728"/>
              <a:gd name="T7" fmla="*/ 1795 h 3031"/>
              <a:gd name="T8" fmla="*/ 900 w 1728"/>
              <a:gd name="T9" fmla="*/ 3031 h 3031"/>
              <a:gd name="T10" fmla="*/ 198 w 1728"/>
              <a:gd name="T11" fmla="*/ 2356 h 3031"/>
              <a:gd name="T12" fmla="*/ 0 w 1728"/>
              <a:gd name="T13" fmla="*/ 0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8" h="3031">
                <a:moveTo>
                  <a:pt x="0" y="0"/>
                </a:moveTo>
                <a:lnTo>
                  <a:pt x="1705" y="1334"/>
                </a:lnTo>
                <a:lnTo>
                  <a:pt x="1728" y="2593"/>
                </a:lnTo>
                <a:lnTo>
                  <a:pt x="818" y="1795"/>
                </a:lnTo>
                <a:lnTo>
                  <a:pt x="900" y="3031"/>
                </a:lnTo>
                <a:lnTo>
                  <a:pt x="198" y="23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ysClr val="window" lastClr="FFFFFF">
                <a:lumMod val="95000"/>
              </a:sys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/>
            <a:endParaRPr lang="en-IN" sz="2000" kern="0" smtClean="0">
              <a:solidFill>
                <a:prstClr val="black"/>
              </a:solidFill>
            </a:endParaRPr>
          </a:p>
        </p:txBody>
      </p:sp>
      <p:sp>
        <p:nvSpPr>
          <p:cNvPr id="50" name="Freeform 10"/>
          <p:cNvSpPr>
            <a:spLocks/>
          </p:cNvSpPr>
          <p:nvPr/>
        </p:nvSpPr>
        <p:spPr bwMode="auto">
          <a:xfrm>
            <a:off x="5226319" y="1619964"/>
            <a:ext cx="1388511" cy="1706352"/>
          </a:xfrm>
          <a:custGeom>
            <a:avLst/>
            <a:gdLst>
              <a:gd name="T0" fmla="*/ 0 w 3019"/>
              <a:gd name="T1" fmla="*/ 0 h 3603"/>
              <a:gd name="T2" fmla="*/ 3019 w 3019"/>
              <a:gd name="T3" fmla="*/ 2016 h 3603"/>
              <a:gd name="T4" fmla="*/ 3012 w 3019"/>
              <a:gd name="T5" fmla="*/ 3603 h 3603"/>
              <a:gd name="T6" fmla="*/ 3010 w 3019"/>
              <a:gd name="T7" fmla="*/ 3603 h 3603"/>
              <a:gd name="T8" fmla="*/ 1937 w 3019"/>
              <a:gd name="T9" fmla="*/ 2743 h 3603"/>
              <a:gd name="T10" fmla="*/ 1937 w 3019"/>
              <a:gd name="T11" fmla="*/ 2743 h 3603"/>
              <a:gd name="T12" fmla="*/ 111 w 3019"/>
              <a:gd name="T13" fmla="*/ 1316 h 3603"/>
              <a:gd name="T14" fmla="*/ 0 w 3019"/>
              <a:gd name="T15" fmla="*/ 0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9" h="3603">
                <a:moveTo>
                  <a:pt x="0" y="0"/>
                </a:moveTo>
                <a:lnTo>
                  <a:pt x="3019" y="2016"/>
                </a:lnTo>
                <a:lnTo>
                  <a:pt x="3012" y="3603"/>
                </a:lnTo>
                <a:lnTo>
                  <a:pt x="3010" y="3603"/>
                </a:lnTo>
                <a:lnTo>
                  <a:pt x="1937" y="2743"/>
                </a:lnTo>
                <a:lnTo>
                  <a:pt x="1937" y="2743"/>
                </a:lnTo>
                <a:lnTo>
                  <a:pt x="111" y="131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51" name="Freeform 12"/>
          <p:cNvSpPr>
            <a:spLocks/>
          </p:cNvSpPr>
          <p:nvPr/>
        </p:nvSpPr>
        <p:spPr bwMode="auto">
          <a:xfrm>
            <a:off x="6080704" y="2987494"/>
            <a:ext cx="493499" cy="1032431"/>
          </a:xfrm>
          <a:custGeom>
            <a:avLst/>
            <a:gdLst>
              <a:gd name="T0" fmla="*/ 0 w 1073"/>
              <a:gd name="T1" fmla="*/ 0 h 2180"/>
              <a:gd name="T2" fmla="*/ 1057 w 1073"/>
              <a:gd name="T3" fmla="*/ 846 h 2180"/>
              <a:gd name="T4" fmla="*/ 1073 w 1073"/>
              <a:gd name="T5" fmla="*/ 839 h 2180"/>
              <a:gd name="T6" fmla="*/ 1066 w 1073"/>
              <a:gd name="T7" fmla="*/ 2180 h 2180"/>
              <a:gd name="T8" fmla="*/ 23 w 1073"/>
              <a:gd name="T9" fmla="*/ 1268 h 2180"/>
              <a:gd name="T10" fmla="*/ 0 w 1073"/>
              <a:gd name="T11" fmla="*/ 0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3" h="2180">
                <a:moveTo>
                  <a:pt x="0" y="0"/>
                </a:moveTo>
                <a:lnTo>
                  <a:pt x="1057" y="846"/>
                </a:lnTo>
                <a:lnTo>
                  <a:pt x="1073" y="839"/>
                </a:lnTo>
                <a:lnTo>
                  <a:pt x="1066" y="2180"/>
                </a:lnTo>
                <a:lnTo>
                  <a:pt x="23" y="1268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52" name="Freeform 13"/>
          <p:cNvSpPr>
            <a:spLocks/>
          </p:cNvSpPr>
          <p:nvPr/>
        </p:nvSpPr>
        <p:spPr bwMode="auto">
          <a:xfrm>
            <a:off x="6598319" y="2335226"/>
            <a:ext cx="667351" cy="1018223"/>
          </a:xfrm>
          <a:custGeom>
            <a:avLst/>
            <a:gdLst>
              <a:gd name="T0" fmla="*/ 1449 w 1451"/>
              <a:gd name="T1" fmla="*/ 0 h 2150"/>
              <a:gd name="T2" fmla="*/ 1451 w 1451"/>
              <a:gd name="T3" fmla="*/ 2 h 2150"/>
              <a:gd name="T4" fmla="*/ 1355 w 1451"/>
              <a:gd name="T5" fmla="*/ 1513 h 2150"/>
              <a:gd name="T6" fmla="*/ 0 w 1451"/>
              <a:gd name="T7" fmla="*/ 2150 h 2150"/>
              <a:gd name="T8" fmla="*/ 7 w 1451"/>
              <a:gd name="T9" fmla="*/ 563 h 2150"/>
              <a:gd name="T10" fmla="*/ 1449 w 1451"/>
              <a:gd name="T11" fmla="*/ 0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2150">
                <a:moveTo>
                  <a:pt x="1449" y="0"/>
                </a:moveTo>
                <a:lnTo>
                  <a:pt x="1451" y="2"/>
                </a:lnTo>
                <a:lnTo>
                  <a:pt x="1355" y="1513"/>
                </a:lnTo>
                <a:lnTo>
                  <a:pt x="0" y="2150"/>
                </a:lnTo>
                <a:lnTo>
                  <a:pt x="7" y="563"/>
                </a:lnTo>
                <a:lnTo>
                  <a:pt x="144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53" name="Freeform 18"/>
          <p:cNvSpPr>
            <a:spLocks/>
          </p:cNvSpPr>
          <p:nvPr/>
        </p:nvSpPr>
        <p:spPr bwMode="auto">
          <a:xfrm>
            <a:off x="5218444" y="1450174"/>
            <a:ext cx="2051722" cy="1140883"/>
          </a:xfrm>
          <a:custGeom>
            <a:avLst/>
            <a:gdLst>
              <a:gd name="T0" fmla="*/ 1309 w 4461"/>
              <a:gd name="T1" fmla="*/ 0 h 2409"/>
              <a:gd name="T2" fmla="*/ 4461 w 4461"/>
              <a:gd name="T3" fmla="*/ 1846 h 2409"/>
              <a:gd name="T4" fmla="*/ 3019 w 4461"/>
              <a:gd name="T5" fmla="*/ 2409 h 2409"/>
              <a:gd name="T6" fmla="*/ 0 w 4461"/>
              <a:gd name="T7" fmla="*/ 393 h 2409"/>
              <a:gd name="T8" fmla="*/ 1309 w 4461"/>
              <a:gd name="T9" fmla="*/ 0 h 2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1" h="2409">
                <a:moveTo>
                  <a:pt x="1309" y="0"/>
                </a:moveTo>
                <a:lnTo>
                  <a:pt x="4461" y="1846"/>
                </a:lnTo>
                <a:lnTo>
                  <a:pt x="3019" y="2409"/>
                </a:lnTo>
                <a:lnTo>
                  <a:pt x="0" y="393"/>
                </a:lnTo>
                <a:lnTo>
                  <a:pt x="130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85"/>
          <a:stretch/>
        </p:blipFill>
        <p:spPr bwMode="auto">
          <a:xfrm>
            <a:off x="0" y="0"/>
            <a:ext cx="179512" cy="5216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1981724" y="572288"/>
            <a:ext cx="1473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66"/>
                </a:solidFill>
              </a:rPr>
              <a:t>Woman Box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336816" y="597006"/>
            <a:ext cx="1473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prstClr val="black"/>
                </a:solidFill>
              </a:rPr>
              <a:t>Man Box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62" name="TextBox 35"/>
          <p:cNvSpPr txBox="1"/>
          <p:nvPr/>
        </p:nvSpPr>
        <p:spPr>
          <a:xfrm rot="21245892">
            <a:off x="2023190" y="3522534"/>
            <a:ext cx="2416046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submissive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TextBox 32"/>
          <p:cNvSpPr txBox="1"/>
          <p:nvPr/>
        </p:nvSpPr>
        <p:spPr>
          <a:xfrm rot="182119">
            <a:off x="648357" y="3458590"/>
            <a:ext cx="2233304" cy="584775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vulnerable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TextBox 33"/>
          <p:cNvSpPr txBox="1"/>
          <p:nvPr/>
        </p:nvSpPr>
        <p:spPr>
          <a:xfrm>
            <a:off x="710413" y="2359061"/>
            <a:ext cx="2658127" cy="646331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pretty</a:t>
            </a:r>
            <a:endParaRPr lang="en-IN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Box 34"/>
          <p:cNvSpPr txBox="1"/>
          <p:nvPr/>
        </p:nvSpPr>
        <p:spPr>
          <a:xfrm rot="198355">
            <a:off x="2849661" y="2432073"/>
            <a:ext cx="1186543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weak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34"/>
          <p:cNvSpPr txBox="1"/>
          <p:nvPr/>
        </p:nvSpPr>
        <p:spPr>
          <a:xfrm rot="198355">
            <a:off x="7052594" y="2315198"/>
            <a:ext cx="1277914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brave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TextBox 28"/>
          <p:cNvSpPr txBox="1"/>
          <p:nvPr/>
        </p:nvSpPr>
        <p:spPr>
          <a:xfrm rot="198355">
            <a:off x="6095289" y="1197677"/>
            <a:ext cx="1459054" cy="584775"/>
          </a:xfrm>
          <a:prstGeom prst="rect">
            <a:avLst/>
          </a:prstGeom>
          <a:noFill/>
          <a:scene3d>
            <a:camera prst="isometricOffAxis1Top">
              <a:rot lat="19200000" lon="18600000" rev="3458552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strong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TextBox 32"/>
          <p:cNvSpPr txBox="1"/>
          <p:nvPr/>
        </p:nvSpPr>
        <p:spPr>
          <a:xfrm>
            <a:off x="5102639" y="2291922"/>
            <a:ext cx="1731564" cy="584775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athletic 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TextBox 28"/>
          <p:cNvSpPr txBox="1"/>
          <p:nvPr/>
        </p:nvSpPr>
        <p:spPr>
          <a:xfrm rot="422913">
            <a:off x="4932506" y="3498133"/>
            <a:ext cx="2026517" cy="584775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confident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TextBox 34"/>
          <p:cNvSpPr txBox="1"/>
          <p:nvPr/>
        </p:nvSpPr>
        <p:spPr>
          <a:xfrm rot="21399677">
            <a:off x="6259360" y="3503096"/>
            <a:ext cx="2324675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aggressive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4930" y="588605"/>
            <a:ext cx="126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66"/>
                </a:solidFill>
              </a:rPr>
              <a:t>(femininity)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27414" y="588605"/>
            <a:ext cx="1449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(masculinity)</a:t>
            </a:r>
            <a:endParaRPr lang="zh-CN" altLang="en-US" dirty="0"/>
          </a:p>
        </p:txBody>
      </p:sp>
      <p:sp>
        <p:nvSpPr>
          <p:cNvPr id="74" name="TextBox 28"/>
          <p:cNvSpPr txBox="1"/>
          <p:nvPr/>
        </p:nvSpPr>
        <p:spPr>
          <a:xfrm rot="198355">
            <a:off x="1446373" y="1295753"/>
            <a:ext cx="1936749" cy="584775"/>
          </a:xfrm>
          <a:prstGeom prst="rect">
            <a:avLst/>
          </a:prstGeom>
          <a:noFill/>
          <a:scene3d>
            <a:camera prst="isometricOffAxis1Top">
              <a:rot lat="19200000" lon="18600000" rev="3458552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sensitive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6" name="Picture 2" descr="C:\Users\dell\Desktop\图标集\微信图片_2019101120123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190611" y="606043"/>
            <a:ext cx="822979" cy="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6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75" name="TextBox 7"/>
          <p:cNvSpPr txBox="1"/>
          <p:nvPr/>
        </p:nvSpPr>
        <p:spPr>
          <a:xfrm>
            <a:off x="825194" y="67960"/>
            <a:ext cx="42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1. Gender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3913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7" grpId="0"/>
      <p:bldP spid="68" grpId="0"/>
      <p:bldP spid="69" grpId="0"/>
      <p:bldP spid="70" grpId="0"/>
      <p:bldP spid="71" grpId="0"/>
      <p:bldP spid="2" grpId="0"/>
      <p:bldP spid="3" grpId="0"/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10"/>
          <p:cNvGrpSpPr/>
          <p:nvPr/>
        </p:nvGrpSpPr>
        <p:grpSpPr>
          <a:xfrm>
            <a:off x="5073655" y="3645102"/>
            <a:ext cx="3302879" cy="1390910"/>
            <a:chOff x="3833490" y="4823885"/>
            <a:chExt cx="4494862" cy="1892879"/>
          </a:xfrm>
        </p:grpSpPr>
        <p:sp>
          <p:nvSpPr>
            <p:cNvPr id="62" name="Oval 32"/>
            <p:cNvSpPr/>
            <p:nvPr/>
          </p:nvSpPr>
          <p:spPr>
            <a:xfrm rot="19704127">
              <a:off x="4962272" y="4823885"/>
              <a:ext cx="3366080" cy="144897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16000"/>
                    <a:alpha val="4900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2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64" name="Oval 33"/>
            <p:cNvSpPr/>
            <p:nvPr/>
          </p:nvSpPr>
          <p:spPr>
            <a:xfrm rot="2437725">
              <a:off x="3833490" y="5048495"/>
              <a:ext cx="3438983" cy="166826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16000"/>
                    <a:alpha val="4400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200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50318" y="3456332"/>
            <a:ext cx="3302879" cy="1390910"/>
            <a:chOff x="3833490" y="4823885"/>
            <a:chExt cx="4494862" cy="1892879"/>
          </a:xfrm>
        </p:grpSpPr>
        <p:sp>
          <p:nvSpPr>
            <p:cNvPr id="33" name="Oval 32"/>
            <p:cNvSpPr/>
            <p:nvPr/>
          </p:nvSpPr>
          <p:spPr>
            <a:xfrm rot="19704127">
              <a:off x="4962272" y="4823885"/>
              <a:ext cx="3366080" cy="144897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16000"/>
                    <a:alpha val="4900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20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 rot="2437725">
              <a:off x="3833490" y="5048495"/>
              <a:ext cx="3438983" cy="166826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16000"/>
                    <a:alpha val="4400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200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013010" y="1106991"/>
            <a:ext cx="3216067" cy="3545653"/>
            <a:chOff x="3902172" y="1482598"/>
            <a:chExt cx="4384480" cy="4833808"/>
          </a:xfrm>
          <a:gradFill>
            <a:gsLst>
              <a:gs pos="0">
                <a:sysClr val="window" lastClr="FFFFFF">
                  <a:lumMod val="97000"/>
                  <a:lumOff val="3000"/>
                </a:sysClr>
              </a:gs>
              <a:gs pos="2000">
                <a:sysClr val="window" lastClr="FFFFFF">
                  <a:lumMod val="85000"/>
                </a:sysClr>
              </a:gs>
            </a:gsLst>
            <a:lin ang="9000000" scaled="0"/>
          </a:gradFill>
        </p:grpSpPr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3902172" y="2192845"/>
              <a:ext cx="1889614" cy="4123561"/>
            </a:xfrm>
            <a:custGeom>
              <a:avLst/>
              <a:gdLst>
                <a:gd name="T0" fmla="*/ 0 w 3019"/>
                <a:gd name="T1" fmla="*/ 0 h 6398"/>
                <a:gd name="T2" fmla="*/ 3019 w 3019"/>
                <a:gd name="T3" fmla="*/ 2016 h 6398"/>
                <a:gd name="T4" fmla="*/ 2999 w 3019"/>
                <a:gd name="T5" fmla="*/ 6398 h 6398"/>
                <a:gd name="T6" fmla="*/ 323 w 3019"/>
                <a:gd name="T7" fmla="*/ 3818 h 6398"/>
                <a:gd name="T8" fmla="*/ 0 w 3019"/>
                <a:gd name="T9" fmla="*/ 0 h 6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9" h="6398">
                  <a:moveTo>
                    <a:pt x="0" y="0"/>
                  </a:moveTo>
                  <a:lnTo>
                    <a:pt x="3019" y="2016"/>
                  </a:lnTo>
                  <a:lnTo>
                    <a:pt x="2999" y="6398"/>
                  </a:lnTo>
                  <a:lnTo>
                    <a:pt x="323" y="38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779268" y="2487386"/>
              <a:ext cx="2507384" cy="3829020"/>
            </a:xfrm>
            <a:custGeom>
              <a:avLst/>
              <a:gdLst>
                <a:gd name="T0" fmla="*/ 4006 w 4006"/>
                <a:gd name="T1" fmla="*/ 0 h 5941"/>
                <a:gd name="T2" fmla="*/ 3410 w 4006"/>
                <a:gd name="T3" fmla="*/ 3889 h 5941"/>
                <a:gd name="T4" fmla="*/ 0 w 4006"/>
                <a:gd name="T5" fmla="*/ 5941 h 5941"/>
                <a:gd name="T6" fmla="*/ 20 w 4006"/>
                <a:gd name="T7" fmla="*/ 1559 h 5941"/>
                <a:gd name="T8" fmla="*/ 4006 w 4006"/>
                <a:gd name="T9" fmla="*/ 0 h 5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6" h="5941">
                  <a:moveTo>
                    <a:pt x="4006" y="0"/>
                  </a:moveTo>
                  <a:lnTo>
                    <a:pt x="3410" y="3889"/>
                  </a:lnTo>
                  <a:lnTo>
                    <a:pt x="0" y="5941"/>
                  </a:lnTo>
                  <a:lnTo>
                    <a:pt x="20" y="1559"/>
                  </a:lnTo>
                  <a:lnTo>
                    <a:pt x="4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3902172" y="1482598"/>
              <a:ext cx="4384480" cy="2009575"/>
            </a:xfrm>
            <a:custGeom>
              <a:avLst/>
              <a:gdLst>
                <a:gd name="T0" fmla="*/ 3672 w 7005"/>
                <a:gd name="T1" fmla="*/ 0 h 3118"/>
                <a:gd name="T2" fmla="*/ 7005 w 7005"/>
                <a:gd name="T3" fmla="*/ 1559 h 3118"/>
                <a:gd name="T4" fmla="*/ 3019 w 7005"/>
                <a:gd name="T5" fmla="*/ 3118 h 3118"/>
                <a:gd name="T6" fmla="*/ 0 w 7005"/>
                <a:gd name="T7" fmla="*/ 1102 h 3118"/>
                <a:gd name="T8" fmla="*/ 3672 w 7005"/>
                <a:gd name="T9" fmla="*/ 0 h 3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5" h="3118">
                  <a:moveTo>
                    <a:pt x="3672" y="0"/>
                  </a:moveTo>
                  <a:lnTo>
                    <a:pt x="7005" y="1559"/>
                  </a:lnTo>
                  <a:lnTo>
                    <a:pt x="3019" y="3118"/>
                  </a:lnTo>
                  <a:lnTo>
                    <a:pt x="0" y="1102"/>
                  </a:lnTo>
                  <a:lnTo>
                    <a:pt x="3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</p:grpSp>
      <p:sp>
        <p:nvSpPr>
          <p:cNvPr id="14" name="Freeform 10"/>
          <p:cNvSpPr>
            <a:spLocks/>
          </p:cNvSpPr>
          <p:nvPr/>
        </p:nvSpPr>
        <p:spPr bwMode="auto">
          <a:xfrm>
            <a:off x="1013010" y="1634046"/>
            <a:ext cx="1388511" cy="1706352"/>
          </a:xfrm>
          <a:custGeom>
            <a:avLst/>
            <a:gdLst>
              <a:gd name="T0" fmla="*/ 0 w 3019"/>
              <a:gd name="T1" fmla="*/ 0 h 3603"/>
              <a:gd name="T2" fmla="*/ 3019 w 3019"/>
              <a:gd name="T3" fmla="*/ 2016 h 3603"/>
              <a:gd name="T4" fmla="*/ 3012 w 3019"/>
              <a:gd name="T5" fmla="*/ 3603 h 3603"/>
              <a:gd name="T6" fmla="*/ 3010 w 3019"/>
              <a:gd name="T7" fmla="*/ 3603 h 3603"/>
              <a:gd name="T8" fmla="*/ 1937 w 3019"/>
              <a:gd name="T9" fmla="*/ 2743 h 3603"/>
              <a:gd name="T10" fmla="*/ 1937 w 3019"/>
              <a:gd name="T11" fmla="*/ 2743 h 3603"/>
              <a:gd name="T12" fmla="*/ 111 w 3019"/>
              <a:gd name="T13" fmla="*/ 1316 h 3603"/>
              <a:gd name="T14" fmla="*/ 0 w 3019"/>
              <a:gd name="T15" fmla="*/ 0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9" h="3603">
                <a:moveTo>
                  <a:pt x="0" y="0"/>
                </a:moveTo>
                <a:lnTo>
                  <a:pt x="3019" y="2016"/>
                </a:lnTo>
                <a:lnTo>
                  <a:pt x="3012" y="3603"/>
                </a:lnTo>
                <a:lnTo>
                  <a:pt x="3010" y="3603"/>
                </a:lnTo>
                <a:lnTo>
                  <a:pt x="1937" y="2743"/>
                </a:lnTo>
                <a:lnTo>
                  <a:pt x="1937" y="2743"/>
                </a:lnTo>
                <a:lnTo>
                  <a:pt x="111" y="1316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1442599" y="3275279"/>
            <a:ext cx="943753" cy="1377365"/>
          </a:xfrm>
          <a:custGeom>
            <a:avLst/>
            <a:gdLst>
              <a:gd name="T0" fmla="*/ 0 w 1937"/>
              <a:gd name="T1" fmla="*/ 0 h 2889"/>
              <a:gd name="T2" fmla="*/ 1926 w 1937"/>
              <a:gd name="T3" fmla="*/ 1687 h 2889"/>
              <a:gd name="T4" fmla="*/ 1937 w 1937"/>
              <a:gd name="T5" fmla="*/ 1682 h 2889"/>
              <a:gd name="T6" fmla="*/ 1931 w 1937"/>
              <a:gd name="T7" fmla="*/ 2889 h 2889"/>
              <a:gd name="T8" fmla="*/ 71 w 1937"/>
              <a:gd name="T9" fmla="*/ 1096 h 2889"/>
              <a:gd name="T10" fmla="*/ 0 w 1937"/>
              <a:gd name="T11" fmla="*/ 0 h 2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7" h="2889">
                <a:moveTo>
                  <a:pt x="0" y="0"/>
                </a:moveTo>
                <a:lnTo>
                  <a:pt x="1926" y="1687"/>
                </a:lnTo>
                <a:lnTo>
                  <a:pt x="1937" y="1682"/>
                </a:lnTo>
                <a:lnTo>
                  <a:pt x="1931" y="2889"/>
                </a:lnTo>
                <a:lnTo>
                  <a:pt x="71" y="1096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1887347" y="2987494"/>
            <a:ext cx="493499" cy="1032431"/>
          </a:xfrm>
          <a:custGeom>
            <a:avLst/>
            <a:gdLst>
              <a:gd name="T0" fmla="*/ 0 w 1073"/>
              <a:gd name="T1" fmla="*/ 0 h 2180"/>
              <a:gd name="T2" fmla="*/ 1057 w 1073"/>
              <a:gd name="T3" fmla="*/ 846 h 2180"/>
              <a:gd name="T4" fmla="*/ 1073 w 1073"/>
              <a:gd name="T5" fmla="*/ 839 h 2180"/>
              <a:gd name="T6" fmla="*/ 1066 w 1073"/>
              <a:gd name="T7" fmla="*/ 2180 h 2180"/>
              <a:gd name="T8" fmla="*/ 23 w 1073"/>
              <a:gd name="T9" fmla="*/ 1268 h 2180"/>
              <a:gd name="T10" fmla="*/ 0 w 1073"/>
              <a:gd name="T11" fmla="*/ 0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3" h="2180">
                <a:moveTo>
                  <a:pt x="0" y="0"/>
                </a:moveTo>
                <a:lnTo>
                  <a:pt x="1057" y="846"/>
                </a:lnTo>
                <a:lnTo>
                  <a:pt x="1073" y="839"/>
                </a:lnTo>
                <a:lnTo>
                  <a:pt x="1066" y="2180"/>
                </a:lnTo>
                <a:lnTo>
                  <a:pt x="23" y="1268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2411730" y="2288078"/>
            <a:ext cx="667351" cy="1018223"/>
          </a:xfrm>
          <a:custGeom>
            <a:avLst/>
            <a:gdLst>
              <a:gd name="T0" fmla="*/ 1449 w 1451"/>
              <a:gd name="T1" fmla="*/ 0 h 2150"/>
              <a:gd name="T2" fmla="*/ 1451 w 1451"/>
              <a:gd name="T3" fmla="*/ 2 h 2150"/>
              <a:gd name="T4" fmla="*/ 1355 w 1451"/>
              <a:gd name="T5" fmla="*/ 1513 h 2150"/>
              <a:gd name="T6" fmla="*/ 0 w 1451"/>
              <a:gd name="T7" fmla="*/ 2150 h 2150"/>
              <a:gd name="T8" fmla="*/ 7 w 1451"/>
              <a:gd name="T9" fmla="*/ 563 h 2150"/>
              <a:gd name="T10" fmla="*/ 1449 w 1451"/>
              <a:gd name="T11" fmla="*/ 0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2150">
                <a:moveTo>
                  <a:pt x="1449" y="0"/>
                </a:moveTo>
                <a:lnTo>
                  <a:pt x="1451" y="2"/>
                </a:lnTo>
                <a:lnTo>
                  <a:pt x="1355" y="1513"/>
                </a:lnTo>
                <a:lnTo>
                  <a:pt x="0" y="2150"/>
                </a:lnTo>
                <a:lnTo>
                  <a:pt x="7" y="563"/>
                </a:lnTo>
                <a:lnTo>
                  <a:pt x="1449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2377626" y="1839034"/>
            <a:ext cx="1839697" cy="2182786"/>
          </a:xfrm>
          <a:custGeom>
            <a:avLst/>
            <a:gdLst>
              <a:gd name="T0" fmla="*/ 4000 w 4000"/>
              <a:gd name="T1" fmla="*/ 0 h 4609"/>
              <a:gd name="T2" fmla="*/ 3788 w 4000"/>
              <a:gd name="T3" fmla="*/ 1382 h 4609"/>
              <a:gd name="T4" fmla="*/ 2629 w 4000"/>
              <a:gd name="T5" fmla="*/ 1918 h 4609"/>
              <a:gd name="T6" fmla="*/ 2499 w 4000"/>
              <a:gd name="T7" fmla="*/ 3271 h 4609"/>
              <a:gd name="T8" fmla="*/ 5 w 4000"/>
              <a:gd name="T9" fmla="*/ 4609 h 4609"/>
              <a:gd name="T10" fmla="*/ 0 w 4000"/>
              <a:gd name="T11" fmla="*/ 4605 h 4609"/>
              <a:gd name="T12" fmla="*/ 7 w 4000"/>
              <a:gd name="T13" fmla="*/ 3264 h 4609"/>
              <a:gd name="T14" fmla="*/ 1467 w 4000"/>
              <a:gd name="T15" fmla="*/ 2580 h 4609"/>
              <a:gd name="T16" fmla="*/ 1569 w 4000"/>
              <a:gd name="T17" fmla="*/ 950 h 4609"/>
              <a:gd name="T18" fmla="*/ 4000 w 4000"/>
              <a:gd name="T19" fmla="*/ 0 h 4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0" h="4609">
                <a:moveTo>
                  <a:pt x="4000" y="0"/>
                </a:moveTo>
                <a:lnTo>
                  <a:pt x="3788" y="1382"/>
                </a:lnTo>
                <a:lnTo>
                  <a:pt x="2629" y="1918"/>
                </a:lnTo>
                <a:lnTo>
                  <a:pt x="2499" y="3271"/>
                </a:lnTo>
                <a:lnTo>
                  <a:pt x="5" y="4609"/>
                </a:lnTo>
                <a:lnTo>
                  <a:pt x="0" y="4605"/>
                </a:lnTo>
                <a:lnTo>
                  <a:pt x="7" y="3264"/>
                </a:lnTo>
                <a:lnTo>
                  <a:pt x="1467" y="2580"/>
                </a:lnTo>
                <a:lnTo>
                  <a:pt x="1569" y="950"/>
                </a:lnTo>
                <a:lnTo>
                  <a:pt x="400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 rot="21174190">
            <a:off x="2347691" y="3339270"/>
            <a:ext cx="1645039" cy="1178596"/>
          </a:xfrm>
          <a:custGeom>
            <a:avLst/>
            <a:gdLst>
              <a:gd name="T0" fmla="*/ 2492 w 2492"/>
              <a:gd name="T1" fmla="*/ 0 h 2543"/>
              <a:gd name="T2" fmla="*/ 2373 w 2492"/>
              <a:gd name="T3" fmla="*/ 1116 h 2543"/>
              <a:gd name="T4" fmla="*/ 0 w 2492"/>
              <a:gd name="T5" fmla="*/ 2543 h 2543"/>
              <a:gd name="T6" fmla="*/ 6 w 2492"/>
              <a:gd name="T7" fmla="*/ 1336 h 2543"/>
              <a:gd name="T8" fmla="*/ 2492 w 2492"/>
              <a:gd name="T9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2" h="2543">
                <a:moveTo>
                  <a:pt x="2492" y="0"/>
                </a:moveTo>
                <a:lnTo>
                  <a:pt x="2373" y="1116"/>
                </a:lnTo>
                <a:lnTo>
                  <a:pt x="0" y="2543"/>
                </a:lnTo>
                <a:lnTo>
                  <a:pt x="6" y="1336"/>
                </a:lnTo>
                <a:lnTo>
                  <a:pt x="2492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2551054" y="1582822"/>
            <a:ext cx="1634570" cy="706126"/>
          </a:xfrm>
          <a:custGeom>
            <a:avLst/>
            <a:gdLst>
              <a:gd name="T0" fmla="*/ 2399 w 3554"/>
              <a:gd name="T1" fmla="*/ 0 h 1491"/>
              <a:gd name="T2" fmla="*/ 3554 w 3554"/>
              <a:gd name="T3" fmla="*/ 541 h 1491"/>
              <a:gd name="T4" fmla="*/ 1123 w 3554"/>
              <a:gd name="T5" fmla="*/ 1491 h 1491"/>
              <a:gd name="T6" fmla="*/ 1123 w 3554"/>
              <a:gd name="T7" fmla="*/ 1480 h 1491"/>
              <a:gd name="T8" fmla="*/ 0 w 3554"/>
              <a:gd name="T9" fmla="*/ 821 h 1491"/>
              <a:gd name="T10" fmla="*/ 2399 w 3554"/>
              <a:gd name="T11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4" h="1491">
                <a:moveTo>
                  <a:pt x="2399" y="0"/>
                </a:moveTo>
                <a:lnTo>
                  <a:pt x="3554" y="541"/>
                </a:lnTo>
                <a:lnTo>
                  <a:pt x="1123" y="1491"/>
                </a:lnTo>
                <a:lnTo>
                  <a:pt x="1123" y="1480"/>
                </a:lnTo>
                <a:lnTo>
                  <a:pt x="0" y="821"/>
                </a:lnTo>
                <a:lnTo>
                  <a:pt x="2399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995554" y="1436481"/>
            <a:ext cx="2051722" cy="1140883"/>
          </a:xfrm>
          <a:custGeom>
            <a:avLst/>
            <a:gdLst>
              <a:gd name="T0" fmla="*/ 1309 w 4461"/>
              <a:gd name="T1" fmla="*/ 0 h 2409"/>
              <a:gd name="T2" fmla="*/ 4461 w 4461"/>
              <a:gd name="T3" fmla="*/ 1846 h 2409"/>
              <a:gd name="T4" fmla="*/ 3019 w 4461"/>
              <a:gd name="T5" fmla="*/ 2409 h 2409"/>
              <a:gd name="T6" fmla="*/ 0 w 4461"/>
              <a:gd name="T7" fmla="*/ 393 h 2409"/>
              <a:gd name="T8" fmla="*/ 1309 w 4461"/>
              <a:gd name="T9" fmla="*/ 0 h 2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1" h="2409">
                <a:moveTo>
                  <a:pt x="1309" y="0"/>
                </a:moveTo>
                <a:lnTo>
                  <a:pt x="4461" y="1846"/>
                </a:lnTo>
                <a:lnTo>
                  <a:pt x="3019" y="2409"/>
                </a:lnTo>
                <a:lnTo>
                  <a:pt x="0" y="393"/>
                </a:lnTo>
                <a:lnTo>
                  <a:pt x="1309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>
            <a:off x="1697281" y="1100246"/>
            <a:ext cx="1958817" cy="837311"/>
          </a:xfrm>
          <a:custGeom>
            <a:avLst/>
            <a:gdLst>
              <a:gd name="T0" fmla="*/ 2222 w 4259"/>
              <a:gd name="T1" fmla="*/ 0 h 1768"/>
              <a:gd name="T2" fmla="*/ 4259 w 4259"/>
              <a:gd name="T3" fmla="*/ 952 h 1768"/>
              <a:gd name="T4" fmla="*/ 1878 w 4259"/>
              <a:gd name="T5" fmla="*/ 1768 h 1768"/>
              <a:gd name="T6" fmla="*/ 0 w 4259"/>
              <a:gd name="T7" fmla="*/ 666 h 1768"/>
              <a:gd name="T8" fmla="*/ 2222 w 4259"/>
              <a:gd name="T9" fmla="*/ 0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9" h="1768">
                <a:moveTo>
                  <a:pt x="2222" y="0"/>
                </a:moveTo>
                <a:lnTo>
                  <a:pt x="4259" y="952"/>
                </a:lnTo>
                <a:lnTo>
                  <a:pt x="1878" y="1768"/>
                </a:lnTo>
                <a:lnTo>
                  <a:pt x="0" y="666"/>
                </a:lnTo>
                <a:lnTo>
                  <a:pt x="2222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>
            <a:off x="1053045" y="2314994"/>
            <a:ext cx="794750" cy="1435457"/>
          </a:xfrm>
          <a:custGeom>
            <a:avLst/>
            <a:gdLst>
              <a:gd name="T0" fmla="*/ 0 w 1728"/>
              <a:gd name="T1" fmla="*/ 0 h 3031"/>
              <a:gd name="T2" fmla="*/ 1705 w 1728"/>
              <a:gd name="T3" fmla="*/ 1334 h 3031"/>
              <a:gd name="T4" fmla="*/ 1728 w 1728"/>
              <a:gd name="T5" fmla="*/ 2593 h 3031"/>
              <a:gd name="T6" fmla="*/ 818 w 1728"/>
              <a:gd name="T7" fmla="*/ 1795 h 3031"/>
              <a:gd name="T8" fmla="*/ 900 w 1728"/>
              <a:gd name="T9" fmla="*/ 3031 h 3031"/>
              <a:gd name="T10" fmla="*/ 198 w 1728"/>
              <a:gd name="T11" fmla="*/ 2356 h 3031"/>
              <a:gd name="T12" fmla="*/ 0 w 1728"/>
              <a:gd name="T13" fmla="*/ 0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8" h="3031">
                <a:moveTo>
                  <a:pt x="0" y="0"/>
                </a:moveTo>
                <a:lnTo>
                  <a:pt x="1705" y="1334"/>
                </a:lnTo>
                <a:lnTo>
                  <a:pt x="1728" y="2593"/>
                </a:lnTo>
                <a:lnTo>
                  <a:pt x="818" y="1795"/>
                </a:lnTo>
                <a:lnTo>
                  <a:pt x="900" y="3031"/>
                </a:lnTo>
                <a:lnTo>
                  <a:pt x="198" y="23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6"/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38" name="Freeform 9"/>
          <p:cNvSpPr>
            <a:spLocks/>
          </p:cNvSpPr>
          <p:nvPr/>
        </p:nvSpPr>
        <p:spPr bwMode="auto">
          <a:xfrm>
            <a:off x="1049999" y="2273792"/>
            <a:ext cx="816048" cy="1565066"/>
          </a:xfrm>
          <a:custGeom>
            <a:avLst/>
            <a:gdLst>
              <a:gd name="T0" fmla="*/ 0 w 1728"/>
              <a:gd name="T1" fmla="*/ 0 h 3031"/>
              <a:gd name="T2" fmla="*/ 1705 w 1728"/>
              <a:gd name="T3" fmla="*/ 1334 h 3031"/>
              <a:gd name="T4" fmla="*/ 1728 w 1728"/>
              <a:gd name="T5" fmla="*/ 2593 h 3031"/>
              <a:gd name="T6" fmla="*/ 818 w 1728"/>
              <a:gd name="T7" fmla="*/ 1795 h 3031"/>
              <a:gd name="T8" fmla="*/ 900 w 1728"/>
              <a:gd name="T9" fmla="*/ 3031 h 3031"/>
              <a:gd name="T10" fmla="*/ 198 w 1728"/>
              <a:gd name="T11" fmla="*/ 2356 h 3031"/>
              <a:gd name="T12" fmla="*/ 0 w 1728"/>
              <a:gd name="T13" fmla="*/ 0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8" h="3031">
                <a:moveTo>
                  <a:pt x="0" y="0"/>
                </a:moveTo>
                <a:lnTo>
                  <a:pt x="1705" y="1334"/>
                </a:lnTo>
                <a:lnTo>
                  <a:pt x="1728" y="2593"/>
                </a:lnTo>
                <a:lnTo>
                  <a:pt x="818" y="1795"/>
                </a:lnTo>
                <a:lnTo>
                  <a:pt x="900" y="3031"/>
                </a:lnTo>
                <a:lnTo>
                  <a:pt x="198" y="2356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ysClr val="window" lastClr="FFFFFF">
                <a:lumMod val="95000"/>
              </a:sys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/>
            <a:endParaRPr lang="en-IN" sz="2000" kern="0" smtClean="0">
              <a:solidFill>
                <a:prstClr val="black"/>
              </a:solidFill>
            </a:endParaRPr>
          </a:p>
        </p:txBody>
      </p:sp>
      <p:grpSp>
        <p:nvGrpSpPr>
          <p:cNvPr id="39" name="Group 11"/>
          <p:cNvGrpSpPr/>
          <p:nvPr/>
        </p:nvGrpSpPr>
        <p:grpSpPr>
          <a:xfrm>
            <a:off x="5222121" y="1117048"/>
            <a:ext cx="3216067" cy="3545653"/>
            <a:chOff x="3902172" y="1482598"/>
            <a:chExt cx="4384480" cy="4833808"/>
          </a:xfrm>
          <a:gradFill>
            <a:gsLst>
              <a:gs pos="0">
                <a:sysClr val="window" lastClr="FFFFFF">
                  <a:lumMod val="97000"/>
                  <a:lumOff val="3000"/>
                </a:sysClr>
              </a:gs>
              <a:gs pos="2000">
                <a:sysClr val="window" lastClr="FFFFFF">
                  <a:lumMod val="85000"/>
                </a:sysClr>
              </a:gs>
            </a:gsLst>
            <a:lin ang="9000000" scaled="0"/>
          </a:gradFill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3902172" y="2192845"/>
              <a:ext cx="1889614" cy="4123561"/>
            </a:xfrm>
            <a:custGeom>
              <a:avLst/>
              <a:gdLst>
                <a:gd name="T0" fmla="*/ 0 w 3019"/>
                <a:gd name="T1" fmla="*/ 0 h 6398"/>
                <a:gd name="T2" fmla="*/ 3019 w 3019"/>
                <a:gd name="T3" fmla="*/ 2016 h 6398"/>
                <a:gd name="T4" fmla="*/ 2999 w 3019"/>
                <a:gd name="T5" fmla="*/ 6398 h 6398"/>
                <a:gd name="T6" fmla="*/ 323 w 3019"/>
                <a:gd name="T7" fmla="*/ 3818 h 6398"/>
                <a:gd name="T8" fmla="*/ 0 w 3019"/>
                <a:gd name="T9" fmla="*/ 0 h 6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9" h="6398">
                  <a:moveTo>
                    <a:pt x="0" y="0"/>
                  </a:moveTo>
                  <a:lnTo>
                    <a:pt x="3019" y="2016"/>
                  </a:lnTo>
                  <a:lnTo>
                    <a:pt x="2999" y="6398"/>
                  </a:lnTo>
                  <a:lnTo>
                    <a:pt x="323" y="38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5779268" y="2487386"/>
              <a:ext cx="2507384" cy="3829020"/>
            </a:xfrm>
            <a:custGeom>
              <a:avLst/>
              <a:gdLst>
                <a:gd name="T0" fmla="*/ 4006 w 4006"/>
                <a:gd name="T1" fmla="*/ 0 h 5941"/>
                <a:gd name="T2" fmla="*/ 3410 w 4006"/>
                <a:gd name="T3" fmla="*/ 3889 h 5941"/>
                <a:gd name="T4" fmla="*/ 0 w 4006"/>
                <a:gd name="T5" fmla="*/ 5941 h 5941"/>
                <a:gd name="T6" fmla="*/ 20 w 4006"/>
                <a:gd name="T7" fmla="*/ 1559 h 5941"/>
                <a:gd name="T8" fmla="*/ 4006 w 4006"/>
                <a:gd name="T9" fmla="*/ 0 h 5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6" h="5941">
                  <a:moveTo>
                    <a:pt x="4006" y="0"/>
                  </a:moveTo>
                  <a:lnTo>
                    <a:pt x="3410" y="3889"/>
                  </a:lnTo>
                  <a:lnTo>
                    <a:pt x="0" y="5941"/>
                  </a:lnTo>
                  <a:lnTo>
                    <a:pt x="20" y="1559"/>
                  </a:lnTo>
                  <a:lnTo>
                    <a:pt x="4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3902172" y="1482598"/>
              <a:ext cx="4384480" cy="2009575"/>
            </a:xfrm>
            <a:custGeom>
              <a:avLst/>
              <a:gdLst>
                <a:gd name="T0" fmla="*/ 3672 w 7005"/>
                <a:gd name="T1" fmla="*/ 0 h 3118"/>
                <a:gd name="T2" fmla="*/ 7005 w 7005"/>
                <a:gd name="T3" fmla="*/ 1559 h 3118"/>
                <a:gd name="T4" fmla="*/ 3019 w 7005"/>
                <a:gd name="T5" fmla="*/ 3118 h 3118"/>
                <a:gd name="T6" fmla="*/ 0 w 7005"/>
                <a:gd name="T7" fmla="*/ 1102 h 3118"/>
                <a:gd name="T8" fmla="*/ 3672 w 7005"/>
                <a:gd name="T9" fmla="*/ 0 h 3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5" h="3118">
                  <a:moveTo>
                    <a:pt x="3672" y="0"/>
                  </a:moveTo>
                  <a:lnTo>
                    <a:pt x="7005" y="1559"/>
                  </a:lnTo>
                  <a:lnTo>
                    <a:pt x="3019" y="3118"/>
                  </a:lnTo>
                  <a:lnTo>
                    <a:pt x="0" y="1102"/>
                  </a:lnTo>
                  <a:lnTo>
                    <a:pt x="3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</p:grpSp>
      <p:sp>
        <p:nvSpPr>
          <p:cNvPr id="43" name="Freeform 19"/>
          <p:cNvSpPr>
            <a:spLocks/>
          </p:cNvSpPr>
          <p:nvPr/>
        </p:nvSpPr>
        <p:spPr bwMode="auto">
          <a:xfrm>
            <a:off x="5886198" y="1117619"/>
            <a:ext cx="1958817" cy="837311"/>
          </a:xfrm>
          <a:custGeom>
            <a:avLst/>
            <a:gdLst>
              <a:gd name="T0" fmla="*/ 2222 w 4259"/>
              <a:gd name="T1" fmla="*/ 0 h 1768"/>
              <a:gd name="T2" fmla="*/ 4259 w 4259"/>
              <a:gd name="T3" fmla="*/ 952 h 1768"/>
              <a:gd name="T4" fmla="*/ 1878 w 4259"/>
              <a:gd name="T5" fmla="*/ 1768 h 1768"/>
              <a:gd name="T6" fmla="*/ 0 w 4259"/>
              <a:gd name="T7" fmla="*/ 666 h 1768"/>
              <a:gd name="T8" fmla="*/ 2222 w 4259"/>
              <a:gd name="T9" fmla="*/ 0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9" h="1768">
                <a:moveTo>
                  <a:pt x="2222" y="0"/>
                </a:moveTo>
                <a:lnTo>
                  <a:pt x="4259" y="952"/>
                </a:lnTo>
                <a:lnTo>
                  <a:pt x="1878" y="1768"/>
                </a:lnTo>
                <a:lnTo>
                  <a:pt x="0" y="666"/>
                </a:lnTo>
                <a:lnTo>
                  <a:pt x="2222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4" name="Freeform 17"/>
          <p:cNvSpPr>
            <a:spLocks/>
          </p:cNvSpPr>
          <p:nvPr/>
        </p:nvSpPr>
        <p:spPr bwMode="auto">
          <a:xfrm>
            <a:off x="6784915" y="1594601"/>
            <a:ext cx="1634570" cy="706126"/>
          </a:xfrm>
          <a:custGeom>
            <a:avLst/>
            <a:gdLst>
              <a:gd name="T0" fmla="*/ 2399 w 3554"/>
              <a:gd name="T1" fmla="*/ 0 h 1491"/>
              <a:gd name="T2" fmla="*/ 3554 w 3554"/>
              <a:gd name="T3" fmla="*/ 541 h 1491"/>
              <a:gd name="T4" fmla="*/ 1123 w 3554"/>
              <a:gd name="T5" fmla="*/ 1491 h 1491"/>
              <a:gd name="T6" fmla="*/ 1123 w 3554"/>
              <a:gd name="T7" fmla="*/ 1480 h 1491"/>
              <a:gd name="T8" fmla="*/ 0 w 3554"/>
              <a:gd name="T9" fmla="*/ 821 h 1491"/>
              <a:gd name="T10" fmla="*/ 2399 w 3554"/>
              <a:gd name="T11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4" h="1491">
                <a:moveTo>
                  <a:pt x="2399" y="0"/>
                </a:moveTo>
                <a:lnTo>
                  <a:pt x="3554" y="541"/>
                </a:lnTo>
                <a:lnTo>
                  <a:pt x="1123" y="1491"/>
                </a:lnTo>
                <a:lnTo>
                  <a:pt x="1123" y="1480"/>
                </a:lnTo>
                <a:lnTo>
                  <a:pt x="0" y="821"/>
                </a:lnTo>
                <a:lnTo>
                  <a:pt x="239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5" name="Freeform 15"/>
          <p:cNvSpPr>
            <a:spLocks/>
          </p:cNvSpPr>
          <p:nvPr/>
        </p:nvSpPr>
        <p:spPr bwMode="auto">
          <a:xfrm>
            <a:off x="6562415" y="1863216"/>
            <a:ext cx="1839697" cy="2136405"/>
          </a:xfrm>
          <a:custGeom>
            <a:avLst/>
            <a:gdLst>
              <a:gd name="T0" fmla="*/ 4000 w 4000"/>
              <a:gd name="T1" fmla="*/ 0 h 4609"/>
              <a:gd name="T2" fmla="*/ 3788 w 4000"/>
              <a:gd name="T3" fmla="*/ 1382 h 4609"/>
              <a:gd name="T4" fmla="*/ 2629 w 4000"/>
              <a:gd name="T5" fmla="*/ 1918 h 4609"/>
              <a:gd name="T6" fmla="*/ 2499 w 4000"/>
              <a:gd name="T7" fmla="*/ 3271 h 4609"/>
              <a:gd name="T8" fmla="*/ 5 w 4000"/>
              <a:gd name="T9" fmla="*/ 4609 h 4609"/>
              <a:gd name="T10" fmla="*/ 0 w 4000"/>
              <a:gd name="T11" fmla="*/ 4605 h 4609"/>
              <a:gd name="T12" fmla="*/ 7 w 4000"/>
              <a:gd name="T13" fmla="*/ 3264 h 4609"/>
              <a:gd name="T14" fmla="*/ 1467 w 4000"/>
              <a:gd name="T15" fmla="*/ 2580 h 4609"/>
              <a:gd name="T16" fmla="*/ 1569 w 4000"/>
              <a:gd name="T17" fmla="*/ 950 h 4609"/>
              <a:gd name="T18" fmla="*/ 4000 w 4000"/>
              <a:gd name="T19" fmla="*/ 0 h 4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0" h="4609">
                <a:moveTo>
                  <a:pt x="4000" y="0"/>
                </a:moveTo>
                <a:lnTo>
                  <a:pt x="3788" y="1382"/>
                </a:lnTo>
                <a:lnTo>
                  <a:pt x="2629" y="1918"/>
                </a:lnTo>
                <a:lnTo>
                  <a:pt x="2499" y="3271"/>
                </a:lnTo>
                <a:lnTo>
                  <a:pt x="5" y="4609"/>
                </a:lnTo>
                <a:lnTo>
                  <a:pt x="0" y="4605"/>
                </a:lnTo>
                <a:lnTo>
                  <a:pt x="7" y="3264"/>
                </a:lnTo>
                <a:lnTo>
                  <a:pt x="1467" y="2580"/>
                </a:lnTo>
                <a:lnTo>
                  <a:pt x="1569" y="950"/>
                </a:lnTo>
                <a:lnTo>
                  <a:pt x="400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7" name="Freeform 16"/>
          <p:cNvSpPr>
            <a:spLocks/>
          </p:cNvSpPr>
          <p:nvPr/>
        </p:nvSpPr>
        <p:spPr bwMode="auto">
          <a:xfrm rot="21407956">
            <a:off x="6536638" y="3229357"/>
            <a:ext cx="1602930" cy="1314116"/>
          </a:xfrm>
          <a:custGeom>
            <a:avLst/>
            <a:gdLst>
              <a:gd name="T0" fmla="*/ 2492 w 2492"/>
              <a:gd name="T1" fmla="*/ 0 h 2543"/>
              <a:gd name="T2" fmla="*/ 2373 w 2492"/>
              <a:gd name="T3" fmla="*/ 1116 h 2543"/>
              <a:gd name="T4" fmla="*/ 0 w 2492"/>
              <a:gd name="T5" fmla="*/ 2543 h 2543"/>
              <a:gd name="T6" fmla="*/ 6 w 2492"/>
              <a:gd name="T7" fmla="*/ 1336 h 2543"/>
              <a:gd name="T8" fmla="*/ 2492 w 2492"/>
              <a:gd name="T9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2" h="2543">
                <a:moveTo>
                  <a:pt x="2492" y="0"/>
                </a:moveTo>
                <a:lnTo>
                  <a:pt x="2373" y="1116"/>
                </a:lnTo>
                <a:lnTo>
                  <a:pt x="0" y="2543"/>
                </a:lnTo>
                <a:lnTo>
                  <a:pt x="6" y="1336"/>
                </a:lnTo>
                <a:lnTo>
                  <a:pt x="2492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5567907" y="3148582"/>
            <a:ext cx="997087" cy="1523264"/>
          </a:xfrm>
          <a:custGeom>
            <a:avLst/>
            <a:gdLst>
              <a:gd name="T0" fmla="*/ 0 w 1937"/>
              <a:gd name="T1" fmla="*/ 0 h 2889"/>
              <a:gd name="T2" fmla="*/ 1926 w 1937"/>
              <a:gd name="T3" fmla="*/ 1687 h 2889"/>
              <a:gd name="T4" fmla="*/ 1937 w 1937"/>
              <a:gd name="T5" fmla="*/ 1682 h 2889"/>
              <a:gd name="T6" fmla="*/ 1931 w 1937"/>
              <a:gd name="T7" fmla="*/ 2889 h 2889"/>
              <a:gd name="T8" fmla="*/ 71 w 1937"/>
              <a:gd name="T9" fmla="*/ 1096 h 2889"/>
              <a:gd name="T10" fmla="*/ 0 w 1937"/>
              <a:gd name="T11" fmla="*/ 0 h 2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7" h="2889">
                <a:moveTo>
                  <a:pt x="0" y="0"/>
                </a:moveTo>
                <a:lnTo>
                  <a:pt x="1926" y="1687"/>
                </a:lnTo>
                <a:lnTo>
                  <a:pt x="1937" y="1682"/>
                </a:lnTo>
                <a:lnTo>
                  <a:pt x="1931" y="2889"/>
                </a:lnTo>
                <a:lnTo>
                  <a:pt x="71" y="109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9" name="Freeform 9"/>
          <p:cNvSpPr>
            <a:spLocks/>
          </p:cNvSpPr>
          <p:nvPr/>
        </p:nvSpPr>
        <p:spPr bwMode="auto">
          <a:xfrm>
            <a:off x="5262168" y="2250545"/>
            <a:ext cx="816048" cy="1591874"/>
          </a:xfrm>
          <a:custGeom>
            <a:avLst/>
            <a:gdLst>
              <a:gd name="T0" fmla="*/ 0 w 1728"/>
              <a:gd name="T1" fmla="*/ 0 h 3031"/>
              <a:gd name="T2" fmla="*/ 1705 w 1728"/>
              <a:gd name="T3" fmla="*/ 1334 h 3031"/>
              <a:gd name="T4" fmla="*/ 1728 w 1728"/>
              <a:gd name="T5" fmla="*/ 2593 h 3031"/>
              <a:gd name="T6" fmla="*/ 818 w 1728"/>
              <a:gd name="T7" fmla="*/ 1795 h 3031"/>
              <a:gd name="T8" fmla="*/ 900 w 1728"/>
              <a:gd name="T9" fmla="*/ 3031 h 3031"/>
              <a:gd name="T10" fmla="*/ 198 w 1728"/>
              <a:gd name="T11" fmla="*/ 2356 h 3031"/>
              <a:gd name="T12" fmla="*/ 0 w 1728"/>
              <a:gd name="T13" fmla="*/ 0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8" h="3031">
                <a:moveTo>
                  <a:pt x="0" y="0"/>
                </a:moveTo>
                <a:lnTo>
                  <a:pt x="1705" y="1334"/>
                </a:lnTo>
                <a:lnTo>
                  <a:pt x="1728" y="2593"/>
                </a:lnTo>
                <a:lnTo>
                  <a:pt x="818" y="1795"/>
                </a:lnTo>
                <a:lnTo>
                  <a:pt x="900" y="3031"/>
                </a:lnTo>
                <a:lnTo>
                  <a:pt x="198" y="23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ysClr val="window" lastClr="FFFFFF">
                <a:lumMod val="95000"/>
              </a:sys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/>
            <a:endParaRPr lang="en-IN" sz="2000" kern="0" smtClean="0">
              <a:solidFill>
                <a:prstClr val="black"/>
              </a:solidFill>
            </a:endParaRPr>
          </a:p>
        </p:txBody>
      </p:sp>
      <p:sp>
        <p:nvSpPr>
          <p:cNvPr id="50" name="Freeform 10"/>
          <p:cNvSpPr>
            <a:spLocks/>
          </p:cNvSpPr>
          <p:nvPr/>
        </p:nvSpPr>
        <p:spPr bwMode="auto">
          <a:xfrm>
            <a:off x="5205497" y="1639714"/>
            <a:ext cx="1388511" cy="1706352"/>
          </a:xfrm>
          <a:custGeom>
            <a:avLst/>
            <a:gdLst>
              <a:gd name="T0" fmla="*/ 0 w 3019"/>
              <a:gd name="T1" fmla="*/ 0 h 3603"/>
              <a:gd name="T2" fmla="*/ 3019 w 3019"/>
              <a:gd name="T3" fmla="*/ 2016 h 3603"/>
              <a:gd name="T4" fmla="*/ 3012 w 3019"/>
              <a:gd name="T5" fmla="*/ 3603 h 3603"/>
              <a:gd name="T6" fmla="*/ 3010 w 3019"/>
              <a:gd name="T7" fmla="*/ 3603 h 3603"/>
              <a:gd name="T8" fmla="*/ 1937 w 3019"/>
              <a:gd name="T9" fmla="*/ 2743 h 3603"/>
              <a:gd name="T10" fmla="*/ 1937 w 3019"/>
              <a:gd name="T11" fmla="*/ 2743 h 3603"/>
              <a:gd name="T12" fmla="*/ 111 w 3019"/>
              <a:gd name="T13" fmla="*/ 1316 h 3603"/>
              <a:gd name="T14" fmla="*/ 0 w 3019"/>
              <a:gd name="T15" fmla="*/ 0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9" h="3603">
                <a:moveTo>
                  <a:pt x="0" y="0"/>
                </a:moveTo>
                <a:lnTo>
                  <a:pt x="3019" y="2016"/>
                </a:lnTo>
                <a:lnTo>
                  <a:pt x="3012" y="3603"/>
                </a:lnTo>
                <a:lnTo>
                  <a:pt x="3010" y="3603"/>
                </a:lnTo>
                <a:lnTo>
                  <a:pt x="1937" y="2743"/>
                </a:lnTo>
                <a:lnTo>
                  <a:pt x="1937" y="2743"/>
                </a:lnTo>
                <a:lnTo>
                  <a:pt x="111" y="131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51" name="Freeform 12"/>
          <p:cNvSpPr>
            <a:spLocks/>
          </p:cNvSpPr>
          <p:nvPr/>
        </p:nvSpPr>
        <p:spPr bwMode="auto">
          <a:xfrm>
            <a:off x="6080674" y="2952546"/>
            <a:ext cx="493499" cy="1083436"/>
          </a:xfrm>
          <a:custGeom>
            <a:avLst/>
            <a:gdLst>
              <a:gd name="T0" fmla="*/ 0 w 1073"/>
              <a:gd name="T1" fmla="*/ 0 h 2180"/>
              <a:gd name="T2" fmla="*/ 1057 w 1073"/>
              <a:gd name="T3" fmla="*/ 846 h 2180"/>
              <a:gd name="T4" fmla="*/ 1073 w 1073"/>
              <a:gd name="T5" fmla="*/ 839 h 2180"/>
              <a:gd name="T6" fmla="*/ 1066 w 1073"/>
              <a:gd name="T7" fmla="*/ 2180 h 2180"/>
              <a:gd name="T8" fmla="*/ 23 w 1073"/>
              <a:gd name="T9" fmla="*/ 1268 h 2180"/>
              <a:gd name="T10" fmla="*/ 0 w 1073"/>
              <a:gd name="T11" fmla="*/ 0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3" h="2180">
                <a:moveTo>
                  <a:pt x="0" y="0"/>
                </a:moveTo>
                <a:lnTo>
                  <a:pt x="1057" y="846"/>
                </a:lnTo>
                <a:lnTo>
                  <a:pt x="1073" y="839"/>
                </a:lnTo>
                <a:lnTo>
                  <a:pt x="1066" y="2180"/>
                </a:lnTo>
                <a:lnTo>
                  <a:pt x="23" y="1268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52" name="Freeform 13"/>
          <p:cNvSpPr>
            <a:spLocks/>
          </p:cNvSpPr>
          <p:nvPr/>
        </p:nvSpPr>
        <p:spPr bwMode="auto">
          <a:xfrm>
            <a:off x="6597538" y="2273792"/>
            <a:ext cx="667351" cy="1051334"/>
          </a:xfrm>
          <a:custGeom>
            <a:avLst/>
            <a:gdLst>
              <a:gd name="T0" fmla="*/ 1449 w 1451"/>
              <a:gd name="T1" fmla="*/ 0 h 2150"/>
              <a:gd name="T2" fmla="*/ 1451 w 1451"/>
              <a:gd name="T3" fmla="*/ 2 h 2150"/>
              <a:gd name="T4" fmla="*/ 1355 w 1451"/>
              <a:gd name="T5" fmla="*/ 1513 h 2150"/>
              <a:gd name="T6" fmla="*/ 0 w 1451"/>
              <a:gd name="T7" fmla="*/ 2150 h 2150"/>
              <a:gd name="T8" fmla="*/ 7 w 1451"/>
              <a:gd name="T9" fmla="*/ 563 h 2150"/>
              <a:gd name="T10" fmla="*/ 1449 w 1451"/>
              <a:gd name="T11" fmla="*/ 0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2150">
                <a:moveTo>
                  <a:pt x="1449" y="0"/>
                </a:moveTo>
                <a:lnTo>
                  <a:pt x="1451" y="2"/>
                </a:lnTo>
                <a:lnTo>
                  <a:pt x="1355" y="1513"/>
                </a:lnTo>
                <a:lnTo>
                  <a:pt x="0" y="2150"/>
                </a:lnTo>
                <a:lnTo>
                  <a:pt x="7" y="563"/>
                </a:lnTo>
                <a:lnTo>
                  <a:pt x="144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53" name="Freeform 18"/>
          <p:cNvSpPr>
            <a:spLocks/>
          </p:cNvSpPr>
          <p:nvPr/>
        </p:nvSpPr>
        <p:spPr bwMode="auto">
          <a:xfrm>
            <a:off x="5222121" y="1467706"/>
            <a:ext cx="2051722" cy="1140883"/>
          </a:xfrm>
          <a:custGeom>
            <a:avLst/>
            <a:gdLst>
              <a:gd name="T0" fmla="*/ 1309 w 4461"/>
              <a:gd name="T1" fmla="*/ 0 h 2409"/>
              <a:gd name="T2" fmla="*/ 4461 w 4461"/>
              <a:gd name="T3" fmla="*/ 1846 h 2409"/>
              <a:gd name="T4" fmla="*/ 3019 w 4461"/>
              <a:gd name="T5" fmla="*/ 2409 h 2409"/>
              <a:gd name="T6" fmla="*/ 0 w 4461"/>
              <a:gd name="T7" fmla="*/ 393 h 2409"/>
              <a:gd name="T8" fmla="*/ 1309 w 4461"/>
              <a:gd name="T9" fmla="*/ 0 h 2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1" h="2409">
                <a:moveTo>
                  <a:pt x="1309" y="0"/>
                </a:moveTo>
                <a:lnTo>
                  <a:pt x="4461" y="1846"/>
                </a:lnTo>
                <a:lnTo>
                  <a:pt x="3019" y="2409"/>
                </a:lnTo>
                <a:lnTo>
                  <a:pt x="0" y="393"/>
                </a:lnTo>
                <a:lnTo>
                  <a:pt x="130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85"/>
          <a:stretch/>
        </p:blipFill>
        <p:spPr bwMode="auto">
          <a:xfrm>
            <a:off x="0" y="0"/>
            <a:ext cx="179512" cy="5216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1981724" y="572288"/>
            <a:ext cx="1473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66"/>
                </a:solidFill>
              </a:rPr>
              <a:t>Woman Box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336816" y="597006"/>
            <a:ext cx="1473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prstClr val="black"/>
                </a:solidFill>
              </a:rPr>
              <a:t>Man Box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58" name="TextBox 28"/>
          <p:cNvSpPr txBox="1"/>
          <p:nvPr/>
        </p:nvSpPr>
        <p:spPr>
          <a:xfrm rot="198355">
            <a:off x="1446373" y="1295753"/>
            <a:ext cx="1936749" cy="584775"/>
          </a:xfrm>
          <a:prstGeom prst="rect">
            <a:avLst/>
          </a:prstGeom>
          <a:noFill/>
          <a:scene3d>
            <a:camera prst="isometricOffAxis1Top">
              <a:rot lat="19200000" lon="18600000" rev="3458552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sensitive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34"/>
          <p:cNvSpPr txBox="1"/>
          <p:nvPr/>
        </p:nvSpPr>
        <p:spPr>
          <a:xfrm rot="198355">
            <a:off x="6982408" y="2339085"/>
            <a:ext cx="1277914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brave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TextBox 28"/>
          <p:cNvSpPr txBox="1"/>
          <p:nvPr/>
        </p:nvSpPr>
        <p:spPr>
          <a:xfrm rot="198355">
            <a:off x="5937229" y="1309603"/>
            <a:ext cx="1459054" cy="584775"/>
          </a:xfrm>
          <a:prstGeom prst="rect">
            <a:avLst/>
          </a:prstGeom>
          <a:noFill/>
          <a:scene3d>
            <a:camera prst="isometricOffAxis1Top">
              <a:rot lat="19200000" lon="18600000" rev="3458552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strong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TextBox 32"/>
          <p:cNvSpPr txBox="1"/>
          <p:nvPr/>
        </p:nvSpPr>
        <p:spPr>
          <a:xfrm>
            <a:off x="5020416" y="2133405"/>
            <a:ext cx="1731564" cy="584775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athletic 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TextBox 28"/>
          <p:cNvSpPr txBox="1"/>
          <p:nvPr/>
        </p:nvSpPr>
        <p:spPr>
          <a:xfrm rot="422913">
            <a:off x="4911871" y="3362256"/>
            <a:ext cx="2026517" cy="584775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confident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4930" y="588605"/>
            <a:ext cx="126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66"/>
                </a:solidFill>
              </a:rPr>
              <a:t>(femininity)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3001" y="578038"/>
            <a:ext cx="1449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</a:rPr>
              <a:t>(masculinity)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2" name="TextBox 32"/>
          <p:cNvSpPr txBox="1"/>
          <p:nvPr/>
        </p:nvSpPr>
        <p:spPr>
          <a:xfrm>
            <a:off x="891816" y="2028249"/>
            <a:ext cx="1467068" cy="646331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pretty</a:t>
            </a:r>
            <a:endParaRPr lang="en-IN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34"/>
          <p:cNvSpPr txBox="1"/>
          <p:nvPr/>
        </p:nvSpPr>
        <p:spPr>
          <a:xfrm rot="198355">
            <a:off x="2806376" y="2452786"/>
            <a:ext cx="1186543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weak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Box 33"/>
          <p:cNvSpPr txBox="1"/>
          <p:nvPr/>
        </p:nvSpPr>
        <p:spPr>
          <a:xfrm rot="349116">
            <a:off x="595515" y="3400604"/>
            <a:ext cx="2233304" cy="584775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vulnerable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Freeform 14"/>
          <p:cNvSpPr>
            <a:spLocks/>
          </p:cNvSpPr>
          <p:nvPr/>
        </p:nvSpPr>
        <p:spPr bwMode="auto">
          <a:xfrm>
            <a:off x="7678590" y="2529869"/>
            <a:ext cx="619564" cy="1458826"/>
          </a:xfrm>
          <a:custGeom>
            <a:avLst/>
            <a:gdLst>
              <a:gd name="T0" fmla="*/ 1285 w 1285"/>
              <a:gd name="T1" fmla="*/ 0 h 2934"/>
              <a:gd name="T2" fmla="*/ 921 w 1285"/>
              <a:gd name="T3" fmla="*/ 2380 h 2934"/>
              <a:gd name="T4" fmla="*/ 0 w 1285"/>
              <a:gd name="T5" fmla="*/ 2934 h 2934"/>
              <a:gd name="T6" fmla="*/ 118 w 1285"/>
              <a:gd name="T7" fmla="*/ 1800 h 2934"/>
              <a:gd name="T8" fmla="*/ 118 w 1285"/>
              <a:gd name="T9" fmla="*/ 1800 h 2934"/>
              <a:gd name="T10" fmla="*/ 130 w 1285"/>
              <a:gd name="T11" fmla="*/ 1698 h 2934"/>
              <a:gd name="T12" fmla="*/ 130 w 1285"/>
              <a:gd name="T13" fmla="*/ 1700 h 2934"/>
              <a:gd name="T14" fmla="*/ 246 w 1285"/>
              <a:gd name="T15" fmla="*/ 480 h 2934"/>
              <a:gd name="T16" fmla="*/ 1285 w 1285"/>
              <a:gd name="T17" fmla="*/ 0 h 2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5" h="2934">
                <a:moveTo>
                  <a:pt x="1285" y="0"/>
                </a:moveTo>
                <a:lnTo>
                  <a:pt x="921" y="2380"/>
                </a:lnTo>
                <a:lnTo>
                  <a:pt x="0" y="2934"/>
                </a:lnTo>
                <a:lnTo>
                  <a:pt x="118" y="1800"/>
                </a:lnTo>
                <a:lnTo>
                  <a:pt x="118" y="1800"/>
                </a:lnTo>
                <a:lnTo>
                  <a:pt x="130" y="1698"/>
                </a:lnTo>
                <a:lnTo>
                  <a:pt x="130" y="1700"/>
                </a:lnTo>
                <a:lnTo>
                  <a:pt x="246" y="480"/>
                </a:lnTo>
                <a:lnTo>
                  <a:pt x="1285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71" name="TextBox 34"/>
          <p:cNvSpPr txBox="1"/>
          <p:nvPr/>
        </p:nvSpPr>
        <p:spPr>
          <a:xfrm rot="21399677">
            <a:off x="6263038" y="3515439"/>
            <a:ext cx="2324675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aggressive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520727" y="2533380"/>
            <a:ext cx="591003" cy="1466241"/>
          </a:xfrm>
          <a:custGeom>
            <a:avLst/>
            <a:gdLst>
              <a:gd name="T0" fmla="*/ 1285 w 1285"/>
              <a:gd name="T1" fmla="*/ 0 h 2934"/>
              <a:gd name="T2" fmla="*/ 921 w 1285"/>
              <a:gd name="T3" fmla="*/ 2380 h 2934"/>
              <a:gd name="T4" fmla="*/ 0 w 1285"/>
              <a:gd name="T5" fmla="*/ 2934 h 2934"/>
              <a:gd name="T6" fmla="*/ 118 w 1285"/>
              <a:gd name="T7" fmla="*/ 1800 h 2934"/>
              <a:gd name="T8" fmla="*/ 118 w 1285"/>
              <a:gd name="T9" fmla="*/ 1800 h 2934"/>
              <a:gd name="T10" fmla="*/ 130 w 1285"/>
              <a:gd name="T11" fmla="*/ 1698 h 2934"/>
              <a:gd name="T12" fmla="*/ 130 w 1285"/>
              <a:gd name="T13" fmla="*/ 1700 h 2934"/>
              <a:gd name="T14" fmla="*/ 246 w 1285"/>
              <a:gd name="T15" fmla="*/ 480 h 2934"/>
              <a:gd name="T16" fmla="*/ 1285 w 1285"/>
              <a:gd name="T17" fmla="*/ 0 h 2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5" h="2934">
                <a:moveTo>
                  <a:pt x="1285" y="0"/>
                </a:moveTo>
                <a:lnTo>
                  <a:pt x="921" y="2380"/>
                </a:lnTo>
                <a:lnTo>
                  <a:pt x="0" y="2934"/>
                </a:lnTo>
                <a:lnTo>
                  <a:pt x="118" y="1800"/>
                </a:lnTo>
                <a:lnTo>
                  <a:pt x="118" y="1800"/>
                </a:lnTo>
                <a:lnTo>
                  <a:pt x="130" y="1698"/>
                </a:lnTo>
                <a:lnTo>
                  <a:pt x="130" y="1700"/>
                </a:lnTo>
                <a:lnTo>
                  <a:pt x="246" y="480"/>
                </a:lnTo>
                <a:lnTo>
                  <a:pt x="1285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74" name="TextBox 35"/>
          <p:cNvSpPr txBox="1"/>
          <p:nvPr/>
        </p:nvSpPr>
        <p:spPr>
          <a:xfrm rot="21338863">
            <a:off x="2010998" y="3548937"/>
            <a:ext cx="2416046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submissive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4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77" name="TextBox 7"/>
          <p:cNvSpPr txBox="1"/>
          <p:nvPr/>
        </p:nvSpPr>
        <p:spPr>
          <a:xfrm>
            <a:off x="825194" y="67960"/>
            <a:ext cx="42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1. Gender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78" name="Picture 2" descr="C:\Users\dell\Desktop\图标集\微信图片_2019101120123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190611" y="606043"/>
            <a:ext cx="822979" cy="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69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1111E-6 L 0.06701 0.04012 C 0.08108 0.04907 0.10208 0.05401 0.12396 0.05401 C 0.14896 0.05401 0.16892 0.04907 0.18298 0.04012 L 0.25 1.11111E-6 " pathEditMode="relative" rAng="0" ptsTypes="AAAAA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20988E-6 L -0.0717 0.08673 C -0.08646 0.10617 -0.10886 0.11759 -0.13229 0.11759 C -0.15903 0.11759 -0.18038 0.10617 -0.19514 0.08673 L -0.26649 3.20988E-6 " pathEditMode="relative" rAng="0" ptsTypes="AAAAA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586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865 -0.01327 L 0.2724 -0.00216 C 0.27118 0.00031 0.26927 0.00185 0.26719 0.00185 C 0.26493 0.00185 0.26302 0.00031 0.26181 -0.00216 L 0.25573 -0.01327 " pathEditMode="relative" rAng="0" ptsTypes="AAAAA">
                                      <p:cBhvr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74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98 -0.07685 L -0.0934 -0.11296 C -0.10521 -0.12099 -0.12257 -0.12469 -0.14062 -0.12253 C -0.16093 -0.12006 -0.17708 -0.11204 -0.18802 -0.10123 L -0.24132 -0.05154 " pathEditMode="relative" rAng="10560000" ptsTypes="AAAAA">
                                      <p:cBhvr>
                                        <p:cTn id="1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30" y="-1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20988E-6 L 0.09531 0.13333 " pathEditMode="relative" rAng="0" ptsTypes="AA">
                                      <p:cBhvr>
                                        <p:cTn id="16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7" y="72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55 -0.00956 L 0.08733 0.14753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9" y="784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58025E-6 L 0.09011 0.14229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7" y="709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4.44444E-6 L 0.0974 0.14506 " pathEditMode="relative" rAng="0" ptsTypes="AA">
                                      <p:cBhvr>
                                        <p:cTn id="22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3" y="7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43" grpId="0" animBg="1"/>
      <p:bldP spid="47" grpId="0" animBg="1"/>
      <p:bldP spid="58" grpId="0"/>
      <p:bldP spid="68" grpId="0"/>
      <p:bldP spid="71" grpId="0"/>
      <p:bldP spid="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013010" y="1106991"/>
            <a:ext cx="3216067" cy="3545653"/>
            <a:chOff x="3902172" y="1482598"/>
            <a:chExt cx="4384480" cy="4833808"/>
          </a:xfrm>
          <a:gradFill>
            <a:gsLst>
              <a:gs pos="0">
                <a:sysClr val="window" lastClr="FFFFFF">
                  <a:lumMod val="97000"/>
                  <a:lumOff val="3000"/>
                </a:sysClr>
              </a:gs>
              <a:gs pos="2000">
                <a:sysClr val="window" lastClr="FFFFFF">
                  <a:lumMod val="85000"/>
                </a:sysClr>
              </a:gs>
            </a:gsLst>
            <a:lin ang="9000000" scaled="0"/>
          </a:gradFill>
        </p:grpSpPr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3902172" y="2192845"/>
              <a:ext cx="1889614" cy="4123561"/>
            </a:xfrm>
            <a:custGeom>
              <a:avLst/>
              <a:gdLst>
                <a:gd name="T0" fmla="*/ 0 w 3019"/>
                <a:gd name="T1" fmla="*/ 0 h 6398"/>
                <a:gd name="T2" fmla="*/ 3019 w 3019"/>
                <a:gd name="T3" fmla="*/ 2016 h 6398"/>
                <a:gd name="T4" fmla="*/ 2999 w 3019"/>
                <a:gd name="T5" fmla="*/ 6398 h 6398"/>
                <a:gd name="T6" fmla="*/ 323 w 3019"/>
                <a:gd name="T7" fmla="*/ 3818 h 6398"/>
                <a:gd name="T8" fmla="*/ 0 w 3019"/>
                <a:gd name="T9" fmla="*/ 0 h 6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9" h="6398">
                  <a:moveTo>
                    <a:pt x="0" y="0"/>
                  </a:moveTo>
                  <a:lnTo>
                    <a:pt x="3019" y="2016"/>
                  </a:lnTo>
                  <a:lnTo>
                    <a:pt x="2999" y="6398"/>
                  </a:lnTo>
                  <a:lnTo>
                    <a:pt x="323" y="38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779268" y="2487386"/>
              <a:ext cx="2507384" cy="3829020"/>
            </a:xfrm>
            <a:custGeom>
              <a:avLst/>
              <a:gdLst>
                <a:gd name="T0" fmla="*/ 4006 w 4006"/>
                <a:gd name="T1" fmla="*/ 0 h 5941"/>
                <a:gd name="T2" fmla="*/ 3410 w 4006"/>
                <a:gd name="T3" fmla="*/ 3889 h 5941"/>
                <a:gd name="T4" fmla="*/ 0 w 4006"/>
                <a:gd name="T5" fmla="*/ 5941 h 5941"/>
                <a:gd name="T6" fmla="*/ 20 w 4006"/>
                <a:gd name="T7" fmla="*/ 1559 h 5941"/>
                <a:gd name="T8" fmla="*/ 4006 w 4006"/>
                <a:gd name="T9" fmla="*/ 0 h 5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6" h="5941">
                  <a:moveTo>
                    <a:pt x="4006" y="0"/>
                  </a:moveTo>
                  <a:lnTo>
                    <a:pt x="3410" y="3889"/>
                  </a:lnTo>
                  <a:lnTo>
                    <a:pt x="0" y="5941"/>
                  </a:lnTo>
                  <a:lnTo>
                    <a:pt x="20" y="1559"/>
                  </a:lnTo>
                  <a:lnTo>
                    <a:pt x="4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3902172" y="1482598"/>
              <a:ext cx="4384480" cy="2009575"/>
            </a:xfrm>
            <a:custGeom>
              <a:avLst/>
              <a:gdLst>
                <a:gd name="T0" fmla="*/ 3672 w 7005"/>
                <a:gd name="T1" fmla="*/ 0 h 3118"/>
                <a:gd name="T2" fmla="*/ 7005 w 7005"/>
                <a:gd name="T3" fmla="*/ 1559 h 3118"/>
                <a:gd name="T4" fmla="*/ 3019 w 7005"/>
                <a:gd name="T5" fmla="*/ 3118 h 3118"/>
                <a:gd name="T6" fmla="*/ 0 w 7005"/>
                <a:gd name="T7" fmla="*/ 1102 h 3118"/>
                <a:gd name="T8" fmla="*/ 3672 w 7005"/>
                <a:gd name="T9" fmla="*/ 0 h 3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5" h="3118">
                  <a:moveTo>
                    <a:pt x="3672" y="0"/>
                  </a:moveTo>
                  <a:lnTo>
                    <a:pt x="7005" y="1559"/>
                  </a:lnTo>
                  <a:lnTo>
                    <a:pt x="3019" y="3118"/>
                  </a:lnTo>
                  <a:lnTo>
                    <a:pt x="0" y="1102"/>
                  </a:lnTo>
                  <a:lnTo>
                    <a:pt x="3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</p:grpSp>
      <p:sp>
        <p:nvSpPr>
          <p:cNvPr id="14" name="Freeform 10"/>
          <p:cNvSpPr>
            <a:spLocks/>
          </p:cNvSpPr>
          <p:nvPr/>
        </p:nvSpPr>
        <p:spPr bwMode="auto">
          <a:xfrm>
            <a:off x="1013010" y="1634046"/>
            <a:ext cx="1388511" cy="1706352"/>
          </a:xfrm>
          <a:custGeom>
            <a:avLst/>
            <a:gdLst>
              <a:gd name="T0" fmla="*/ 0 w 3019"/>
              <a:gd name="T1" fmla="*/ 0 h 3603"/>
              <a:gd name="T2" fmla="*/ 3019 w 3019"/>
              <a:gd name="T3" fmla="*/ 2016 h 3603"/>
              <a:gd name="T4" fmla="*/ 3012 w 3019"/>
              <a:gd name="T5" fmla="*/ 3603 h 3603"/>
              <a:gd name="T6" fmla="*/ 3010 w 3019"/>
              <a:gd name="T7" fmla="*/ 3603 h 3603"/>
              <a:gd name="T8" fmla="*/ 1937 w 3019"/>
              <a:gd name="T9" fmla="*/ 2743 h 3603"/>
              <a:gd name="T10" fmla="*/ 1937 w 3019"/>
              <a:gd name="T11" fmla="*/ 2743 h 3603"/>
              <a:gd name="T12" fmla="*/ 111 w 3019"/>
              <a:gd name="T13" fmla="*/ 1316 h 3603"/>
              <a:gd name="T14" fmla="*/ 0 w 3019"/>
              <a:gd name="T15" fmla="*/ 0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9" h="3603">
                <a:moveTo>
                  <a:pt x="0" y="0"/>
                </a:moveTo>
                <a:lnTo>
                  <a:pt x="3019" y="2016"/>
                </a:lnTo>
                <a:lnTo>
                  <a:pt x="3012" y="3603"/>
                </a:lnTo>
                <a:lnTo>
                  <a:pt x="3010" y="3603"/>
                </a:lnTo>
                <a:lnTo>
                  <a:pt x="1937" y="2743"/>
                </a:lnTo>
                <a:lnTo>
                  <a:pt x="1937" y="2743"/>
                </a:lnTo>
                <a:lnTo>
                  <a:pt x="111" y="1316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1442599" y="3275279"/>
            <a:ext cx="935027" cy="1400889"/>
          </a:xfrm>
          <a:custGeom>
            <a:avLst/>
            <a:gdLst>
              <a:gd name="T0" fmla="*/ 0 w 1937"/>
              <a:gd name="T1" fmla="*/ 0 h 2889"/>
              <a:gd name="T2" fmla="*/ 1926 w 1937"/>
              <a:gd name="T3" fmla="*/ 1687 h 2889"/>
              <a:gd name="T4" fmla="*/ 1937 w 1937"/>
              <a:gd name="T5" fmla="*/ 1682 h 2889"/>
              <a:gd name="T6" fmla="*/ 1931 w 1937"/>
              <a:gd name="T7" fmla="*/ 2889 h 2889"/>
              <a:gd name="T8" fmla="*/ 71 w 1937"/>
              <a:gd name="T9" fmla="*/ 1096 h 2889"/>
              <a:gd name="T10" fmla="*/ 0 w 1937"/>
              <a:gd name="T11" fmla="*/ 0 h 2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7" h="2889">
                <a:moveTo>
                  <a:pt x="0" y="0"/>
                </a:moveTo>
                <a:lnTo>
                  <a:pt x="1926" y="1687"/>
                </a:lnTo>
                <a:lnTo>
                  <a:pt x="1937" y="1682"/>
                </a:lnTo>
                <a:lnTo>
                  <a:pt x="1931" y="2889"/>
                </a:lnTo>
                <a:lnTo>
                  <a:pt x="71" y="1096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1887347" y="2987494"/>
            <a:ext cx="493499" cy="1032431"/>
          </a:xfrm>
          <a:custGeom>
            <a:avLst/>
            <a:gdLst>
              <a:gd name="T0" fmla="*/ 0 w 1073"/>
              <a:gd name="T1" fmla="*/ 0 h 2180"/>
              <a:gd name="T2" fmla="*/ 1057 w 1073"/>
              <a:gd name="T3" fmla="*/ 846 h 2180"/>
              <a:gd name="T4" fmla="*/ 1073 w 1073"/>
              <a:gd name="T5" fmla="*/ 839 h 2180"/>
              <a:gd name="T6" fmla="*/ 1066 w 1073"/>
              <a:gd name="T7" fmla="*/ 2180 h 2180"/>
              <a:gd name="T8" fmla="*/ 23 w 1073"/>
              <a:gd name="T9" fmla="*/ 1268 h 2180"/>
              <a:gd name="T10" fmla="*/ 0 w 1073"/>
              <a:gd name="T11" fmla="*/ 0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3" h="2180">
                <a:moveTo>
                  <a:pt x="0" y="0"/>
                </a:moveTo>
                <a:lnTo>
                  <a:pt x="1057" y="846"/>
                </a:lnTo>
                <a:lnTo>
                  <a:pt x="1073" y="839"/>
                </a:lnTo>
                <a:lnTo>
                  <a:pt x="1066" y="2180"/>
                </a:lnTo>
                <a:lnTo>
                  <a:pt x="23" y="1268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2383239" y="2309543"/>
            <a:ext cx="667351" cy="1018223"/>
          </a:xfrm>
          <a:custGeom>
            <a:avLst/>
            <a:gdLst>
              <a:gd name="T0" fmla="*/ 1449 w 1451"/>
              <a:gd name="T1" fmla="*/ 0 h 2150"/>
              <a:gd name="T2" fmla="*/ 1451 w 1451"/>
              <a:gd name="T3" fmla="*/ 2 h 2150"/>
              <a:gd name="T4" fmla="*/ 1355 w 1451"/>
              <a:gd name="T5" fmla="*/ 1513 h 2150"/>
              <a:gd name="T6" fmla="*/ 0 w 1451"/>
              <a:gd name="T7" fmla="*/ 2150 h 2150"/>
              <a:gd name="T8" fmla="*/ 7 w 1451"/>
              <a:gd name="T9" fmla="*/ 563 h 2150"/>
              <a:gd name="T10" fmla="*/ 1449 w 1451"/>
              <a:gd name="T11" fmla="*/ 0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2150">
                <a:moveTo>
                  <a:pt x="1449" y="0"/>
                </a:moveTo>
                <a:lnTo>
                  <a:pt x="1451" y="2"/>
                </a:lnTo>
                <a:lnTo>
                  <a:pt x="1355" y="1513"/>
                </a:lnTo>
                <a:lnTo>
                  <a:pt x="0" y="2150"/>
                </a:lnTo>
                <a:lnTo>
                  <a:pt x="7" y="563"/>
                </a:lnTo>
                <a:lnTo>
                  <a:pt x="1449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519617" y="2553684"/>
            <a:ext cx="591003" cy="1389519"/>
          </a:xfrm>
          <a:custGeom>
            <a:avLst/>
            <a:gdLst>
              <a:gd name="T0" fmla="*/ 1285 w 1285"/>
              <a:gd name="T1" fmla="*/ 0 h 2934"/>
              <a:gd name="T2" fmla="*/ 921 w 1285"/>
              <a:gd name="T3" fmla="*/ 2380 h 2934"/>
              <a:gd name="T4" fmla="*/ 0 w 1285"/>
              <a:gd name="T5" fmla="*/ 2934 h 2934"/>
              <a:gd name="T6" fmla="*/ 118 w 1285"/>
              <a:gd name="T7" fmla="*/ 1800 h 2934"/>
              <a:gd name="T8" fmla="*/ 118 w 1285"/>
              <a:gd name="T9" fmla="*/ 1800 h 2934"/>
              <a:gd name="T10" fmla="*/ 130 w 1285"/>
              <a:gd name="T11" fmla="*/ 1698 h 2934"/>
              <a:gd name="T12" fmla="*/ 130 w 1285"/>
              <a:gd name="T13" fmla="*/ 1700 h 2934"/>
              <a:gd name="T14" fmla="*/ 246 w 1285"/>
              <a:gd name="T15" fmla="*/ 480 h 2934"/>
              <a:gd name="T16" fmla="*/ 1285 w 1285"/>
              <a:gd name="T17" fmla="*/ 0 h 2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5" h="2934">
                <a:moveTo>
                  <a:pt x="1285" y="0"/>
                </a:moveTo>
                <a:lnTo>
                  <a:pt x="921" y="2380"/>
                </a:lnTo>
                <a:lnTo>
                  <a:pt x="0" y="2934"/>
                </a:lnTo>
                <a:lnTo>
                  <a:pt x="118" y="1800"/>
                </a:lnTo>
                <a:lnTo>
                  <a:pt x="118" y="1800"/>
                </a:lnTo>
                <a:lnTo>
                  <a:pt x="130" y="1698"/>
                </a:lnTo>
                <a:lnTo>
                  <a:pt x="130" y="1700"/>
                </a:lnTo>
                <a:lnTo>
                  <a:pt x="246" y="480"/>
                </a:lnTo>
                <a:lnTo>
                  <a:pt x="1285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2384160" y="1856310"/>
            <a:ext cx="1839697" cy="2182786"/>
          </a:xfrm>
          <a:custGeom>
            <a:avLst/>
            <a:gdLst>
              <a:gd name="T0" fmla="*/ 4000 w 4000"/>
              <a:gd name="T1" fmla="*/ 0 h 4609"/>
              <a:gd name="T2" fmla="*/ 3788 w 4000"/>
              <a:gd name="T3" fmla="*/ 1382 h 4609"/>
              <a:gd name="T4" fmla="*/ 2629 w 4000"/>
              <a:gd name="T5" fmla="*/ 1918 h 4609"/>
              <a:gd name="T6" fmla="*/ 2499 w 4000"/>
              <a:gd name="T7" fmla="*/ 3271 h 4609"/>
              <a:gd name="T8" fmla="*/ 5 w 4000"/>
              <a:gd name="T9" fmla="*/ 4609 h 4609"/>
              <a:gd name="T10" fmla="*/ 0 w 4000"/>
              <a:gd name="T11" fmla="*/ 4605 h 4609"/>
              <a:gd name="T12" fmla="*/ 7 w 4000"/>
              <a:gd name="T13" fmla="*/ 3264 h 4609"/>
              <a:gd name="T14" fmla="*/ 1467 w 4000"/>
              <a:gd name="T15" fmla="*/ 2580 h 4609"/>
              <a:gd name="T16" fmla="*/ 1569 w 4000"/>
              <a:gd name="T17" fmla="*/ 950 h 4609"/>
              <a:gd name="T18" fmla="*/ 4000 w 4000"/>
              <a:gd name="T19" fmla="*/ 0 h 4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0" h="4609">
                <a:moveTo>
                  <a:pt x="4000" y="0"/>
                </a:moveTo>
                <a:lnTo>
                  <a:pt x="3788" y="1382"/>
                </a:lnTo>
                <a:lnTo>
                  <a:pt x="2629" y="1918"/>
                </a:lnTo>
                <a:lnTo>
                  <a:pt x="2499" y="3271"/>
                </a:lnTo>
                <a:lnTo>
                  <a:pt x="5" y="4609"/>
                </a:lnTo>
                <a:lnTo>
                  <a:pt x="0" y="4605"/>
                </a:lnTo>
                <a:lnTo>
                  <a:pt x="7" y="3264"/>
                </a:lnTo>
                <a:lnTo>
                  <a:pt x="1467" y="2580"/>
                </a:lnTo>
                <a:lnTo>
                  <a:pt x="1569" y="950"/>
                </a:lnTo>
                <a:lnTo>
                  <a:pt x="400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2374867" y="3448300"/>
            <a:ext cx="1146131" cy="1204344"/>
          </a:xfrm>
          <a:custGeom>
            <a:avLst/>
            <a:gdLst>
              <a:gd name="T0" fmla="*/ 2492 w 2492"/>
              <a:gd name="T1" fmla="*/ 0 h 2543"/>
              <a:gd name="T2" fmla="*/ 2373 w 2492"/>
              <a:gd name="T3" fmla="*/ 1116 h 2543"/>
              <a:gd name="T4" fmla="*/ 0 w 2492"/>
              <a:gd name="T5" fmla="*/ 2543 h 2543"/>
              <a:gd name="T6" fmla="*/ 6 w 2492"/>
              <a:gd name="T7" fmla="*/ 1336 h 2543"/>
              <a:gd name="T8" fmla="*/ 2492 w 2492"/>
              <a:gd name="T9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2" h="2543">
                <a:moveTo>
                  <a:pt x="2492" y="0"/>
                </a:moveTo>
                <a:lnTo>
                  <a:pt x="2373" y="1116"/>
                </a:lnTo>
                <a:lnTo>
                  <a:pt x="0" y="2543"/>
                </a:lnTo>
                <a:lnTo>
                  <a:pt x="6" y="1336"/>
                </a:lnTo>
                <a:lnTo>
                  <a:pt x="2492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2551054" y="1582822"/>
            <a:ext cx="1634570" cy="706126"/>
          </a:xfrm>
          <a:custGeom>
            <a:avLst/>
            <a:gdLst>
              <a:gd name="T0" fmla="*/ 2399 w 3554"/>
              <a:gd name="T1" fmla="*/ 0 h 1491"/>
              <a:gd name="T2" fmla="*/ 3554 w 3554"/>
              <a:gd name="T3" fmla="*/ 541 h 1491"/>
              <a:gd name="T4" fmla="*/ 1123 w 3554"/>
              <a:gd name="T5" fmla="*/ 1491 h 1491"/>
              <a:gd name="T6" fmla="*/ 1123 w 3554"/>
              <a:gd name="T7" fmla="*/ 1480 h 1491"/>
              <a:gd name="T8" fmla="*/ 0 w 3554"/>
              <a:gd name="T9" fmla="*/ 821 h 1491"/>
              <a:gd name="T10" fmla="*/ 2399 w 3554"/>
              <a:gd name="T11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4" h="1491">
                <a:moveTo>
                  <a:pt x="2399" y="0"/>
                </a:moveTo>
                <a:lnTo>
                  <a:pt x="3554" y="541"/>
                </a:lnTo>
                <a:lnTo>
                  <a:pt x="1123" y="1491"/>
                </a:lnTo>
                <a:lnTo>
                  <a:pt x="1123" y="1480"/>
                </a:lnTo>
                <a:lnTo>
                  <a:pt x="0" y="821"/>
                </a:lnTo>
                <a:lnTo>
                  <a:pt x="2399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995554" y="1436481"/>
            <a:ext cx="2051722" cy="1140883"/>
          </a:xfrm>
          <a:custGeom>
            <a:avLst/>
            <a:gdLst>
              <a:gd name="T0" fmla="*/ 1309 w 4461"/>
              <a:gd name="T1" fmla="*/ 0 h 2409"/>
              <a:gd name="T2" fmla="*/ 4461 w 4461"/>
              <a:gd name="T3" fmla="*/ 1846 h 2409"/>
              <a:gd name="T4" fmla="*/ 3019 w 4461"/>
              <a:gd name="T5" fmla="*/ 2409 h 2409"/>
              <a:gd name="T6" fmla="*/ 0 w 4461"/>
              <a:gd name="T7" fmla="*/ 393 h 2409"/>
              <a:gd name="T8" fmla="*/ 1309 w 4461"/>
              <a:gd name="T9" fmla="*/ 0 h 2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1" h="2409">
                <a:moveTo>
                  <a:pt x="1309" y="0"/>
                </a:moveTo>
                <a:lnTo>
                  <a:pt x="4461" y="1846"/>
                </a:lnTo>
                <a:lnTo>
                  <a:pt x="3019" y="2409"/>
                </a:lnTo>
                <a:lnTo>
                  <a:pt x="0" y="393"/>
                </a:lnTo>
                <a:lnTo>
                  <a:pt x="1309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>
            <a:off x="1697281" y="1100246"/>
            <a:ext cx="1958817" cy="837311"/>
          </a:xfrm>
          <a:custGeom>
            <a:avLst/>
            <a:gdLst>
              <a:gd name="T0" fmla="*/ 2222 w 4259"/>
              <a:gd name="T1" fmla="*/ 0 h 1768"/>
              <a:gd name="T2" fmla="*/ 4259 w 4259"/>
              <a:gd name="T3" fmla="*/ 952 h 1768"/>
              <a:gd name="T4" fmla="*/ 1878 w 4259"/>
              <a:gd name="T5" fmla="*/ 1768 h 1768"/>
              <a:gd name="T6" fmla="*/ 0 w 4259"/>
              <a:gd name="T7" fmla="*/ 666 h 1768"/>
              <a:gd name="T8" fmla="*/ 2222 w 4259"/>
              <a:gd name="T9" fmla="*/ 0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9" h="1768">
                <a:moveTo>
                  <a:pt x="2222" y="0"/>
                </a:moveTo>
                <a:lnTo>
                  <a:pt x="4259" y="952"/>
                </a:lnTo>
                <a:lnTo>
                  <a:pt x="1878" y="1768"/>
                </a:lnTo>
                <a:lnTo>
                  <a:pt x="0" y="666"/>
                </a:lnTo>
                <a:lnTo>
                  <a:pt x="2222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38" name="Freeform 9"/>
          <p:cNvSpPr>
            <a:spLocks/>
          </p:cNvSpPr>
          <p:nvPr/>
        </p:nvSpPr>
        <p:spPr bwMode="auto">
          <a:xfrm>
            <a:off x="1081924" y="2287695"/>
            <a:ext cx="816048" cy="1565066"/>
          </a:xfrm>
          <a:custGeom>
            <a:avLst/>
            <a:gdLst>
              <a:gd name="T0" fmla="*/ 0 w 1728"/>
              <a:gd name="T1" fmla="*/ 0 h 3031"/>
              <a:gd name="T2" fmla="*/ 1705 w 1728"/>
              <a:gd name="T3" fmla="*/ 1334 h 3031"/>
              <a:gd name="T4" fmla="*/ 1728 w 1728"/>
              <a:gd name="T5" fmla="*/ 2593 h 3031"/>
              <a:gd name="T6" fmla="*/ 818 w 1728"/>
              <a:gd name="T7" fmla="*/ 1795 h 3031"/>
              <a:gd name="T8" fmla="*/ 900 w 1728"/>
              <a:gd name="T9" fmla="*/ 3031 h 3031"/>
              <a:gd name="T10" fmla="*/ 198 w 1728"/>
              <a:gd name="T11" fmla="*/ 2356 h 3031"/>
              <a:gd name="T12" fmla="*/ 0 w 1728"/>
              <a:gd name="T13" fmla="*/ 0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8" h="3031">
                <a:moveTo>
                  <a:pt x="0" y="0"/>
                </a:moveTo>
                <a:lnTo>
                  <a:pt x="1705" y="1334"/>
                </a:lnTo>
                <a:lnTo>
                  <a:pt x="1728" y="2593"/>
                </a:lnTo>
                <a:lnTo>
                  <a:pt x="818" y="1795"/>
                </a:lnTo>
                <a:lnTo>
                  <a:pt x="900" y="3031"/>
                </a:lnTo>
                <a:lnTo>
                  <a:pt x="198" y="2356"/>
                </a:lnTo>
                <a:lnTo>
                  <a:pt x="0" y="0"/>
                </a:lnTo>
                <a:close/>
              </a:path>
            </a:pathLst>
          </a:custGeom>
          <a:solidFill>
            <a:srgbClr val="FF0066"/>
          </a:solidFill>
          <a:ln w="0">
            <a:solidFill>
              <a:sysClr val="window" lastClr="FFFFFF">
                <a:lumMod val="95000"/>
              </a:sys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/>
            <a:endParaRPr lang="en-IN" sz="2000" kern="0" smtClean="0">
              <a:solidFill>
                <a:prstClr val="black"/>
              </a:solidFill>
            </a:endParaRPr>
          </a:p>
        </p:txBody>
      </p:sp>
      <p:grpSp>
        <p:nvGrpSpPr>
          <p:cNvPr id="39" name="Group 11"/>
          <p:cNvGrpSpPr/>
          <p:nvPr/>
        </p:nvGrpSpPr>
        <p:grpSpPr>
          <a:xfrm>
            <a:off x="5222121" y="1117048"/>
            <a:ext cx="3216067" cy="3545653"/>
            <a:chOff x="3902172" y="1482598"/>
            <a:chExt cx="4384480" cy="4833808"/>
          </a:xfrm>
          <a:gradFill>
            <a:gsLst>
              <a:gs pos="0">
                <a:sysClr val="window" lastClr="FFFFFF">
                  <a:lumMod val="97000"/>
                  <a:lumOff val="3000"/>
                </a:sysClr>
              </a:gs>
              <a:gs pos="2000">
                <a:sysClr val="window" lastClr="FFFFFF">
                  <a:lumMod val="85000"/>
                </a:sysClr>
              </a:gs>
            </a:gsLst>
            <a:lin ang="9000000" scaled="0"/>
          </a:gradFill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3902172" y="2192845"/>
              <a:ext cx="1889614" cy="4123561"/>
            </a:xfrm>
            <a:custGeom>
              <a:avLst/>
              <a:gdLst>
                <a:gd name="T0" fmla="*/ 0 w 3019"/>
                <a:gd name="T1" fmla="*/ 0 h 6398"/>
                <a:gd name="T2" fmla="*/ 3019 w 3019"/>
                <a:gd name="T3" fmla="*/ 2016 h 6398"/>
                <a:gd name="T4" fmla="*/ 2999 w 3019"/>
                <a:gd name="T5" fmla="*/ 6398 h 6398"/>
                <a:gd name="T6" fmla="*/ 323 w 3019"/>
                <a:gd name="T7" fmla="*/ 3818 h 6398"/>
                <a:gd name="T8" fmla="*/ 0 w 3019"/>
                <a:gd name="T9" fmla="*/ 0 h 6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9" h="6398">
                  <a:moveTo>
                    <a:pt x="0" y="0"/>
                  </a:moveTo>
                  <a:lnTo>
                    <a:pt x="3019" y="2016"/>
                  </a:lnTo>
                  <a:lnTo>
                    <a:pt x="2999" y="6398"/>
                  </a:lnTo>
                  <a:lnTo>
                    <a:pt x="323" y="381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5779268" y="2487386"/>
              <a:ext cx="2507384" cy="3829020"/>
            </a:xfrm>
            <a:custGeom>
              <a:avLst/>
              <a:gdLst>
                <a:gd name="T0" fmla="*/ 4006 w 4006"/>
                <a:gd name="T1" fmla="*/ 0 h 5941"/>
                <a:gd name="T2" fmla="*/ 3410 w 4006"/>
                <a:gd name="T3" fmla="*/ 3889 h 5941"/>
                <a:gd name="T4" fmla="*/ 0 w 4006"/>
                <a:gd name="T5" fmla="*/ 5941 h 5941"/>
                <a:gd name="T6" fmla="*/ 20 w 4006"/>
                <a:gd name="T7" fmla="*/ 1559 h 5941"/>
                <a:gd name="T8" fmla="*/ 4006 w 4006"/>
                <a:gd name="T9" fmla="*/ 0 h 5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6" h="5941">
                  <a:moveTo>
                    <a:pt x="4006" y="0"/>
                  </a:moveTo>
                  <a:lnTo>
                    <a:pt x="3410" y="3889"/>
                  </a:lnTo>
                  <a:lnTo>
                    <a:pt x="0" y="5941"/>
                  </a:lnTo>
                  <a:lnTo>
                    <a:pt x="20" y="1559"/>
                  </a:lnTo>
                  <a:lnTo>
                    <a:pt x="40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3902172" y="1482598"/>
              <a:ext cx="4384480" cy="2009575"/>
            </a:xfrm>
            <a:custGeom>
              <a:avLst/>
              <a:gdLst>
                <a:gd name="T0" fmla="*/ 3672 w 7005"/>
                <a:gd name="T1" fmla="*/ 0 h 3118"/>
                <a:gd name="T2" fmla="*/ 7005 w 7005"/>
                <a:gd name="T3" fmla="*/ 1559 h 3118"/>
                <a:gd name="T4" fmla="*/ 3019 w 7005"/>
                <a:gd name="T5" fmla="*/ 3118 h 3118"/>
                <a:gd name="T6" fmla="*/ 0 w 7005"/>
                <a:gd name="T7" fmla="*/ 1102 h 3118"/>
                <a:gd name="T8" fmla="*/ 3672 w 7005"/>
                <a:gd name="T9" fmla="*/ 0 h 3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5" h="3118">
                  <a:moveTo>
                    <a:pt x="3672" y="0"/>
                  </a:moveTo>
                  <a:lnTo>
                    <a:pt x="7005" y="1559"/>
                  </a:lnTo>
                  <a:lnTo>
                    <a:pt x="3019" y="3118"/>
                  </a:lnTo>
                  <a:lnTo>
                    <a:pt x="0" y="1102"/>
                  </a:lnTo>
                  <a:lnTo>
                    <a:pt x="36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500">
                <a:solidFill>
                  <a:prstClr val="black"/>
                </a:solidFill>
              </a:endParaRPr>
            </a:p>
          </p:txBody>
        </p:sp>
      </p:grpSp>
      <p:sp>
        <p:nvSpPr>
          <p:cNvPr id="43" name="Freeform 19"/>
          <p:cNvSpPr>
            <a:spLocks/>
          </p:cNvSpPr>
          <p:nvPr/>
        </p:nvSpPr>
        <p:spPr bwMode="auto">
          <a:xfrm>
            <a:off x="5886198" y="1117619"/>
            <a:ext cx="1958817" cy="837311"/>
          </a:xfrm>
          <a:custGeom>
            <a:avLst/>
            <a:gdLst>
              <a:gd name="T0" fmla="*/ 2222 w 4259"/>
              <a:gd name="T1" fmla="*/ 0 h 1768"/>
              <a:gd name="T2" fmla="*/ 4259 w 4259"/>
              <a:gd name="T3" fmla="*/ 952 h 1768"/>
              <a:gd name="T4" fmla="*/ 1878 w 4259"/>
              <a:gd name="T5" fmla="*/ 1768 h 1768"/>
              <a:gd name="T6" fmla="*/ 0 w 4259"/>
              <a:gd name="T7" fmla="*/ 666 h 1768"/>
              <a:gd name="T8" fmla="*/ 2222 w 4259"/>
              <a:gd name="T9" fmla="*/ 0 h 1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9" h="1768">
                <a:moveTo>
                  <a:pt x="2222" y="0"/>
                </a:moveTo>
                <a:lnTo>
                  <a:pt x="4259" y="952"/>
                </a:lnTo>
                <a:lnTo>
                  <a:pt x="1878" y="1768"/>
                </a:lnTo>
                <a:lnTo>
                  <a:pt x="0" y="666"/>
                </a:lnTo>
                <a:lnTo>
                  <a:pt x="2222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4" name="Freeform 17"/>
          <p:cNvSpPr>
            <a:spLocks/>
          </p:cNvSpPr>
          <p:nvPr/>
        </p:nvSpPr>
        <p:spPr bwMode="auto">
          <a:xfrm>
            <a:off x="6786994" y="1604606"/>
            <a:ext cx="1634570" cy="706126"/>
          </a:xfrm>
          <a:custGeom>
            <a:avLst/>
            <a:gdLst>
              <a:gd name="T0" fmla="*/ 2399 w 3554"/>
              <a:gd name="T1" fmla="*/ 0 h 1491"/>
              <a:gd name="T2" fmla="*/ 3554 w 3554"/>
              <a:gd name="T3" fmla="*/ 541 h 1491"/>
              <a:gd name="T4" fmla="*/ 1123 w 3554"/>
              <a:gd name="T5" fmla="*/ 1491 h 1491"/>
              <a:gd name="T6" fmla="*/ 1123 w 3554"/>
              <a:gd name="T7" fmla="*/ 1480 h 1491"/>
              <a:gd name="T8" fmla="*/ 0 w 3554"/>
              <a:gd name="T9" fmla="*/ 821 h 1491"/>
              <a:gd name="T10" fmla="*/ 2399 w 3554"/>
              <a:gd name="T11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4" h="1491">
                <a:moveTo>
                  <a:pt x="2399" y="0"/>
                </a:moveTo>
                <a:lnTo>
                  <a:pt x="3554" y="541"/>
                </a:lnTo>
                <a:lnTo>
                  <a:pt x="1123" y="1491"/>
                </a:lnTo>
                <a:lnTo>
                  <a:pt x="1123" y="1480"/>
                </a:lnTo>
                <a:lnTo>
                  <a:pt x="0" y="821"/>
                </a:lnTo>
                <a:lnTo>
                  <a:pt x="239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5" name="Freeform 15"/>
          <p:cNvSpPr>
            <a:spLocks/>
          </p:cNvSpPr>
          <p:nvPr/>
        </p:nvSpPr>
        <p:spPr bwMode="auto">
          <a:xfrm>
            <a:off x="6560172" y="1862970"/>
            <a:ext cx="1839697" cy="2182786"/>
          </a:xfrm>
          <a:custGeom>
            <a:avLst/>
            <a:gdLst>
              <a:gd name="T0" fmla="*/ 4000 w 4000"/>
              <a:gd name="T1" fmla="*/ 0 h 4609"/>
              <a:gd name="T2" fmla="*/ 3788 w 4000"/>
              <a:gd name="T3" fmla="*/ 1382 h 4609"/>
              <a:gd name="T4" fmla="*/ 2629 w 4000"/>
              <a:gd name="T5" fmla="*/ 1918 h 4609"/>
              <a:gd name="T6" fmla="*/ 2499 w 4000"/>
              <a:gd name="T7" fmla="*/ 3271 h 4609"/>
              <a:gd name="T8" fmla="*/ 5 w 4000"/>
              <a:gd name="T9" fmla="*/ 4609 h 4609"/>
              <a:gd name="T10" fmla="*/ 0 w 4000"/>
              <a:gd name="T11" fmla="*/ 4605 h 4609"/>
              <a:gd name="T12" fmla="*/ 7 w 4000"/>
              <a:gd name="T13" fmla="*/ 3264 h 4609"/>
              <a:gd name="T14" fmla="*/ 1467 w 4000"/>
              <a:gd name="T15" fmla="*/ 2580 h 4609"/>
              <a:gd name="T16" fmla="*/ 1569 w 4000"/>
              <a:gd name="T17" fmla="*/ 950 h 4609"/>
              <a:gd name="T18" fmla="*/ 4000 w 4000"/>
              <a:gd name="T19" fmla="*/ 0 h 4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00" h="4609">
                <a:moveTo>
                  <a:pt x="4000" y="0"/>
                </a:moveTo>
                <a:lnTo>
                  <a:pt x="3788" y="1382"/>
                </a:lnTo>
                <a:lnTo>
                  <a:pt x="2629" y="1918"/>
                </a:lnTo>
                <a:lnTo>
                  <a:pt x="2499" y="3271"/>
                </a:lnTo>
                <a:lnTo>
                  <a:pt x="5" y="4609"/>
                </a:lnTo>
                <a:lnTo>
                  <a:pt x="0" y="4605"/>
                </a:lnTo>
                <a:lnTo>
                  <a:pt x="7" y="3264"/>
                </a:lnTo>
                <a:lnTo>
                  <a:pt x="1467" y="2580"/>
                </a:lnTo>
                <a:lnTo>
                  <a:pt x="1569" y="950"/>
                </a:lnTo>
                <a:lnTo>
                  <a:pt x="400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6" name="Freeform 14"/>
          <p:cNvSpPr>
            <a:spLocks/>
          </p:cNvSpPr>
          <p:nvPr/>
        </p:nvSpPr>
        <p:spPr bwMode="auto">
          <a:xfrm>
            <a:off x="7697138" y="2561099"/>
            <a:ext cx="591003" cy="1389519"/>
          </a:xfrm>
          <a:custGeom>
            <a:avLst/>
            <a:gdLst>
              <a:gd name="T0" fmla="*/ 1285 w 1285"/>
              <a:gd name="T1" fmla="*/ 0 h 2934"/>
              <a:gd name="T2" fmla="*/ 921 w 1285"/>
              <a:gd name="T3" fmla="*/ 2380 h 2934"/>
              <a:gd name="T4" fmla="*/ 0 w 1285"/>
              <a:gd name="T5" fmla="*/ 2934 h 2934"/>
              <a:gd name="T6" fmla="*/ 118 w 1285"/>
              <a:gd name="T7" fmla="*/ 1800 h 2934"/>
              <a:gd name="T8" fmla="*/ 118 w 1285"/>
              <a:gd name="T9" fmla="*/ 1800 h 2934"/>
              <a:gd name="T10" fmla="*/ 130 w 1285"/>
              <a:gd name="T11" fmla="*/ 1698 h 2934"/>
              <a:gd name="T12" fmla="*/ 130 w 1285"/>
              <a:gd name="T13" fmla="*/ 1700 h 2934"/>
              <a:gd name="T14" fmla="*/ 246 w 1285"/>
              <a:gd name="T15" fmla="*/ 480 h 2934"/>
              <a:gd name="T16" fmla="*/ 1285 w 1285"/>
              <a:gd name="T17" fmla="*/ 0 h 2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5" h="2934">
                <a:moveTo>
                  <a:pt x="1285" y="0"/>
                </a:moveTo>
                <a:lnTo>
                  <a:pt x="921" y="2380"/>
                </a:lnTo>
                <a:lnTo>
                  <a:pt x="0" y="2934"/>
                </a:lnTo>
                <a:lnTo>
                  <a:pt x="118" y="1800"/>
                </a:lnTo>
                <a:lnTo>
                  <a:pt x="118" y="1800"/>
                </a:lnTo>
                <a:lnTo>
                  <a:pt x="130" y="1698"/>
                </a:lnTo>
                <a:lnTo>
                  <a:pt x="130" y="1700"/>
                </a:lnTo>
                <a:lnTo>
                  <a:pt x="246" y="480"/>
                </a:lnTo>
                <a:lnTo>
                  <a:pt x="1285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7" name="Freeform 16"/>
          <p:cNvSpPr>
            <a:spLocks/>
          </p:cNvSpPr>
          <p:nvPr/>
        </p:nvSpPr>
        <p:spPr bwMode="auto">
          <a:xfrm>
            <a:off x="6551007" y="3485596"/>
            <a:ext cx="1146131" cy="1204344"/>
          </a:xfrm>
          <a:custGeom>
            <a:avLst/>
            <a:gdLst>
              <a:gd name="T0" fmla="*/ 2492 w 2492"/>
              <a:gd name="T1" fmla="*/ 0 h 2543"/>
              <a:gd name="T2" fmla="*/ 2373 w 2492"/>
              <a:gd name="T3" fmla="*/ 1116 h 2543"/>
              <a:gd name="T4" fmla="*/ 0 w 2492"/>
              <a:gd name="T5" fmla="*/ 2543 h 2543"/>
              <a:gd name="T6" fmla="*/ 6 w 2492"/>
              <a:gd name="T7" fmla="*/ 1336 h 2543"/>
              <a:gd name="T8" fmla="*/ 2492 w 2492"/>
              <a:gd name="T9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2" h="2543">
                <a:moveTo>
                  <a:pt x="2492" y="0"/>
                </a:moveTo>
                <a:lnTo>
                  <a:pt x="2373" y="1116"/>
                </a:lnTo>
                <a:lnTo>
                  <a:pt x="0" y="2543"/>
                </a:lnTo>
                <a:lnTo>
                  <a:pt x="6" y="1336"/>
                </a:lnTo>
                <a:lnTo>
                  <a:pt x="2492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5657464" y="3275279"/>
            <a:ext cx="935027" cy="1400889"/>
          </a:xfrm>
          <a:custGeom>
            <a:avLst/>
            <a:gdLst>
              <a:gd name="T0" fmla="*/ 0 w 1937"/>
              <a:gd name="T1" fmla="*/ 0 h 2889"/>
              <a:gd name="T2" fmla="*/ 1926 w 1937"/>
              <a:gd name="T3" fmla="*/ 1687 h 2889"/>
              <a:gd name="T4" fmla="*/ 1937 w 1937"/>
              <a:gd name="T5" fmla="*/ 1682 h 2889"/>
              <a:gd name="T6" fmla="*/ 1931 w 1937"/>
              <a:gd name="T7" fmla="*/ 2889 h 2889"/>
              <a:gd name="T8" fmla="*/ 71 w 1937"/>
              <a:gd name="T9" fmla="*/ 1096 h 2889"/>
              <a:gd name="T10" fmla="*/ 0 w 1937"/>
              <a:gd name="T11" fmla="*/ 0 h 2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7" h="2889">
                <a:moveTo>
                  <a:pt x="0" y="0"/>
                </a:moveTo>
                <a:lnTo>
                  <a:pt x="1926" y="1687"/>
                </a:lnTo>
                <a:lnTo>
                  <a:pt x="1937" y="1682"/>
                </a:lnTo>
                <a:lnTo>
                  <a:pt x="1931" y="2889"/>
                </a:lnTo>
                <a:lnTo>
                  <a:pt x="71" y="109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49" name="Freeform 9"/>
          <p:cNvSpPr>
            <a:spLocks/>
          </p:cNvSpPr>
          <p:nvPr/>
        </p:nvSpPr>
        <p:spPr bwMode="auto">
          <a:xfrm>
            <a:off x="5264626" y="2273792"/>
            <a:ext cx="816048" cy="1591874"/>
          </a:xfrm>
          <a:custGeom>
            <a:avLst/>
            <a:gdLst>
              <a:gd name="T0" fmla="*/ 0 w 1728"/>
              <a:gd name="T1" fmla="*/ 0 h 3031"/>
              <a:gd name="T2" fmla="*/ 1705 w 1728"/>
              <a:gd name="T3" fmla="*/ 1334 h 3031"/>
              <a:gd name="T4" fmla="*/ 1728 w 1728"/>
              <a:gd name="T5" fmla="*/ 2593 h 3031"/>
              <a:gd name="T6" fmla="*/ 818 w 1728"/>
              <a:gd name="T7" fmla="*/ 1795 h 3031"/>
              <a:gd name="T8" fmla="*/ 900 w 1728"/>
              <a:gd name="T9" fmla="*/ 3031 h 3031"/>
              <a:gd name="T10" fmla="*/ 198 w 1728"/>
              <a:gd name="T11" fmla="*/ 2356 h 3031"/>
              <a:gd name="T12" fmla="*/ 0 w 1728"/>
              <a:gd name="T13" fmla="*/ 0 h 3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8" h="3031">
                <a:moveTo>
                  <a:pt x="0" y="0"/>
                </a:moveTo>
                <a:lnTo>
                  <a:pt x="1705" y="1334"/>
                </a:lnTo>
                <a:lnTo>
                  <a:pt x="1728" y="2593"/>
                </a:lnTo>
                <a:lnTo>
                  <a:pt x="818" y="1795"/>
                </a:lnTo>
                <a:lnTo>
                  <a:pt x="900" y="3031"/>
                </a:lnTo>
                <a:lnTo>
                  <a:pt x="198" y="23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ysClr val="window" lastClr="FFFFFF">
                <a:lumMod val="95000"/>
              </a:sys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8987"/>
            <a:endParaRPr lang="en-IN" sz="2000" kern="0" smtClean="0">
              <a:solidFill>
                <a:prstClr val="black"/>
              </a:solidFill>
            </a:endParaRPr>
          </a:p>
        </p:txBody>
      </p:sp>
      <p:sp>
        <p:nvSpPr>
          <p:cNvPr id="50" name="Freeform 10"/>
          <p:cNvSpPr>
            <a:spLocks/>
          </p:cNvSpPr>
          <p:nvPr/>
        </p:nvSpPr>
        <p:spPr bwMode="auto">
          <a:xfrm>
            <a:off x="5205497" y="1639714"/>
            <a:ext cx="1388511" cy="1706352"/>
          </a:xfrm>
          <a:custGeom>
            <a:avLst/>
            <a:gdLst>
              <a:gd name="T0" fmla="*/ 0 w 3019"/>
              <a:gd name="T1" fmla="*/ 0 h 3603"/>
              <a:gd name="T2" fmla="*/ 3019 w 3019"/>
              <a:gd name="T3" fmla="*/ 2016 h 3603"/>
              <a:gd name="T4" fmla="*/ 3012 w 3019"/>
              <a:gd name="T5" fmla="*/ 3603 h 3603"/>
              <a:gd name="T6" fmla="*/ 3010 w 3019"/>
              <a:gd name="T7" fmla="*/ 3603 h 3603"/>
              <a:gd name="T8" fmla="*/ 1937 w 3019"/>
              <a:gd name="T9" fmla="*/ 2743 h 3603"/>
              <a:gd name="T10" fmla="*/ 1937 w 3019"/>
              <a:gd name="T11" fmla="*/ 2743 h 3603"/>
              <a:gd name="T12" fmla="*/ 111 w 3019"/>
              <a:gd name="T13" fmla="*/ 1316 h 3603"/>
              <a:gd name="T14" fmla="*/ 0 w 3019"/>
              <a:gd name="T15" fmla="*/ 0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9" h="3603">
                <a:moveTo>
                  <a:pt x="0" y="0"/>
                </a:moveTo>
                <a:lnTo>
                  <a:pt x="3019" y="2016"/>
                </a:lnTo>
                <a:lnTo>
                  <a:pt x="3012" y="3603"/>
                </a:lnTo>
                <a:lnTo>
                  <a:pt x="3010" y="3603"/>
                </a:lnTo>
                <a:lnTo>
                  <a:pt x="1937" y="2743"/>
                </a:lnTo>
                <a:lnTo>
                  <a:pt x="1937" y="2743"/>
                </a:lnTo>
                <a:lnTo>
                  <a:pt x="111" y="131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51" name="Freeform 12"/>
          <p:cNvSpPr>
            <a:spLocks/>
          </p:cNvSpPr>
          <p:nvPr/>
        </p:nvSpPr>
        <p:spPr bwMode="auto">
          <a:xfrm>
            <a:off x="6100084" y="2987494"/>
            <a:ext cx="493499" cy="1032431"/>
          </a:xfrm>
          <a:custGeom>
            <a:avLst/>
            <a:gdLst>
              <a:gd name="T0" fmla="*/ 0 w 1073"/>
              <a:gd name="T1" fmla="*/ 0 h 2180"/>
              <a:gd name="T2" fmla="*/ 1057 w 1073"/>
              <a:gd name="T3" fmla="*/ 846 h 2180"/>
              <a:gd name="T4" fmla="*/ 1073 w 1073"/>
              <a:gd name="T5" fmla="*/ 839 h 2180"/>
              <a:gd name="T6" fmla="*/ 1066 w 1073"/>
              <a:gd name="T7" fmla="*/ 2180 h 2180"/>
              <a:gd name="T8" fmla="*/ 23 w 1073"/>
              <a:gd name="T9" fmla="*/ 1268 h 2180"/>
              <a:gd name="T10" fmla="*/ 0 w 1073"/>
              <a:gd name="T11" fmla="*/ 0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3" h="2180">
                <a:moveTo>
                  <a:pt x="0" y="0"/>
                </a:moveTo>
                <a:lnTo>
                  <a:pt x="1057" y="846"/>
                </a:lnTo>
                <a:lnTo>
                  <a:pt x="1073" y="839"/>
                </a:lnTo>
                <a:lnTo>
                  <a:pt x="1066" y="2180"/>
                </a:lnTo>
                <a:lnTo>
                  <a:pt x="23" y="1268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52" name="Freeform 13"/>
          <p:cNvSpPr>
            <a:spLocks/>
          </p:cNvSpPr>
          <p:nvPr/>
        </p:nvSpPr>
        <p:spPr bwMode="auto">
          <a:xfrm>
            <a:off x="6597538" y="2273792"/>
            <a:ext cx="667351" cy="1051334"/>
          </a:xfrm>
          <a:custGeom>
            <a:avLst/>
            <a:gdLst>
              <a:gd name="T0" fmla="*/ 1449 w 1451"/>
              <a:gd name="T1" fmla="*/ 0 h 2150"/>
              <a:gd name="T2" fmla="*/ 1451 w 1451"/>
              <a:gd name="T3" fmla="*/ 2 h 2150"/>
              <a:gd name="T4" fmla="*/ 1355 w 1451"/>
              <a:gd name="T5" fmla="*/ 1513 h 2150"/>
              <a:gd name="T6" fmla="*/ 0 w 1451"/>
              <a:gd name="T7" fmla="*/ 2150 h 2150"/>
              <a:gd name="T8" fmla="*/ 7 w 1451"/>
              <a:gd name="T9" fmla="*/ 563 h 2150"/>
              <a:gd name="T10" fmla="*/ 1449 w 1451"/>
              <a:gd name="T11" fmla="*/ 0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2150">
                <a:moveTo>
                  <a:pt x="1449" y="0"/>
                </a:moveTo>
                <a:lnTo>
                  <a:pt x="1451" y="2"/>
                </a:lnTo>
                <a:lnTo>
                  <a:pt x="1355" y="1513"/>
                </a:lnTo>
                <a:lnTo>
                  <a:pt x="0" y="2150"/>
                </a:lnTo>
                <a:lnTo>
                  <a:pt x="7" y="563"/>
                </a:lnTo>
                <a:lnTo>
                  <a:pt x="144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sp>
        <p:nvSpPr>
          <p:cNvPr id="53" name="Freeform 18"/>
          <p:cNvSpPr>
            <a:spLocks/>
          </p:cNvSpPr>
          <p:nvPr/>
        </p:nvSpPr>
        <p:spPr bwMode="auto">
          <a:xfrm>
            <a:off x="5222121" y="1467706"/>
            <a:ext cx="2051722" cy="1140883"/>
          </a:xfrm>
          <a:custGeom>
            <a:avLst/>
            <a:gdLst>
              <a:gd name="T0" fmla="*/ 1309 w 4461"/>
              <a:gd name="T1" fmla="*/ 0 h 2409"/>
              <a:gd name="T2" fmla="*/ 4461 w 4461"/>
              <a:gd name="T3" fmla="*/ 1846 h 2409"/>
              <a:gd name="T4" fmla="*/ 3019 w 4461"/>
              <a:gd name="T5" fmla="*/ 2409 h 2409"/>
              <a:gd name="T6" fmla="*/ 0 w 4461"/>
              <a:gd name="T7" fmla="*/ 393 h 2409"/>
              <a:gd name="T8" fmla="*/ 1309 w 4461"/>
              <a:gd name="T9" fmla="*/ 0 h 2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61" h="2409">
                <a:moveTo>
                  <a:pt x="1309" y="0"/>
                </a:moveTo>
                <a:lnTo>
                  <a:pt x="4461" y="1846"/>
                </a:lnTo>
                <a:lnTo>
                  <a:pt x="3019" y="2409"/>
                </a:lnTo>
                <a:lnTo>
                  <a:pt x="0" y="393"/>
                </a:lnTo>
                <a:lnTo>
                  <a:pt x="1309" y="0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500">
              <a:solidFill>
                <a:prstClr val="black"/>
              </a:solidFill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85"/>
          <a:stretch/>
        </p:blipFill>
        <p:spPr bwMode="auto">
          <a:xfrm>
            <a:off x="0" y="0"/>
            <a:ext cx="179512" cy="5216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1981724" y="572288"/>
            <a:ext cx="1473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66"/>
                </a:solidFill>
              </a:rPr>
              <a:t>Woman Box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336816" y="597006"/>
            <a:ext cx="1473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prstClr val="black"/>
                </a:solidFill>
              </a:rPr>
              <a:t>Man Box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58" name="TextBox 28"/>
          <p:cNvSpPr txBox="1"/>
          <p:nvPr/>
        </p:nvSpPr>
        <p:spPr>
          <a:xfrm rot="198355">
            <a:off x="1435640" y="1262954"/>
            <a:ext cx="1936749" cy="584775"/>
          </a:xfrm>
          <a:prstGeom prst="rect">
            <a:avLst/>
          </a:prstGeom>
          <a:noFill/>
          <a:scene3d>
            <a:camera prst="isometricOffAxis1Top">
              <a:rot lat="19200000" lon="18600000" rev="3458552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sensitive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TextBox 32"/>
          <p:cNvSpPr txBox="1"/>
          <p:nvPr/>
        </p:nvSpPr>
        <p:spPr>
          <a:xfrm>
            <a:off x="904191" y="2017815"/>
            <a:ext cx="1467068" cy="646331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pretty</a:t>
            </a:r>
            <a:endParaRPr lang="en-IN" sz="3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TextBox 33"/>
          <p:cNvSpPr txBox="1"/>
          <p:nvPr/>
        </p:nvSpPr>
        <p:spPr>
          <a:xfrm rot="378776">
            <a:off x="638684" y="3435361"/>
            <a:ext cx="2233304" cy="584775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vulnerable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Box 34"/>
          <p:cNvSpPr txBox="1"/>
          <p:nvPr/>
        </p:nvSpPr>
        <p:spPr>
          <a:xfrm rot="198355">
            <a:off x="3036365" y="2164965"/>
            <a:ext cx="1186543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weak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34"/>
          <p:cNvSpPr txBox="1"/>
          <p:nvPr/>
        </p:nvSpPr>
        <p:spPr>
          <a:xfrm rot="198355">
            <a:off x="7013222" y="2338901"/>
            <a:ext cx="1277914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brave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TextBox 28"/>
          <p:cNvSpPr txBox="1"/>
          <p:nvPr/>
        </p:nvSpPr>
        <p:spPr>
          <a:xfrm rot="198355">
            <a:off x="5937229" y="1309603"/>
            <a:ext cx="1459054" cy="584775"/>
          </a:xfrm>
          <a:prstGeom prst="rect">
            <a:avLst/>
          </a:prstGeom>
          <a:noFill/>
          <a:scene3d>
            <a:camera prst="isometricOffAxis1Top">
              <a:rot lat="19200000" lon="18600000" rev="3458552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strong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TextBox 32"/>
          <p:cNvSpPr txBox="1"/>
          <p:nvPr/>
        </p:nvSpPr>
        <p:spPr>
          <a:xfrm>
            <a:off x="5020416" y="2133405"/>
            <a:ext cx="1731564" cy="584775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athletic 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TextBox 28"/>
          <p:cNvSpPr txBox="1"/>
          <p:nvPr/>
        </p:nvSpPr>
        <p:spPr>
          <a:xfrm rot="422913">
            <a:off x="4932506" y="3498133"/>
            <a:ext cx="2026517" cy="584775"/>
          </a:xfrm>
          <a:prstGeom prst="rect">
            <a:avLst/>
          </a:prstGeom>
          <a:noFill/>
          <a:scene3d>
            <a:camera prst="perspectiveContrastingLeftFacing">
              <a:rot lat="2400000" lon="3000000" rev="2159400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confident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TextBox 34"/>
          <p:cNvSpPr txBox="1"/>
          <p:nvPr/>
        </p:nvSpPr>
        <p:spPr>
          <a:xfrm rot="21399677">
            <a:off x="6176601" y="3540196"/>
            <a:ext cx="2324675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aggressive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4149" y="578938"/>
            <a:ext cx="1261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66"/>
                </a:solidFill>
              </a:rPr>
              <a:t>(femininity)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7167" y="598761"/>
            <a:ext cx="1449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</a:rPr>
              <a:t>(masculinity)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9" name="TextBox 34"/>
          <p:cNvSpPr txBox="1"/>
          <p:nvPr/>
        </p:nvSpPr>
        <p:spPr>
          <a:xfrm rot="21269593">
            <a:off x="1981917" y="3540195"/>
            <a:ext cx="2416046" cy="584775"/>
          </a:xfrm>
          <a:prstGeom prst="rect">
            <a:avLst/>
          </a:prstGeom>
          <a:noFill/>
          <a:scene3d>
            <a:camera prst="perspectiveContrastingRightFacing" fov="0">
              <a:rot lat="1200000" lon="18300000" rev="0"/>
            </a:camera>
            <a:lightRig rig="threePt" dir="t"/>
          </a:scene3d>
          <a:sp3d/>
        </p:spPr>
        <p:txBody>
          <a:bodyPr wrap="none" rtlCol="0">
            <a:spAutoFit/>
          </a:bodyPr>
          <a:lstStyle/>
          <a:p>
            <a:r>
              <a:rPr lang="en-IN" sz="3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submissive</a:t>
            </a:r>
            <a:endParaRPr lang="en-IN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3" name="Group 37"/>
          <p:cNvGrpSpPr/>
          <p:nvPr/>
        </p:nvGrpSpPr>
        <p:grpSpPr>
          <a:xfrm>
            <a:off x="2844475" y="1099830"/>
            <a:ext cx="3729821" cy="3650117"/>
            <a:chOff x="3692612" y="1362678"/>
            <a:chExt cx="4803600" cy="4833808"/>
          </a:xfrm>
        </p:grpSpPr>
        <p:grpSp>
          <p:nvGrpSpPr>
            <p:cNvPr id="74" name="Group 25"/>
            <p:cNvGrpSpPr/>
            <p:nvPr/>
          </p:nvGrpSpPr>
          <p:grpSpPr>
            <a:xfrm>
              <a:off x="3692612" y="4460961"/>
              <a:ext cx="4803600" cy="1691983"/>
              <a:chOff x="3524752" y="4580881"/>
              <a:chExt cx="4803600" cy="1691983"/>
            </a:xfrm>
          </p:grpSpPr>
          <p:sp>
            <p:nvSpPr>
              <p:cNvPr id="96" name="Oval 3"/>
              <p:cNvSpPr/>
              <p:nvPr/>
            </p:nvSpPr>
            <p:spPr>
              <a:xfrm rot="19704127">
                <a:off x="4962272" y="4823885"/>
                <a:ext cx="3366080" cy="1448979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16000"/>
                      <a:alpha val="49000"/>
                    </a:sysClr>
                  </a:gs>
                  <a:gs pos="100000">
                    <a:sysClr val="window" lastClr="FFFFFF">
                      <a:alpha val="0"/>
                      <a:lumMod val="0"/>
                      <a:lumOff val="10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Oval 4"/>
              <p:cNvSpPr/>
              <p:nvPr/>
            </p:nvSpPr>
            <p:spPr>
              <a:xfrm rot="2437725">
                <a:off x="3524752" y="4580881"/>
                <a:ext cx="3438983" cy="166827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16000"/>
                      <a:alpha val="44000"/>
                    </a:sysClr>
                  </a:gs>
                  <a:gs pos="100000">
                    <a:sysClr val="window" lastClr="FFFFFF">
                      <a:alpha val="0"/>
                      <a:lumMod val="0"/>
                      <a:lumOff val="10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oup 24"/>
            <p:cNvGrpSpPr/>
            <p:nvPr/>
          </p:nvGrpSpPr>
          <p:grpSpPr>
            <a:xfrm>
              <a:off x="4073912" y="1366956"/>
              <a:ext cx="4376720" cy="4825252"/>
              <a:chOff x="3902172" y="1482598"/>
              <a:chExt cx="4384480" cy="4833808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93" name="Freeform 6"/>
              <p:cNvSpPr>
                <a:spLocks/>
              </p:cNvSpPr>
              <p:nvPr/>
            </p:nvSpPr>
            <p:spPr bwMode="auto">
              <a:xfrm>
                <a:off x="3902172" y="2192845"/>
                <a:ext cx="1889614" cy="4123561"/>
              </a:xfrm>
              <a:custGeom>
                <a:avLst/>
                <a:gdLst>
                  <a:gd name="T0" fmla="*/ 0 w 3019"/>
                  <a:gd name="T1" fmla="*/ 0 h 6398"/>
                  <a:gd name="T2" fmla="*/ 3019 w 3019"/>
                  <a:gd name="T3" fmla="*/ 2016 h 6398"/>
                  <a:gd name="T4" fmla="*/ 2999 w 3019"/>
                  <a:gd name="T5" fmla="*/ 6398 h 6398"/>
                  <a:gd name="T6" fmla="*/ 323 w 3019"/>
                  <a:gd name="T7" fmla="*/ 3818 h 6398"/>
                  <a:gd name="T8" fmla="*/ 0 w 3019"/>
                  <a:gd name="T9" fmla="*/ 0 h 6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9" h="6398">
                    <a:moveTo>
                      <a:pt x="0" y="0"/>
                    </a:moveTo>
                    <a:lnTo>
                      <a:pt x="3019" y="2016"/>
                    </a:lnTo>
                    <a:lnTo>
                      <a:pt x="2999" y="6398"/>
                    </a:lnTo>
                    <a:lnTo>
                      <a:pt x="323" y="38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7"/>
              <p:cNvSpPr>
                <a:spLocks/>
              </p:cNvSpPr>
              <p:nvPr/>
            </p:nvSpPr>
            <p:spPr bwMode="auto">
              <a:xfrm>
                <a:off x="5779268" y="2487386"/>
                <a:ext cx="2507384" cy="3829020"/>
              </a:xfrm>
              <a:custGeom>
                <a:avLst/>
                <a:gdLst>
                  <a:gd name="T0" fmla="*/ 4006 w 4006"/>
                  <a:gd name="T1" fmla="*/ 0 h 5941"/>
                  <a:gd name="T2" fmla="*/ 3410 w 4006"/>
                  <a:gd name="T3" fmla="*/ 3889 h 5941"/>
                  <a:gd name="T4" fmla="*/ 0 w 4006"/>
                  <a:gd name="T5" fmla="*/ 5941 h 5941"/>
                  <a:gd name="T6" fmla="*/ 20 w 4006"/>
                  <a:gd name="T7" fmla="*/ 1559 h 5941"/>
                  <a:gd name="T8" fmla="*/ 4006 w 4006"/>
                  <a:gd name="T9" fmla="*/ 0 h 5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6" h="5941">
                    <a:moveTo>
                      <a:pt x="4006" y="0"/>
                    </a:moveTo>
                    <a:lnTo>
                      <a:pt x="3410" y="3889"/>
                    </a:lnTo>
                    <a:lnTo>
                      <a:pt x="0" y="5941"/>
                    </a:lnTo>
                    <a:lnTo>
                      <a:pt x="20" y="1559"/>
                    </a:lnTo>
                    <a:lnTo>
                      <a:pt x="4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8"/>
              <p:cNvSpPr>
                <a:spLocks/>
              </p:cNvSpPr>
              <p:nvPr/>
            </p:nvSpPr>
            <p:spPr bwMode="auto">
              <a:xfrm>
                <a:off x="3902172" y="1482598"/>
                <a:ext cx="4384480" cy="2009575"/>
              </a:xfrm>
              <a:custGeom>
                <a:avLst/>
                <a:gdLst>
                  <a:gd name="T0" fmla="*/ 3672 w 7005"/>
                  <a:gd name="T1" fmla="*/ 0 h 3118"/>
                  <a:gd name="T2" fmla="*/ 7005 w 7005"/>
                  <a:gd name="T3" fmla="*/ 1559 h 3118"/>
                  <a:gd name="T4" fmla="*/ 3019 w 7005"/>
                  <a:gd name="T5" fmla="*/ 3118 h 3118"/>
                  <a:gd name="T6" fmla="*/ 0 w 7005"/>
                  <a:gd name="T7" fmla="*/ 1102 h 3118"/>
                  <a:gd name="T8" fmla="*/ 3672 w 7005"/>
                  <a:gd name="T9" fmla="*/ 0 h 3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05" h="3118">
                    <a:moveTo>
                      <a:pt x="3672" y="0"/>
                    </a:moveTo>
                    <a:lnTo>
                      <a:pt x="7005" y="1559"/>
                    </a:lnTo>
                    <a:lnTo>
                      <a:pt x="3019" y="3118"/>
                    </a:lnTo>
                    <a:lnTo>
                      <a:pt x="0" y="1102"/>
                    </a:lnTo>
                    <a:lnTo>
                      <a:pt x="36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6" name="Freeform 9"/>
            <p:cNvSpPr>
              <a:spLocks/>
            </p:cNvSpPr>
            <p:nvPr/>
          </p:nvSpPr>
          <p:spPr bwMode="auto">
            <a:xfrm>
              <a:off x="4148271" y="3015196"/>
              <a:ext cx="1081568" cy="1953503"/>
            </a:xfrm>
            <a:custGeom>
              <a:avLst/>
              <a:gdLst>
                <a:gd name="T0" fmla="*/ 0 w 1728"/>
                <a:gd name="T1" fmla="*/ 0 h 3031"/>
                <a:gd name="T2" fmla="*/ 1705 w 1728"/>
                <a:gd name="T3" fmla="*/ 1334 h 3031"/>
                <a:gd name="T4" fmla="*/ 1728 w 1728"/>
                <a:gd name="T5" fmla="*/ 2593 h 3031"/>
                <a:gd name="T6" fmla="*/ 818 w 1728"/>
                <a:gd name="T7" fmla="*/ 1795 h 3031"/>
                <a:gd name="T8" fmla="*/ 900 w 1728"/>
                <a:gd name="T9" fmla="*/ 3031 h 3031"/>
                <a:gd name="T10" fmla="*/ 198 w 1728"/>
                <a:gd name="T11" fmla="*/ 2356 h 3031"/>
                <a:gd name="T12" fmla="*/ 0 w 1728"/>
                <a:gd name="T13" fmla="*/ 0 h 3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8" h="3031">
                  <a:moveTo>
                    <a:pt x="0" y="0"/>
                  </a:moveTo>
                  <a:lnTo>
                    <a:pt x="1705" y="1334"/>
                  </a:lnTo>
                  <a:lnTo>
                    <a:pt x="1728" y="2593"/>
                  </a:lnTo>
                  <a:lnTo>
                    <a:pt x="818" y="1795"/>
                  </a:lnTo>
                  <a:lnTo>
                    <a:pt x="900" y="3031"/>
                  </a:lnTo>
                  <a:lnTo>
                    <a:pt x="198" y="2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3B7"/>
            </a:solidFill>
            <a:ln w="0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auto">
            <a:xfrm>
              <a:off x="4070032" y="2072925"/>
              <a:ext cx="1889614" cy="2322161"/>
            </a:xfrm>
            <a:custGeom>
              <a:avLst/>
              <a:gdLst>
                <a:gd name="T0" fmla="*/ 0 w 3019"/>
                <a:gd name="T1" fmla="*/ 0 h 3603"/>
                <a:gd name="T2" fmla="*/ 3019 w 3019"/>
                <a:gd name="T3" fmla="*/ 2016 h 3603"/>
                <a:gd name="T4" fmla="*/ 3012 w 3019"/>
                <a:gd name="T5" fmla="*/ 3603 h 3603"/>
                <a:gd name="T6" fmla="*/ 3010 w 3019"/>
                <a:gd name="T7" fmla="*/ 3603 h 3603"/>
                <a:gd name="T8" fmla="*/ 1937 w 3019"/>
                <a:gd name="T9" fmla="*/ 2743 h 3603"/>
                <a:gd name="T10" fmla="*/ 1937 w 3019"/>
                <a:gd name="T11" fmla="*/ 2743 h 3603"/>
                <a:gd name="T12" fmla="*/ 111 w 3019"/>
                <a:gd name="T13" fmla="*/ 1316 h 3603"/>
                <a:gd name="T14" fmla="*/ 0 w 3019"/>
                <a:gd name="T15" fmla="*/ 0 h 3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9" h="3603">
                  <a:moveTo>
                    <a:pt x="0" y="0"/>
                  </a:moveTo>
                  <a:lnTo>
                    <a:pt x="3019" y="2016"/>
                  </a:lnTo>
                  <a:lnTo>
                    <a:pt x="3012" y="3603"/>
                  </a:lnTo>
                  <a:lnTo>
                    <a:pt x="3010" y="3603"/>
                  </a:lnTo>
                  <a:lnTo>
                    <a:pt x="1937" y="2743"/>
                  </a:lnTo>
                  <a:lnTo>
                    <a:pt x="1937" y="2743"/>
                  </a:lnTo>
                  <a:lnTo>
                    <a:pt x="111" y="1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auto">
            <a:xfrm>
              <a:off x="4738501" y="4334503"/>
              <a:ext cx="1212382" cy="1861983"/>
            </a:xfrm>
            <a:custGeom>
              <a:avLst/>
              <a:gdLst>
                <a:gd name="T0" fmla="*/ 0 w 1937"/>
                <a:gd name="T1" fmla="*/ 0 h 2889"/>
                <a:gd name="T2" fmla="*/ 1926 w 1937"/>
                <a:gd name="T3" fmla="*/ 1687 h 2889"/>
                <a:gd name="T4" fmla="*/ 1937 w 1937"/>
                <a:gd name="T5" fmla="*/ 1682 h 2889"/>
                <a:gd name="T6" fmla="*/ 1931 w 1937"/>
                <a:gd name="T7" fmla="*/ 2889 h 2889"/>
                <a:gd name="T8" fmla="*/ 71 w 1937"/>
                <a:gd name="T9" fmla="*/ 1096 h 2889"/>
                <a:gd name="T10" fmla="*/ 0 w 1937"/>
                <a:gd name="T11" fmla="*/ 0 h 2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7" h="2889">
                  <a:moveTo>
                    <a:pt x="0" y="0"/>
                  </a:moveTo>
                  <a:lnTo>
                    <a:pt x="1926" y="1687"/>
                  </a:lnTo>
                  <a:lnTo>
                    <a:pt x="1937" y="1682"/>
                  </a:lnTo>
                  <a:lnTo>
                    <a:pt x="1931" y="2889"/>
                  </a:lnTo>
                  <a:lnTo>
                    <a:pt x="71" y="1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rgbClr val="DD3A5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12"/>
            <p:cNvSpPr>
              <a:spLocks/>
            </p:cNvSpPr>
            <p:nvPr/>
          </p:nvSpPr>
          <p:spPr bwMode="auto">
            <a:xfrm>
              <a:off x="5283666" y="3930397"/>
              <a:ext cx="671599" cy="1405027"/>
            </a:xfrm>
            <a:custGeom>
              <a:avLst/>
              <a:gdLst>
                <a:gd name="T0" fmla="*/ 0 w 1073"/>
                <a:gd name="T1" fmla="*/ 0 h 2180"/>
                <a:gd name="T2" fmla="*/ 1057 w 1073"/>
                <a:gd name="T3" fmla="*/ 846 h 2180"/>
                <a:gd name="T4" fmla="*/ 1073 w 1073"/>
                <a:gd name="T5" fmla="*/ 839 h 2180"/>
                <a:gd name="T6" fmla="*/ 1066 w 1073"/>
                <a:gd name="T7" fmla="*/ 2180 h 2180"/>
                <a:gd name="T8" fmla="*/ 23 w 1073"/>
                <a:gd name="T9" fmla="*/ 1268 h 2180"/>
                <a:gd name="T10" fmla="*/ 0 w 1073"/>
                <a:gd name="T11" fmla="*/ 0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3" h="2180">
                  <a:moveTo>
                    <a:pt x="0" y="0"/>
                  </a:moveTo>
                  <a:lnTo>
                    <a:pt x="1057" y="846"/>
                  </a:lnTo>
                  <a:lnTo>
                    <a:pt x="1073" y="839"/>
                  </a:lnTo>
                  <a:lnTo>
                    <a:pt x="1066" y="2180"/>
                  </a:lnTo>
                  <a:lnTo>
                    <a:pt x="23" y="1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CC"/>
            </a:solidFill>
            <a:ln w="0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13"/>
            <p:cNvSpPr>
              <a:spLocks/>
            </p:cNvSpPr>
            <p:nvPr/>
          </p:nvSpPr>
          <p:spPr bwMode="auto">
            <a:xfrm>
              <a:off x="5955264" y="3009395"/>
              <a:ext cx="908192" cy="1385692"/>
            </a:xfrm>
            <a:custGeom>
              <a:avLst/>
              <a:gdLst>
                <a:gd name="T0" fmla="*/ 1449 w 1451"/>
                <a:gd name="T1" fmla="*/ 0 h 2150"/>
                <a:gd name="T2" fmla="*/ 1451 w 1451"/>
                <a:gd name="T3" fmla="*/ 2 h 2150"/>
                <a:gd name="T4" fmla="*/ 1355 w 1451"/>
                <a:gd name="T5" fmla="*/ 1513 h 2150"/>
                <a:gd name="T6" fmla="*/ 0 w 1451"/>
                <a:gd name="T7" fmla="*/ 2150 h 2150"/>
                <a:gd name="T8" fmla="*/ 7 w 1451"/>
                <a:gd name="T9" fmla="*/ 563 h 2150"/>
                <a:gd name="T10" fmla="*/ 1449 w 1451"/>
                <a:gd name="T11" fmla="*/ 0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1" h="2150">
                  <a:moveTo>
                    <a:pt x="1449" y="0"/>
                  </a:moveTo>
                  <a:lnTo>
                    <a:pt x="1451" y="2"/>
                  </a:lnTo>
                  <a:lnTo>
                    <a:pt x="1355" y="1513"/>
                  </a:lnTo>
                  <a:lnTo>
                    <a:pt x="0" y="2150"/>
                  </a:lnTo>
                  <a:lnTo>
                    <a:pt x="7" y="563"/>
                  </a:lnTo>
                  <a:lnTo>
                    <a:pt x="1449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7505011" y="3340028"/>
              <a:ext cx="804291" cy="1890986"/>
            </a:xfrm>
            <a:custGeom>
              <a:avLst/>
              <a:gdLst>
                <a:gd name="T0" fmla="*/ 1285 w 1285"/>
                <a:gd name="T1" fmla="*/ 0 h 2934"/>
                <a:gd name="T2" fmla="*/ 921 w 1285"/>
                <a:gd name="T3" fmla="*/ 2380 h 2934"/>
                <a:gd name="T4" fmla="*/ 0 w 1285"/>
                <a:gd name="T5" fmla="*/ 2934 h 2934"/>
                <a:gd name="T6" fmla="*/ 118 w 1285"/>
                <a:gd name="T7" fmla="*/ 1800 h 2934"/>
                <a:gd name="T8" fmla="*/ 118 w 1285"/>
                <a:gd name="T9" fmla="*/ 1800 h 2934"/>
                <a:gd name="T10" fmla="*/ 130 w 1285"/>
                <a:gd name="T11" fmla="*/ 1698 h 2934"/>
                <a:gd name="T12" fmla="*/ 130 w 1285"/>
                <a:gd name="T13" fmla="*/ 1700 h 2934"/>
                <a:gd name="T14" fmla="*/ 246 w 1285"/>
                <a:gd name="T15" fmla="*/ 480 h 2934"/>
                <a:gd name="T16" fmla="*/ 1285 w 1285"/>
                <a:gd name="T17" fmla="*/ 0 h 2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5" h="2934">
                  <a:moveTo>
                    <a:pt x="1285" y="0"/>
                  </a:moveTo>
                  <a:lnTo>
                    <a:pt x="921" y="2380"/>
                  </a:lnTo>
                  <a:lnTo>
                    <a:pt x="0" y="2934"/>
                  </a:lnTo>
                  <a:lnTo>
                    <a:pt x="118" y="1800"/>
                  </a:lnTo>
                  <a:lnTo>
                    <a:pt x="118" y="1800"/>
                  </a:lnTo>
                  <a:lnTo>
                    <a:pt x="130" y="1698"/>
                  </a:lnTo>
                  <a:lnTo>
                    <a:pt x="130" y="1700"/>
                  </a:lnTo>
                  <a:lnTo>
                    <a:pt x="246" y="480"/>
                  </a:lnTo>
                  <a:lnTo>
                    <a:pt x="1285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5950883" y="2367466"/>
              <a:ext cx="2503629" cy="2970536"/>
            </a:xfrm>
            <a:custGeom>
              <a:avLst/>
              <a:gdLst>
                <a:gd name="T0" fmla="*/ 4000 w 4000"/>
                <a:gd name="T1" fmla="*/ 0 h 4609"/>
                <a:gd name="T2" fmla="*/ 3788 w 4000"/>
                <a:gd name="T3" fmla="*/ 1382 h 4609"/>
                <a:gd name="T4" fmla="*/ 2629 w 4000"/>
                <a:gd name="T5" fmla="*/ 1918 h 4609"/>
                <a:gd name="T6" fmla="*/ 2499 w 4000"/>
                <a:gd name="T7" fmla="*/ 3271 h 4609"/>
                <a:gd name="T8" fmla="*/ 5 w 4000"/>
                <a:gd name="T9" fmla="*/ 4609 h 4609"/>
                <a:gd name="T10" fmla="*/ 0 w 4000"/>
                <a:gd name="T11" fmla="*/ 4605 h 4609"/>
                <a:gd name="T12" fmla="*/ 7 w 4000"/>
                <a:gd name="T13" fmla="*/ 3264 h 4609"/>
                <a:gd name="T14" fmla="*/ 1467 w 4000"/>
                <a:gd name="T15" fmla="*/ 2580 h 4609"/>
                <a:gd name="T16" fmla="*/ 1569 w 4000"/>
                <a:gd name="T17" fmla="*/ 950 h 4609"/>
                <a:gd name="T18" fmla="*/ 4000 w 4000"/>
                <a:gd name="T19" fmla="*/ 0 h 4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0" h="4609">
                  <a:moveTo>
                    <a:pt x="4000" y="0"/>
                  </a:moveTo>
                  <a:lnTo>
                    <a:pt x="3788" y="1382"/>
                  </a:lnTo>
                  <a:lnTo>
                    <a:pt x="2629" y="1918"/>
                  </a:lnTo>
                  <a:lnTo>
                    <a:pt x="2499" y="3271"/>
                  </a:lnTo>
                  <a:lnTo>
                    <a:pt x="5" y="4609"/>
                  </a:lnTo>
                  <a:lnTo>
                    <a:pt x="0" y="4605"/>
                  </a:lnTo>
                  <a:lnTo>
                    <a:pt x="7" y="3264"/>
                  </a:lnTo>
                  <a:lnTo>
                    <a:pt x="1467" y="2580"/>
                  </a:lnTo>
                  <a:lnTo>
                    <a:pt x="1569" y="950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9999"/>
            </a:solidFill>
            <a:ln w="0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5947128" y="4557503"/>
              <a:ext cx="1559761" cy="1638983"/>
            </a:xfrm>
            <a:custGeom>
              <a:avLst/>
              <a:gdLst>
                <a:gd name="T0" fmla="*/ 2492 w 2492"/>
                <a:gd name="T1" fmla="*/ 0 h 2543"/>
                <a:gd name="T2" fmla="*/ 2373 w 2492"/>
                <a:gd name="T3" fmla="*/ 1116 h 2543"/>
                <a:gd name="T4" fmla="*/ 0 w 2492"/>
                <a:gd name="T5" fmla="*/ 2543 h 2543"/>
                <a:gd name="T6" fmla="*/ 6 w 2492"/>
                <a:gd name="T7" fmla="*/ 1336 h 2543"/>
                <a:gd name="T8" fmla="*/ 2492 w 2492"/>
                <a:gd name="T9" fmla="*/ 0 h 2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2" h="2543">
                  <a:moveTo>
                    <a:pt x="2492" y="0"/>
                  </a:moveTo>
                  <a:lnTo>
                    <a:pt x="2373" y="1116"/>
                  </a:lnTo>
                  <a:lnTo>
                    <a:pt x="0" y="2543"/>
                  </a:lnTo>
                  <a:lnTo>
                    <a:pt x="6" y="1336"/>
                  </a:lnTo>
                  <a:lnTo>
                    <a:pt x="2492" y="0"/>
                  </a:lnTo>
                  <a:close/>
                </a:path>
              </a:pathLst>
            </a:custGeom>
            <a:solidFill>
              <a:srgbClr val="FF0066"/>
            </a:solidFill>
            <a:ln w="0">
              <a:solidFill>
                <a:srgbClr val="DD3A59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17"/>
            <p:cNvSpPr>
              <a:spLocks/>
            </p:cNvSpPr>
            <p:nvPr/>
          </p:nvSpPr>
          <p:spPr bwMode="auto">
            <a:xfrm>
              <a:off x="6230038" y="2018787"/>
              <a:ext cx="2224474" cy="960961"/>
            </a:xfrm>
            <a:custGeom>
              <a:avLst/>
              <a:gdLst>
                <a:gd name="T0" fmla="*/ 2399 w 3554"/>
                <a:gd name="T1" fmla="*/ 0 h 1491"/>
                <a:gd name="T2" fmla="*/ 3554 w 3554"/>
                <a:gd name="T3" fmla="*/ 541 h 1491"/>
                <a:gd name="T4" fmla="*/ 1123 w 3554"/>
                <a:gd name="T5" fmla="*/ 1491 h 1491"/>
                <a:gd name="T6" fmla="*/ 1123 w 3554"/>
                <a:gd name="T7" fmla="*/ 1480 h 1491"/>
                <a:gd name="T8" fmla="*/ 0 w 3554"/>
                <a:gd name="T9" fmla="*/ 821 h 1491"/>
                <a:gd name="T10" fmla="*/ 2399 w 3554"/>
                <a:gd name="T11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4" h="1491">
                  <a:moveTo>
                    <a:pt x="2399" y="0"/>
                  </a:moveTo>
                  <a:lnTo>
                    <a:pt x="3554" y="541"/>
                  </a:lnTo>
                  <a:lnTo>
                    <a:pt x="1123" y="1491"/>
                  </a:lnTo>
                  <a:lnTo>
                    <a:pt x="1123" y="1480"/>
                  </a:lnTo>
                  <a:lnTo>
                    <a:pt x="0" y="821"/>
                  </a:lnTo>
                  <a:lnTo>
                    <a:pt x="239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18"/>
            <p:cNvSpPr>
              <a:spLocks/>
            </p:cNvSpPr>
            <p:nvPr/>
          </p:nvSpPr>
          <p:spPr bwMode="auto">
            <a:xfrm>
              <a:off x="4070032" y="1819634"/>
              <a:ext cx="2792172" cy="1552619"/>
            </a:xfrm>
            <a:custGeom>
              <a:avLst/>
              <a:gdLst>
                <a:gd name="T0" fmla="*/ 1309 w 4461"/>
                <a:gd name="T1" fmla="*/ 0 h 2409"/>
                <a:gd name="T2" fmla="*/ 4461 w 4461"/>
                <a:gd name="T3" fmla="*/ 1846 h 2409"/>
                <a:gd name="T4" fmla="*/ 3019 w 4461"/>
                <a:gd name="T5" fmla="*/ 2409 h 2409"/>
                <a:gd name="T6" fmla="*/ 0 w 4461"/>
                <a:gd name="T7" fmla="*/ 393 h 2409"/>
                <a:gd name="T8" fmla="*/ 1309 w 4461"/>
                <a:gd name="T9" fmla="*/ 0 h 2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1" h="2409">
                  <a:moveTo>
                    <a:pt x="1309" y="0"/>
                  </a:moveTo>
                  <a:lnTo>
                    <a:pt x="4461" y="1846"/>
                  </a:lnTo>
                  <a:lnTo>
                    <a:pt x="3019" y="2409"/>
                  </a:lnTo>
                  <a:lnTo>
                    <a:pt x="0" y="393"/>
                  </a:lnTo>
                  <a:lnTo>
                    <a:pt x="1309" y="0"/>
                  </a:lnTo>
                  <a:close/>
                </a:path>
              </a:pathLst>
            </a:custGeom>
            <a:solidFill>
              <a:srgbClr val="FF6699"/>
            </a:solidFill>
            <a:ln w="0">
              <a:solidFill>
                <a:srgbClr val="5F50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19"/>
            <p:cNvSpPr>
              <a:spLocks/>
            </p:cNvSpPr>
            <p:nvPr/>
          </p:nvSpPr>
          <p:spPr bwMode="auto">
            <a:xfrm>
              <a:off x="4977597" y="1362678"/>
              <a:ext cx="2665739" cy="1139490"/>
            </a:xfrm>
            <a:custGeom>
              <a:avLst/>
              <a:gdLst>
                <a:gd name="T0" fmla="*/ 2222 w 4259"/>
                <a:gd name="T1" fmla="*/ 0 h 1768"/>
                <a:gd name="T2" fmla="*/ 4259 w 4259"/>
                <a:gd name="T3" fmla="*/ 952 h 1768"/>
                <a:gd name="T4" fmla="*/ 1878 w 4259"/>
                <a:gd name="T5" fmla="*/ 1768 h 1768"/>
                <a:gd name="T6" fmla="*/ 0 w 4259"/>
                <a:gd name="T7" fmla="*/ 666 h 1768"/>
                <a:gd name="T8" fmla="*/ 2222 w 4259"/>
                <a:gd name="T9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9" h="1768">
                  <a:moveTo>
                    <a:pt x="2222" y="0"/>
                  </a:moveTo>
                  <a:lnTo>
                    <a:pt x="4259" y="952"/>
                  </a:lnTo>
                  <a:lnTo>
                    <a:pt x="1878" y="1768"/>
                  </a:lnTo>
                  <a:lnTo>
                    <a:pt x="0" y="666"/>
                  </a:lnTo>
                  <a:lnTo>
                    <a:pt x="2222" y="0"/>
                  </a:lnTo>
                  <a:close/>
                </a:path>
              </a:pathLst>
            </a:custGeom>
            <a:solidFill>
              <a:srgbClr val="FF0066"/>
            </a:solidFill>
            <a:ln w="0">
              <a:solidFill>
                <a:srgbClr val="FF339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48380" y="625627"/>
            <a:ext cx="1564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b="1" dirty="0" smtClean="0"/>
              <a:t>HUMAN</a:t>
            </a:r>
            <a:endParaRPr lang="zh-CN" altLang="en-US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4193720" y="685996"/>
            <a:ext cx="1519612" cy="3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_______ </a:t>
            </a:r>
            <a:endParaRPr lang="zh-CN" altLang="en-US" b="1" dirty="0"/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5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90" name="TextBox 7"/>
          <p:cNvSpPr txBox="1"/>
          <p:nvPr/>
        </p:nvSpPr>
        <p:spPr>
          <a:xfrm>
            <a:off x="825194" y="67960"/>
            <a:ext cx="42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1. Gender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91" name="Picture 2" descr="C:\Users\dell\Desktop\图标集\微信图片_2019101120123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190611" y="606043"/>
            <a:ext cx="822979" cy="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862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455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4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6">
                                          <p:stCondLst>
                                            <p:cond delay="1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41" decel="50000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5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4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6">
                                          <p:stCondLst>
                                            <p:cond delay="1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55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4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6">
                                          <p:stCondLst>
                                            <p:cond delay="1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55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4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6">
                                          <p:stCondLst>
                                            <p:cond delay="1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455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4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6">
                                          <p:stCondLst>
                                            <p:cond delay="1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41" decel="50000">
                                          <p:stCondLst>
                                            <p:cond delay="16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6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2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45679E-6 L -0.05799 0.03981 C -0.07014 0.04845 -0.08819 0.0537 -0.10712 0.0537 C -0.12882 0.0537 -0.14601 0.04845 -0.15816 0.03981 L -0.2158 3.45679E-6 " pathEditMode="relative" rAng="0" ptsTypes="AAAAA">
                                      <p:cBhvr>
                                        <p:cTn id="26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9" y="2685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6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8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10" grpId="0"/>
      <p:bldP spid="60" grpId="0"/>
      <p:bldP spid="58" grpId="0"/>
      <p:bldP spid="63" grpId="0"/>
      <p:bldP spid="64" grpId="0"/>
      <p:bldP spid="65" grpId="0"/>
      <p:bldP spid="67" grpId="0"/>
      <p:bldP spid="68" grpId="0"/>
      <p:bldP spid="69" grpId="0"/>
      <p:bldP spid="70" grpId="0"/>
      <p:bldP spid="71" grpId="0"/>
      <p:bldP spid="2" grpId="0"/>
      <p:bldP spid="3" grpId="0"/>
      <p:bldP spid="59" grpId="0"/>
      <p:bldP spid="4" grpId="0"/>
      <p:bldP spid="5" grpId="0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Users\dell\Desktop\图标集\微信图片_2019101120123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190611" y="606043"/>
            <a:ext cx="822979" cy="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979" y="2108499"/>
            <a:ext cx="5524274" cy="2610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85"/>
          <a:stretch/>
        </p:blipFill>
        <p:spPr bwMode="auto">
          <a:xfrm>
            <a:off x="0" y="0"/>
            <a:ext cx="179512" cy="5216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13"/>
          <p:cNvSpPr txBox="1"/>
          <p:nvPr/>
        </p:nvSpPr>
        <p:spPr>
          <a:xfrm>
            <a:off x="1013590" y="813837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</a:t>
            </a:r>
            <a:r>
              <a:rPr lang="en-US" altLang="zh-CN" sz="2400" dirty="0" smtClean="0"/>
              <a:t>“If we stop defining each other </a:t>
            </a:r>
            <a:r>
              <a:rPr lang="en-US" altLang="zh-CN" sz="2400" u="sng" dirty="0" smtClean="0"/>
              <a:t>by what we are not</a:t>
            </a:r>
            <a:r>
              <a:rPr lang="en-US" altLang="zh-CN" sz="2400" dirty="0" smtClean="0"/>
              <a:t>  and start defining ourselves </a:t>
            </a:r>
            <a:r>
              <a:rPr lang="en-US" altLang="zh-CN" sz="2400" u="sng" dirty="0" smtClean="0"/>
              <a:t>by who we are</a:t>
            </a:r>
            <a:r>
              <a:rPr lang="en-US" altLang="zh-CN" sz="2400" dirty="0" smtClean="0"/>
              <a:t>  --- we can all be freer and this is what </a:t>
            </a:r>
            <a:r>
              <a:rPr lang="en-US" altLang="zh-CN" sz="2400" dirty="0" err="1" smtClean="0"/>
              <a:t>HeForShe</a:t>
            </a:r>
            <a:r>
              <a:rPr lang="en-US" altLang="zh-CN" sz="2400" dirty="0" smtClean="0"/>
              <a:t> is about .”</a:t>
            </a:r>
            <a:r>
              <a:rPr lang="en-US" altLang="zh-CN" sz="2400" b="1" dirty="0" smtClean="0"/>
              <a:t>     </a:t>
            </a:r>
            <a:r>
              <a:rPr lang="en-US" altLang="zh-CN" sz="1600" dirty="0" smtClean="0"/>
              <a:t>(</a:t>
            </a:r>
            <a:r>
              <a:rPr lang="en-US" altLang="zh-CN" sz="1600" i="1" dirty="0" smtClean="0"/>
              <a:t>para.11)</a:t>
            </a:r>
            <a:endParaRPr lang="zh-CN" altLang="en-US" sz="1600" i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/>
          <a:srcRect l="7736" r="14888"/>
          <a:stretch/>
        </p:blipFill>
        <p:spPr>
          <a:xfrm>
            <a:off x="5253040" y="760970"/>
            <a:ext cx="2448272" cy="6462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/>
          <a:srcRect l="4414" r="26065"/>
          <a:stretch/>
        </p:blipFill>
        <p:spPr>
          <a:xfrm>
            <a:off x="3353599" y="1131253"/>
            <a:ext cx="2000560" cy="6462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52120" y="3856544"/>
            <a:ext cx="1629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women</a:t>
            </a:r>
            <a:endParaRPr lang="zh-CN" alt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70976" y="3856543"/>
            <a:ext cx="10406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men</a:t>
            </a:r>
            <a:endParaRPr lang="zh-CN" alt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979" y="2108499"/>
            <a:ext cx="5524273" cy="2610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hum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90192" y="611893"/>
            <a:ext cx="326989" cy="3269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84910" y="3867894"/>
            <a:ext cx="15327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human</a:t>
            </a:r>
            <a:endParaRPr lang="zh-CN" alt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2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20" name="TextBox 7"/>
          <p:cNvSpPr txBox="1"/>
          <p:nvPr/>
        </p:nvSpPr>
        <p:spPr>
          <a:xfrm>
            <a:off x="825194" y="67960"/>
            <a:ext cx="42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1. Gender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Freeform 19"/>
          <p:cNvSpPr>
            <a:spLocks noChangeAspect="1" noEditPoints="1"/>
          </p:cNvSpPr>
          <p:nvPr/>
        </p:nvSpPr>
        <p:spPr bwMode="auto">
          <a:xfrm rot="19332660">
            <a:off x="2156342" y="530866"/>
            <a:ext cx="3425130" cy="1315419"/>
          </a:xfrm>
          <a:custGeom>
            <a:avLst/>
            <a:gdLst>
              <a:gd name="T0" fmla="*/ 715 w 868"/>
              <a:gd name="T1" fmla="*/ 128 h 351"/>
              <a:gd name="T2" fmla="*/ 363 w 868"/>
              <a:gd name="T3" fmla="*/ 50 h 351"/>
              <a:gd name="T4" fmla="*/ 226 w 868"/>
              <a:gd name="T5" fmla="*/ 94 h 351"/>
              <a:gd name="T6" fmla="*/ 155 w 868"/>
              <a:gd name="T7" fmla="*/ 112 h 351"/>
              <a:gd name="T8" fmla="*/ 111 w 868"/>
              <a:gd name="T9" fmla="*/ 138 h 351"/>
              <a:gd name="T10" fmla="*/ 85 w 868"/>
              <a:gd name="T11" fmla="*/ 163 h 351"/>
              <a:gd name="T12" fmla="*/ 104 w 868"/>
              <a:gd name="T13" fmla="*/ 185 h 351"/>
              <a:gd name="T14" fmla="*/ 69 w 868"/>
              <a:gd name="T15" fmla="*/ 174 h 351"/>
              <a:gd name="T16" fmla="*/ 92 w 868"/>
              <a:gd name="T17" fmla="*/ 203 h 351"/>
              <a:gd name="T18" fmla="*/ 66 w 868"/>
              <a:gd name="T19" fmla="*/ 192 h 351"/>
              <a:gd name="T20" fmla="*/ 75 w 868"/>
              <a:gd name="T21" fmla="*/ 207 h 351"/>
              <a:gd name="T22" fmla="*/ 72 w 868"/>
              <a:gd name="T23" fmla="*/ 224 h 351"/>
              <a:gd name="T24" fmla="*/ 64 w 868"/>
              <a:gd name="T25" fmla="*/ 228 h 351"/>
              <a:gd name="T26" fmla="*/ 29 w 868"/>
              <a:gd name="T27" fmla="*/ 217 h 351"/>
              <a:gd name="T28" fmla="*/ 31 w 868"/>
              <a:gd name="T29" fmla="*/ 228 h 351"/>
              <a:gd name="T30" fmla="*/ 53 w 868"/>
              <a:gd name="T31" fmla="*/ 253 h 351"/>
              <a:gd name="T32" fmla="*/ 36 w 868"/>
              <a:gd name="T33" fmla="*/ 257 h 351"/>
              <a:gd name="T34" fmla="*/ 774 w 868"/>
              <a:gd name="T35" fmla="*/ 258 h 351"/>
              <a:gd name="T36" fmla="*/ 640 w 868"/>
              <a:gd name="T37" fmla="*/ 136 h 351"/>
              <a:gd name="T38" fmla="*/ 376 w 868"/>
              <a:gd name="T39" fmla="*/ 47 h 351"/>
              <a:gd name="T40" fmla="*/ 235 w 868"/>
              <a:gd name="T41" fmla="*/ 76 h 351"/>
              <a:gd name="T42" fmla="*/ 221 w 868"/>
              <a:gd name="T43" fmla="*/ 70 h 351"/>
              <a:gd name="T44" fmla="*/ 180 w 868"/>
              <a:gd name="T45" fmla="*/ 89 h 351"/>
              <a:gd name="T46" fmla="*/ 168 w 868"/>
              <a:gd name="T47" fmla="*/ 110 h 351"/>
              <a:gd name="T48" fmla="*/ 140 w 868"/>
              <a:gd name="T49" fmla="*/ 145 h 351"/>
              <a:gd name="T50" fmla="*/ 81 w 868"/>
              <a:gd name="T51" fmla="*/ 192 h 351"/>
              <a:gd name="T52" fmla="*/ 126 w 868"/>
              <a:gd name="T53" fmla="*/ 134 h 351"/>
              <a:gd name="T54" fmla="*/ 253 w 868"/>
              <a:gd name="T55" fmla="*/ 36 h 351"/>
              <a:gd name="T56" fmla="*/ 399 w 868"/>
              <a:gd name="T57" fmla="*/ 2 h 351"/>
              <a:gd name="T58" fmla="*/ 510 w 868"/>
              <a:gd name="T59" fmla="*/ 14 h 351"/>
              <a:gd name="T60" fmla="*/ 732 w 868"/>
              <a:gd name="T61" fmla="*/ 145 h 351"/>
              <a:gd name="T62" fmla="*/ 794 w 868"/>
              <a:gd name="T63" fmla="*/ 260 h 351"/>
              <a:gd name="T64" fmla="*/ 787 w 868"/>
              <a:gd name="T65" fmla="*/ 222 h 351"/>
              <a:gd name="T66" fmla="*/ 721 w 868"/>
              <a:gd name="T67" fmla="*/ 150 h 351"/>
              <a:gd name="T68" fmla="*/ 533 w 868"/>
              <a:gd name="T69" fmla="*/ 22 h 351"/>
              <a:gd name="T70" fmla="*/ 380 w 868"/>
              <a:gd name="T71" fmla="*/ 47 h 351"/>
              <a:gd name="T72" fmla="*/ 307 w 868"/>
              <a:gd name="T73" fmla="*/ 53 h 351"/>
              <a:gd name="T74" fmla="*/ 281 w 868"/>
              <a:gd name="T75" fmla="*/ 47 h 351"/>
              <a:gd name="T76" fmla="*/ 242 w 868"/>
              <a:gd name="T77" fmla="*/ 43 h 351"/>
              <a:gd name="T78" fmla="*/ 222 w 868"/>
              <a:gd name="T79" fmla="*/ 51 h 351"/>
              <a:gd name="T80" fmla="*/ 197 w 868"/>
              <a:gd name="T81" fmla="*/ 73 h 351"/>
              <a:gd name="T82" fmla="*/ 164 w 868"/>
              <a:gd name="T83" fmla="*/ 99 h 351"/>
              <a:gd name="T84" fmla="*/ 142 w 868"/>
              <a:gd name="T85" fmla="*/ 117 h 351"/>
              <a:gd name="T86" fmla="*/ 141 w 868"/>
              <a:gd name="T87" fmla="*/ 138 h 351"/>
              <a:gd name="T88" fmla="*/ 124 w 868"/>
              <a:gd name="T89" fmla="*/ 129 h 351"/>
              <a:gd name="T90" fmla="*/ 113 w 868"/>
              <a:gd name="T91" fmla="*/ 142 h 351"/>
              <a:gd name="T92" fmla="*/ 337 w 868"/>
              <a:gd name="T93" fmla="*/ 9 h 351"/>
              <a:gd name="T94" fmla="*/ 168 w 868"/>
              <a:gd name="T95" fmla="*/ 125 h 351"/>
              <a:gd name="T96" fmla="*/ 197 w 868"/>
              <a:gd name="T97" fmla="*/ 105 h 351"/>
              <a:gd name="T98" fmla="*/ 131 w 868"/>
              <a:gd name="T99" fmla="*/ 159 h 351"/>
              <a:gd name="T100" fmla="*/ 88 w 868"/>
              <a:gd name="T101" fmla="*/ 171 h 351"/>
              <a:gd name="T102" fmla="*/ 85 w 868"/>
              <a:gd name="T103" fmla="*/ 191 h 351"/>
              <a:gd name="T104" fmla="*/ 79 w 868"/>
              <a:gd name="T105" fmla="*/ 215 h 351"/>
              <a:gd name="T106" fmla="*/ 48 w 868"/>
              <a:gd name="T107" fmla="*/ 193 h 351"/>
              <a:gd name="T108" fmla="*/ 64 w 868"/>
              <a:gd name="T109" fmla="*/ 238 h 351"/>
              <a:gd name="T110" fmla="*/ 17 w 868"/>
              <a:gd name="T111" fmla="*/ 235 h 351"/>
              <a:gd name="T112" fmla="*/ 87 w 868"/>
              <a:gd name="T113" fmla="*/ 158 h 351"/>
              <a:gd name="T114" fmla="*/ 865 w 868"/>
              <a:gd name="T115" fmla="*/ 172 h 351"/>
              <a:gd name="T116" fmla="*/ 859 w 868"/>
              <a:gd name="T117" fmla="*/ 117 h 351"/>
              <a:gd name="T118" fmla="*/ 782 w 868"/>
              <a:gd name="T119" fmla="*/ 277 h 351"/>
              <a:gd name="T120" fmla="*/ 841 w 868"/>
              <a:gd name="T121" fmla="*/ 164 h 351"/>
              <a:gd name="T122" fmla="*/ 861 w 868"/>
              <a:gd name="T123" fmla="*/ 201 h 351"/>
              <a:gd name="T124" fmla="*/ 666 w 868"/>
              <a:gd name="T125" fmla="*/ 29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351">
                <a:moveTo>
                  <a:pt x="813" y="278"/>
                </a:moveTo>
                <a:cubicBezTo>
                  <a:pt x="812" y="276"/>
                  <a:pt x="811" y="275"/>
                  <a:pt x="812" y="275"/>
                </a:cubicBezTo>
                <a:cubicBezTo>
                  <a:pt x="813" y="277"/>
                  <a:pt x="813" y="278"/>
                  <a:pt x="813" y="278"/>
                </a:cubicBezTo>
                <a:close/>
                <a:moveTo>
                  <a:pt x="812" y="266"/>
                </a:moveTo>
                <a:cubicBezTo>
                  <a:pt x="813" y="269"/>
                  <a:pt x="814" y="269"/>
                  <a:pt x="814" y="271"/>
                </a:cubicBezTo>
                <a:cubicBezTo>
                  <a:pt x="813" y="267"/>
                  <a:pt x="813" y="271"/>
                  <a:pt x="813" y="270"/>
                </a:cubicBezTo>
                <a:cubicBezTo>
                  <a:pt x="815" y="276"/>
                  <a:pt x="814" y="270"/>
                  <a:pt x="815" y="272"/>
                </a:cubicBezTo>
                <a:cubicBezTo>
                  <a:pt x="814" y="268"/>
                  <a:pt x="813" y="267"/>
                  <a:pt x="812" y="266"/>
                </a:cubicBezTo>
                <a:close/>
                <a:moveTo>
                  <a:pt x="781" y="282"/>
                </a:moveTo>
                <a:cubicBezTo>
                  <a:pt x="782" y="285"/>
                  <a:pt x="783" y="285"/>
                  <a:pt x="784" y="284"/>
                </a:cubicBezTo>
                <a:cubicBezTo>
                  <a:pt x="782" y="282"/>
                  <a:pt x="782" y="282"/>
                  <a:pt x="781" y="282"/>
                </a:cubicBezTo>
                <a:close/>
                <a:moveTo>
                  <a:pt x="798" y="267"/>
                </a:moveTo>
                <a:cubicBezTo>
                  <a:pt x="798" y="268"/>
                  <a:pt x="801" y="272"/>
                  <a:pt x="801" y="272"/>
                </a:cubicBezTo>
                <a:cubicBezTo>
                  <a:pt x="801" y="269"/>
                  <a:pt x="799" y="267"/>
                  <a:pt x="798" y="267"/>
                </a:cubicBezTo>
                <a:close/>
                <a:moveTo>
                  <a:pt x="791" y="270"/>
                </a:moveTo>
                <a:cubicBezTo>
                  <a:pt x="791" y="272"/>
                  <a:pt x="793" y="275"/>
                  <a:pt x="793" y="276"/>
                </a:cubicBezTo>
                <a:cubicBezTo>
                  <a:pt x="793" y="274"/>
                  <a:pt x="791" y="271"/>
                  <a:pt x="791" y="270"/>
                </a:cubicBezTo>
                <a:close/>
                <a:moveTo>
                  <a:pt x="789" y="269"/>
                </a:moveTo>
                <a:cubicBezTo>
                  <a:pt x="788" y="269"/>
                  <a:pt x="791" y="272"/>
                  <a:pt x="790" y="273"/>
                </a:cubicBezTo>
                <a:cubicBezTo>
                  <a:pt x="789" y="270"/>
                  <a:pt x="788" y="270"/>
                  <a:pt x="787" y="270"/>
                </a:cubicBezTo>
                <a:cubicBezTo>
                  <a:pt x="789" y="273"/>
                  <a:pt x="790" y="274"/>
                  <a:pt x="791" y="276"/>
                </a:cubicBezTo>
                <a:cubicBezTo>
                  <a:pt x="792" y="276"/>
                  <a:pt x="792" y="274"/>
                  <a:pt x="793" y="276"/>
                </a:cubicBezTo>
                <a:cubicBezTo>
                  <a:pt x="792" y="273"/>
                  <a:pt x="791" y="272"/>
                  <a:pt x="789" y="269"/>
                </a:cubicBezTo>
                <a:close/>
                <a:moveTo>
                  <a:pt x="801" y="266"/>
                </a:moveTo>
                <a:cubicBezTo>
                  <a:pt x="800" y="266"/>
                  <a:pt x="800" y="268"/>
                  <a:pt x="801" y="271"/>
                </a:cubicBezTo>
                <a:cubicBezTo>
                  <a:pt x="802" y="271"/>
                  <a:pt x="801" y="267"/>
                  <a:pt x="801" y="266"/>
                </a:cubicBezTo>
                <a:close/>
                <a:moveTo>
                  <a:pt x="799" y="270"/>
                </a:moveTo>
                <a:cubicBezTo>
                  <a:pt x="799" y="270"/>
                  <a:pt x="798" y="270"/>
                  <a:pt x="798" y="269"/>
                </a:cubicBezTo>
                <a:cubicBezTo>
                  <a:pt x="797" y="269"/>
                  <a:pt x="797" y="270"/>
                  <a:pt x="798" y="272"/>
                </a:cubicBezTo>
                <a:cubicBezTo>
                  <a:pt x="798" y="271"/>
                  <a:pt x="800" y="273"/>
                  <a:pt x="799" y="270"/>
                </a:cubicBezTo>
                <a:close/>
                <a:moveTo>
                  <a:pt x="770" y="269"/>
                </a:moveTo>
                <a:cubicBezTo>
                  <a:pt x="771" y="271"/>
                  <a:pt x="772" y="272"/>
                  <a:pt x="773" y="272"/>
                </a:cubicBezTo>
                <a:cubicBezTo>
                  <a:pt x="772" y="270"/>
                  <a:pt x="771" y="269"/>
                  <a:pt x="770" y="269"/>
                </a:cubicBezTo>
                <a:close/>
                <a:moveTo>
                  <a:pt x="807" y="248"/>
                </a:moveTo>
                <a:cubicBezTo>
                  <a:pt x="808" y="250"/>
                  <a:pt x="810" y="253"/>
                  <a:pt x="810" y="252"/>
                </a:cubicBezTo>
                <a:cubicBezTo>
                  <a:pt x="809" y="249"/>
                  <a:pt x="808" y="247"/>
                  <a:pt x="807" y="248"/>
                </a:cubicBezTo>
                <a:close/>
                <a:moveTo>
                  <a:pt x="802" y="246"/>
                </a:moveTo>
                <a:cubicBezTo>
                  <a:pt x="803" y="247"/>
                  <a:pt x="803" y="248"/>
                  <a:pt x="804" y="251"/>
                </a:cubicBezTo>
                <a:cubicBezTo>
                  <a:pt x="805" y="251"/>
                  <a:pt x="803" y="245"/>
                  <a:pt x="802" y="246"/>
                </a:cubicBezTo>
                <a:close/>
                <a:moveTo>
                  <a:pt x="805" y="245"/>
                </a:moveTo>
                <a:cubicBezTo>
                  <a:pt x="803" y="240"/>
                  <a:pt x="804" y="239"/>
                  <a:pt x="802" y="235"/>
                </a:cubicBezTo>
                <a:cubicBezTo>
                  <a:pt x="800" y="234"/>
                  <a:pt x="796" y="236"/>
                  <a:pt x="801" y="245"/>
                </a:cubicBezTo>
                <a:cubicBezTo>
                  <a:pt x="801" y="242"/>
                  <a:pt x="806" y="248"/>
                  <a:pt x="805" y="245"/>
                </a:cubicBezTo>
                <a:close/>
                <a:moveTo>
                  <a:pt x="759" y="246"/>
                </a:moveTo>
                <a:cubicBezTo>
                  <a:pt x="759" y="247"/>
                  <a:pt x="758" y="246"/>
                  <a:pt x="758" y="246"/>
                </a:cubicBezTo>
                <a:cubicBezTo>
                  <a:pt x="759" y="248"/>
                  <a:pt x="760" y="248"/>
                  <a:pt x="759" y="248"/>
                </a:cubicBezTo>
                <a:cubicBezTo>
                  <a:pt x="760" y="250"/>
                  <a:pt x="760" y="250"/>
                  <a:pt x="761" y="250"/>
                </a:cubicBezTo>
                <a:cubicBezTo>
                  <a:pt x="759" y="248"/>
                  <a:pt x="760" y="248"/>
                  <a:pt x="759" y="246"/>
                </a:cubicBezTo>
                <a:close/>
                <a:moveTo>
                  <a:pt x="766" y="178"/>
                </a:moveTo>
                <a:cubicBezTo>
                  <a:pt x="766" y="178"/>
                  <a:pt x="766" y="178"/>
                  <a:pt x="767" y="180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67" y="179"/>
                  <a:pt x="768" y="180"/>
                  <a:pt x="766" y="178"/>
                </a:cubicBezTo>
                <a:close/>
                <a:moveTo>
                  <a:pt x="756" y="167"/>
                </a:moveTo>
                <a:cubicBezTo>
                  <a:pt x="757" y="168"/>
                  <a:pt x="758" y="169"/>
                  <a:pt x="757" y="169"/>
                </a:cubicBezTo>
                <a:cubicBezTo>
                  <a:pt x="762" y="175"/>
                  <a:pt x="758" y="167"/>
                  <a:pt x="756" y="167"/>
                </a:cubicBezTo>
                <a:close/>
                <a:moveTo>
                  <a:pt x="713" y="128"/>
                </a:moveTo>
                <a:cubicBezTo>
                  <a:pt x="713" y="127"/>
                  <a:pt x="714" y="127"/>
                  <a:pt x="715" y="128"/>
                </a:cubicBezTo>
                <a:cubicBezTo>
                  <a:pt x="712" y="125"/>
                  <a:pt x="710" y="125"/>
                  <a:pt x="713" y="128"/>
                </a:cubicBezTo>
                <a:close/>
                <a:moveTo>
                  <a:pt x="640" y="70"/>
                </a:moveTo>
                <a:cubicBezTo>
                  <a:pt x="634" y="64"/>
                  <a:pt x="636" y="68"/>
                  <a:pt x="640" y="70"/>
                </a:cubicBezTo>
                <a:close/>
                <a:moveTo>
                  <a:pt x="545" y="23"/>
                </a:moveTo>
                <a:cubicBezTo>
                  <a:pt x="544" y="24"/>
                  <a:pt x="548" y="25"/>
                  <a:pt x="549" y="24"/>
                </a:cubicBezTo>
                <a:cubicBezTo>
                  <a:pt x="546" y="24"/>
                  <a:pt x="547" y="24"/>
                  <a:pt x="545" y="23"/>
                </a:cubicBezTo>
                <a:close/>
                <a:moveTo>
                  <a:pt x="539" y="20"/>
                </a:moveTo>
                <a:cubicBezTo>
                  <a:pt x="539" y="20"/>
                  <a:pt x="538" y="20"/>
                  <a:pt x="538" y="20"/>
                </a:cubicBezTo>
                <a:cubicBezTo>
                  <a:pt x="540" y="21"/>
                  <a:pt x="543" y="22"/>
                  <a:pt x="543" y="21"/>
                </a:cubicBezTo>
                <a:cubicBezTo>
                  <a:pt x="540" y="20"/>
                  <a:pt x="540" y="21"/>
                  <a:pt x="539" y="20"/>
                </a:cubicBezTo>
                <a:close/>
                <a:moveTo>
                  <a:pt x="530" y="17"/>
                </a:moveTo>
                <a:cubicBezTo>
                  <a:pt x="529" y="18"/>
                  <a:pt x="534" y="19"/>
                  <a:pt x="534" y="18"/>
                </a:cubicBezTo>
                <a:lnTo>
                  <a:pt x="530" y="17"/>
                </a:lnTo>
                <a:close/>
                <a:moveTo>
                  <a:pt x="524" y="16"/>
                </a:moveTo>
                <a:cubicBezTo>
                  <a:pt x="524" y="16"/>
                  <a:pt x="522" y="16"/>
                  <a:pt x="522" y="17"/>
                </a:cubicBezTo>
                <a:cubicBezTo>
                  <a:pt x="524" y="17"/>
                  <a:pt x="527" y="18"/>
                  <a:pt x="529" y="18"/>
                </a:cubicBezTo>
                <a:cubicBezTo>
                  <a:pt x="528" y="17"/>
                  <a:pt x="526" y="17"/>
                  <a:pt x="524" y="16"/>
                </a:cubicBezTo>
                <a:close/>
                <a:moveTo>
                  <a:pt x="498" y="10"/>
                </a:moveTo>
                <a:cubicBezTo>
                  <a:pt x="501" y="10"/>
                  <a:pt x="502" y="10"/>
                  <a:pt x="503" y="10"/>
                </a:cubicBezTo>
                <a:cubicBezTo>
                  <a:pt x="502" y="10"/>
                  <a:pt x="498" y="9"/>
                  <a:pt x="498" y="10"/>
                </a:cubicBezTo>
                <a:close/>
                <a:moveTo>
                  <a:pt x="467" y="7"/>
                </a:moveTo>
                <a:cubicBezTo>
                  <a:pt x="468" y="7"/>
                  <a:pt x="473" y="8"/>
                  <a:pt x="473" y="7"/>
                </a:cubicBezTo>
                <a:cubicBezTo>
                  <a:pt x="470" y="7"/>
                  <a:pt x="467" y="6"/>
                  <a:pt x="467" y="7"/>
                </a:cubicBezTo>
                <a:close/>
                <a:moveTo>
                  <a:pt x="443" y="52"/>
                </a:moveTo>
                <a:cubicBezTo>
                  <a:pt x="443" y="52"/>
                  <a:pt x="443" y="52"/>
                  <a:pt x="443" y="53"/>
                </a:cubicBezTo>
                <a:cubicBezTo>
                  <a:pt x="445" y="53"/>
                  <a:pt x="444" y="54"/>
                  <a:pt x="447" y="54"/>
                </a:cubicBezTo>
                <a:cubicBezTo>
                  <a:pt x="446" y="53"/>
                  <a:pt x="446" y="53"/>
                  <a:pt x="448" y="53"/>
                </a:cubicBezTo>
                <a:cubicBezTo>
                  <a:pt x="447" y="52"/>
                  <a:pt x="446" y="52"/>
                  <a:pt x="443" y="52"/>
                </a:cubicBezTo>
                <a:close/>
                <a:moveTo>
                  <a:pt x="435" y="51"/>
                </a:moveTo>
                <a:cubicBezTo>
                  <a:pt x="435" y="52"/>
                  <a:pt x="430" y="51"/>
                  <a:pt x="431" y="51"/>
                </a:cubicBezTo>
                <a:cubicBezTo>
                  <a:pt x="432" y="51"/>
                  <a:pt x="436" y="52"/>
                  <a:pt x="437" y="52"/>
                </a:cubicBezTo>
                <a:cubicBezTo>
                  <a:pt x="435" y="52"/>
                  <a:pt x="437" y="51"/>
                  <a:pt x="435" y="51"/>
                </a:cubicBezTo>
                <a:close/>
                <a:moveTo>
                  <a:pt x="402" y="50"/>
                </a:moveTo>
                <a:cubicBezTo>
                  <a:pt x="404" y="50"/>
                  <a:pt x="406" y="50"/>
                  <a:pt x="406" y="49"/>
                </a:cubicBezTo>
                <a:cubicBezTo>
                  <a:pt x="404" y="49"/>
                  <a:pt x="402" y="49"/>
                  <a:pt x="402" y="50"/>
                </a:cubicBezTo>
                <a:close/>
                <a:moveTo>
                  <a:pt x="391" y="1"/>
                </a:moveTo>
                <a:cubicBezTo>
                  <a:pt x="391" y="2"/>
                  <a:pt x="395" y="2"/>
                  <a:pt x="397" y="2"/>
                </a:cubicBezTo>
                <a:cubicBezTo>
                  <a:pt x="397" y="2"/>
                  <a:pt x="395" y="2"/>
                  <a:pt x="395" y="3"/>
                </a:cubicBezTo>
                <a:cubicBezTo>
                  <a:pt x="396" y="3"/>
                  <a:pt x="397" y="3"/>
                  <a:pt x="398" y="3"/>
                </a:cubicBezTo>
                <a:cubicBezTo>
                  <a:pt x="397" y="2"/>
                  <a:pt x="401" y="4"/>
                  <a:pt x="402" y="3"/>
                </a:cubicBezTo>
                <a:cubicBezTo>
                  <a:pt x="400" y="2"/>
                  <a:pt x="396" y="3"/>
                  <a:pt x="399" y="2"/>
                </a:cubicBezTo>
                <a:cubicBezTo>
                  <a:pt x="393" y="2"/>
                  <a:pt x="395" y="1"/>
                  <a:pt x="391" y="1"/>
                </a:cubicBezTo>
                <a:close/>
                <a:moveTo>
                  <a:pt x="394" y="3"/>
                </a:moveTo>
                <a:cubicBezTo>
                  <a:pt x="391" y="3"/>
                  <a:pt x="389" y="3"/>
                  <a:pt x="388" y="3"/>
                </a:cubicBezTo>
                <a:cubicBezTo>
                  <a:pt x="391" y="3"/>
                  <a:pt x="394" y="4"/>
                  <a:pt x="395" y="3"/>
                </a:cubicBezTo>
                <a:cubicBezTo>
                  <a:pt x="394" y="3"/>
                  <a:pt x="394" y="3"/>
                  <a:pt x="394" y="3"/>
                </a:cubicBezTo>
                <a:close/>
                <a:moveTo>
                  <a:pt x="384" y="2"/>
                </a:moveTo>
                <a:cubicBezTo>
                  <a:pt x="386" y="2"/>
                  <a:pt x="388" y="2"/>
                  <a:pt x="389" y="2"/>
                </a:cubicBezTo>
                <a:cubicBezTo>
                  <a:pt x="387" y="2"/>
                  <a:pt x="384" y="2"/>
                  <a:pt x="384" y="2"/>
                </a:cubicBezTo>
                <a:close/>
                <a:moveTo>
                  <a:pt x="371" y="5"/>
                </a:moveTo>
                <a:cubicBezTo>
                  <a:pt x="370" y="6"/>
                  <a:pt x="367" y="6"/>
                  <a:pt x="365" y="6"/>
                </a:cubicBezTo>
                <a:cubicBezTo>
                  <a:pt x="367" y="7"/>
                  <a:pt x="377" y="6"/>
                  <a:pt x="377" y="5"/>
                </a:cubicBezTo>
                <a:cubicBezTo>
                  <a:pt x="374" y="5"/>
                  <a:pt x="374" y="5"/>
                  <a:pt x="371" y="5"/>
                </a:cubicBezTo>
                <a:close/>
                <a:moveTo>
                  <a:pt x="364" y="51"/>
                </a:moveTo>
                <a:cubicBezTo>
                  <a:pt x="364" y="52"/>
                  <a:pt x="367" y="51"/>
                  <a:pt x="370" y="51"/>
                </a:cubicBezTo>
                <a:cubicBezTo>
                  <a:pt x="370" y="51"/>
                  <a:pt x="366" y="51"/>
                  <a:pt x="364" y="51"/>
                </a:cubicBezTo>
                <a:close/>
                <a:moveTo>
                  <a:pt x="363" y="50"/>
                </a:moveTo>
                <a:cubicBezTo>
                  <a:pt x="365" y="49"/>
                  <a:pt x="366" y="49"/>
                  <a:pt x="367" y="49"/>
                </a:cubicBezTo>
                <a:cubicBezTo>
                  <a:pt x="365" y="48"/>
                  <a:pt x="363" y="49"/>
                  <a:pt x="363" y="50"/>
                </a:cubicBezTo>
                <a:close/>
                <a:moveTo>
                  <a:pt x="326" y="13"/>
                </a:moveTo>
                <a:cubicBezTo>
                  <a:pt x="327" y="12"/>
                  <a:pt x="332" y="11"/>
                  <a:pt x="333" y="11"/>
                </a:cubicBezTo>
                <a:cubicBezTo>
                  <a:pt x="329" y="11"/>
                  <a:pt x="328" y="12"/>
                  <a:pt x="326" y="13"/>
                </a:cubicBezTo>
                <a:close/>
                <a:moveTo>
                  <a:pt x="321" y="10"/>
                </a:moveTo>
                <a:cubicBezTo>
                  <a:pt x="322" y="11"/>
                  <a:pt x="325" y="10"/>
                  <a:pt x="329" y="9"/>
                </a:cubicBezTo>
                <a:cubicBezTo>
                  <a:pt x="329" y="9"/>
                  <a:pt x="329" y="9"/>
                  <a:pt x="328" y="9"/>
                </a:cubicBezTo>
                <a:cubicBezTo>
                  <a:pt x="326" y="10"/>
                  <a:pt x="323" y="10"/>
                  <a:pt x="321" y="10"/>
                </a:cubicBezTo>
                <a:close/>
                <a:moveTo>
                  <a:pt x="322" y="58"/>
                </a:moveTo>
                <a:cubicBezTo>
                  <a:pt x="323" y="58"/>
                  <a:pt x="326" y="58"/>
                  <a:pt x="328" y="58"/>
                </a:cubicBezTo>
                <a:cubicBezTo>
                  <a:pt x="327" y="57"/>
                  <a:pt x="325" y="57"/>
                  <a:pt x="322" y="58"/>
                </a:cubicBezTo>
                <a:close/>
                <a:moveTo>
                  <a:pt x="313" y="59"/>
                </a:moveTo>
                <a:cubicBezTo>
                  <a:pt x="314" y="60"/>
                  <a:pt x="309" y="60"/>
                  <a:pt x="309" y="61"/>
                </a:cubicBezTo>
                <a:cubicBezTo>
                  <a:pt x="311" y="61"/>
                  <a:pt x="312" y="61"/>
                  <a:pt x="316" y="60"/>
                </a:cubicBezTo>
                <a:cubicBezTo>
                  <a:pt x="315" y="60"/>
                  <a:pt x="316" y="59"/>
                  <a:pt x="313" y="59"/>
                </a:cubicBezTo>
                <a:close/>
                <a:moveTo>
                  <a:pt x="286" y="24"/>
                </a:moveTo>
                <a:cubicBezTo>
                  <a:pt x="286" y="24"/>
                  <a:pt x="280" y="25"/>
                  <a:pt x="280" y="26"/>
                </a:cubicBezTo>
                <a:cubicBezTo>
                  <a:pt x="281" y="26"/>
                  <a:pt x="280" y="26"/>
                  <a:pt x="281" y="26"/>
                </a:cubicBezTo>
                <a:cubicBezTo>
                  <a:pt x="282" y="26"/>
                  <a:pt x="284" y="25"/>
                  <a:pt x="285" y="24"/>
                </a:cubicBezTo>
                <a:cubicBezTo>
                  <a:pt x="285" y="25"/>
                  <a:pt x="286" y="25"/>
                  <a:pt x="287" y="25"/>
                </a:cubicBezTo>
                <a:cubicBezTo>
                  <a:pt x="290" y="24"/>
                  <a:pt x="290" y="24"/>
                  <a:pt x="294" y="23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0" y="23"/>
                  <a:pt x="288" y="23"/>
                  <a:pt x="286" y="24"/>
                </a:cubicBezTo>
                <a:close/>
                <a:moveTo>
                  <a:pt x="287" y="68"/>
                </a:moveTo>
                <a:cubicBezTo>
                  <a:pt x="289" y="67"/>
                  <a:pt x="289" y="67"/>
                  <a:pt x="289" y="66"/>
                </a:cubicBezTo>
                <a:cubicBezTo>
                  <a:pt x="287" y="67"/>
                  <a:pt x="287" y="67"/>
                  <a:pt x="287" y="68"/>
                </a:cubicBezTo>
                <a:close/>
                <a:moveTo>
                  <a:pt x="237" y="80"/>
                </a:moveTo>
                <a:cubicBezTo>
                  <a:pt x="236" y="81"/>
                  <a:pt x="235" y="83"/>
                  <a:pt x="230" y="86"/>
                </a:cubicBezTo>
                <a:cubicBezTo>
                  <a:pt x="227" y="86"/>
                  <a:pt x="224" y="88"/>
                  <a:pt x="221" y="89"/>
                </a:cubicBezTo>
                <a:cubicBezTo>
                  <a:pt x="221" y="89"/>
                  <a:pt x="221" y="90"/>
                  <a:pt x="220" y="91"/>
                </a:cubicBezTo>
                <a:cubicBezTo>
                  <a:pt x="219" y="91"/>
                  <a:pt x="215" y="92"/>
                  <a:pt x="215" y="93"/>
                </a:cubicBezTo>
                <a:cubicBezTo>
                  <a:pt x="217" y="93"/>
                  <a:pt x="218" y="93"/>
                  <a:pt x="220" y="92"/>
                </a:cubicBezTo>
                <a:cubicBezTo>
                  <a:pt x="222" y="91"/>
                  <a:pt x="219" y="91"/>
                  <a:pt x="221" y="90"/>
                </a:cubicBezTo>
                <a:cubicBezTo>
                  <a:pt x="227" y="88"/>
                  <a:pt x="233" y="84"/>
                  <a:pt x="238" y="81"/>
                </a:cubicBezTo>
                <a:cubicBezTo>
                  <a:pt x="237" y="81"/>
                  <a:pt x="237" y="81"/>
                  <a:pt x="236" y="81"/>
                </a:cubicBezTo>
                <a:cubicBezTo>
                  <a:pt x="239" y="80"/>
                  <a:pt x="241" y="79"/>
                  <a:pt x="242" y="78"/>
                </a:cubicBezTo>
                <a:cubicBezTo>
                  <a:pt x="239" y="79"/>
                  <a:pt x="238" y="79"/>
                  <a:pt x="237" y="80"/>
                </a:cubicBezTo>
                <a:close/>
                <a:moveTo>
                  <a:pt x="228" y="79"/>
                </a:moveTo>
                <a:cubicBezTo>
                  <a:pt x="228" y="80"/>
                  <a:pt x="230" y="79"/>
                  <a:pt x="228" y="80"/>
                </a:cubicBezTo>
                <a:cubicBezTo>
                  <a:pt x="228" y="80"/>
                  <a:pt x="224" y="82"/>
                  <a:pt x="224" y="81"/>
                </a:cubicBezTo>
                <a:cubicBezTo>
                  <a:pt x="219" y="84"/>
                  <a:pt x="214" y="86"/>
                  <a:pt x="212" y="89"/>
                </a:cubicBezTo>
                <a:cubicBezTo>
                  <a:pt x="217" y="86"/>
                  <a:pt x="220" y="83"/>
                  <a:pt x="224" y="82"/>
                </a:cubicBezTo>
                <a:cubicBezTo>
                  <a:pt x="224" y="82"/>
                  <a:pt x="222" y="83"/>
                  <a:pt x="223" y="83"/>
                </a:cubicBezTo>
                <a:cubicBezTo>
                  <a:pt x="226" y="82"/>
                  <a:pt x="228" y="80"/>
                  <a:pt x="232" y="79"/>
                </a:cubicBezTo>
                <a:cubicBezTo>
                  <a:pt x="231" y="78"/>
                  <a:pt x="231" y="78"/>
                  <a:pt x="228" y="79"/>
                </a:cubicBezTo>
                <a:close/>
                <a:moveTo>
                  <a:pt x="209" y="55"/>
                </a:moveTo>
                <a:cubicBezTo>
                  <a:pt x="212" y="54"/>
                  <a:pt x="215" y="52"/>
                  <a:pt x="216" y="50"/>
                </a:cubicBezTo>
                <a:cubicBezTo>
                  <a:pt x="212" y="52"/>
                  <a:pt x="211" y="53"/>
                  <a:pt x="209" y="55"/>
                </a:cubicBezTo>
                <a:close/>
                <a:moveTo>
                  <a:pt x="220" y="66"/>
                </a:moveTo>
                <a:cubicBezTo>
                  <a:pt x="223" y="64"/>
                  <a:pt x="220" y="67"/>
                  <a:pt x="223" y="65"/>
                </a:cubicBezTo>
                <a:cubicBezTo>
                  <a:pt x="224" y="64"/>
                  <a:pt x="223" y="65"/>
                  <a:pt x="223" y="64"/>
                </a:cubicBezTo>
                <a:cubicBezTo>
                  <a:pt x="222" y="65"/>
                  <a:pt x="220" y="65"/>
                  <a:pt x="220" y="66"/>
                </a:cubicBezTo>
                <a:close/>
                <a:moveTo>
                  <a:pt x="217" y="67"/>
                </a:moveTo>
                <a:cubicBezTo>
                  <a:pt x="214" y="69"/>
                  <a:pt x="216" y="70"/>
                  <a:pt x="219" y="67"/>
                </a:cubicBezTo>
                <a:cubicBezTo>
                  <a:pt x="214" y="69"/>
                  <a:pt x="222" y="65"/>
                  <a:pt x="217" y="67"/>
                </a:cubicBezTo>
                <a:close/>
                <a:moveTo>
                  <a:pt x="226" y="94"/>
                </a:moveTo>
                <a:cubicBezTo>
                  <a:pt x="225" y="94"/>
                  <a:pt x="224" y="95"/>
                  <a:pt x="224" y="96"/>
                </a:cubicBezTo>
                <a:cubicBezTo>
                  <a:pt x="226" y="94"/>
                  <a:pt x="226" y="95"/>
                  <a:pt x="228" y="94"/>
                </a:cubicBezTo>
                <a:cubicBezTo>
                  <a:pt x="228" y="93"/>
                  <a:pt x="227" y="94"/>
                  <a:pt x="226" y="94"/>
                </a:cubicBezTo>
                <a:close/>
                <a:moveTo>
                  <a:pt x="216" y="80"/>
                </a:moveTo>
                <a:cubicBezTo>
                  <a:pt x="215" y="80"/>
                  <a:pt x="213" y="82"/>
                  <a:pt x="211" y="82"/>
                </a:cubicBezTo>
                <a:cubicBezTo>
                  <a:pt x="211" y="83"/>
                  <a:pt x="214" y="82"/>
                  <a:pt x="216" y="80"/>
                </a:cubicBezTo>
                <a:close/>
                <a:moveTo>
                  <a:pt x="206" y="79"/>
                </a:moveTo>
                <a:cubicBezTo>
                  <a:pt x="206" y="79"/>
                  <a:pt x="208" y="78"/>
                  <a:pt x="207" y="79"/>
                </a:cubicBezTo>
                <a:cubicBezTo>
                  <a:pt x="209" y="77"/>
                  <a:pt x="210" y="78"/>
                  <a:pt x="212" y="75"/>
                </a:cubicBezTo>
                <a:cubicBezTo>
                  <a:pt x="210" y="76"/>
                  <a:pt x="208" y="77"/>
                  <a:pt x="206" y="79"/>
                </a:cubicBezTo>
                <a:close/>
                <a:moveTo>
                  <a:pt x="192" y="65"/>
                </a:moveTo>
                <a:cubicBezTo>
                  <a:pt x="191" y="66"/>
                  <a:pt x="190" y="67"/>
                  <a:pt x="190" y="67"/>
                </a:cubicBezTo>
                <a:cubicBezTo>
                  <a:pt x="193" y="65"/>
                  <a:pt x="197" y="64"/>
                  <a:pt x="198" y="63"/>
                </a:cubicBezTo>
                <a:cubicBezTo>
                  <a:pt x="194" y="64"/>
                  <a:pt x="195" y="64"/>
                  <a:pt x="192" y="65"/>
                </a:cubicBezTo>
                <a:close/>
                <a:moveTo>
                  <a:pt x="208" y="90"/>
                </a:moveTo>
                <a:cubicBezTo>
                  <a:pt x="207" y="91"/>
                  <a:pt x="206" y="91"/>
                  <a:pt x="206" y="92"/>
                </a:cubicBezTo>
                <a:cubicBezTo>
                  <a:pt x="207" y="91"/>
                  <a:pt x="206" y="93"/>
                  <a:pt x="209" y="91"/>
                </a:cubicBezTo>
                <a:cubicBezTo>
                  <a:pt x="210" y="90"/>
                  <a:pt x="208" y="91"/>
                  <a:pt x="208" y="90"/>
                </a:cubicBezTo>
                <a:close/>
                <a:moveTo>
                  <a:pt x="207" y="101"/>
                </a:moveTo>
                <a:cubicBezTo>
                  <a:pt x="208" y="101"/>
                  <a:pt x="212" y="98"/>
                  <a:pt x="214" y="97"/>
                </a:cubicBezTo>
                <a:cubicBezTo>
                  <a:pt x="211" y="99"/>
                  <a:pt x="207" y="101"/>
                  <a:pt x="207" y="101"/>
                </a:cubicBezTo>
                <a:close/>
                <a:moveTo>
                  <a:pt x="190" y="86"/>
                </a:moveTo>
                <a:cubicBezTo>
                  <a:pt x="191" y="85"/>
                  <a:pt x="196" y="82"/>
                  <a:pt x="196" y="82"/>
                </a:cubicBezTo>
                <a:cubicBezTo>
                  <a:pt x="194" y="83"/>
                  <a:pt x="192" y="85"/>
                  <a:pt x="190" y="86"/>
                </a:cubicBezTo>
                <a:close/>
                <a:moveTo>
                  <a:pt x="198" y="111"/>
                </a:moveTo>
                <a:cubicBezTo>
                  <a:pt x="199" y="112"/>
                  <a:pt x="204" y="109"/>
                  <a:pt x="205" y="107"/>
                </a:cubicBezTo>
                <a:cubicBezTo>
                  <a:pt x="203" y="109"/>
                  <a:pt x="201" y="110"/>
                  <a:pt x="198" y="111"/>
                </a:cubicBezTo>
                <a:close/>
                <a:moveTo>
                  <a:pt x="185" y="86"/>
                </a:moveTo>
                <a:cubicBezTo>
                  <a:pt x="185" y="86"/>
                  <a:pt x="189" y="84"/>
                  <a:pt x="188" y="84"/>
                </a:cubicBezTo>
                <a:cubicBezTo>
                  <a:pt x="184" y="85"/>
                  <a:pt x="184" y="87"/>
                  <a:pt x="183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187" y="87"/>
                  <a:pt x="190" y="84"/>
                  <a:pt x="188" y="84"/>
                </a:cubicBezTo>
                <a:cubicBezTo>
                  <a:pt x="188" y="84"/>
                  <a:pt x="186" y="86"/>
                  <a:pt x="185" y="86"/>
                </a:cubicBezTo>
                <a:close/>
                <a:moveTo>
                  <a:pt x="175" y="77"/>
                </a:moveTo>
                <a:cubicBezTo>
                  <a:pt x="177" y="75"/>
                  <a:pt x="182" y="73"/>
                  <a:pt x="180" y="73"/>
                </a:cubicBezTo>
                <a:cubicBezTo>
                  <a:pt x="179" y="75"/>
                  <a:pt x="174" y="76"/>
                  <a:pt x="175" y="77"/>
                </a:cubicBezTo>
                <a:close/>
                <a:moveTo>
                  <a:pt x="186" y="115"/>
                </a:moveTo>
                <a:cubicBezTo>
                  <a:pt x="187" y="115"/>
                  <a:pt x="191" y="112"/>
                  <a:pt x="191" y="111"/>
                </a:cubicBezTo>
                <a:cubicBezTo>
                  <a:pt x="190" y="112"/>
                  <a:pt x="187" y="113"/>
                  <a:pt x="186" y="115"/>
                </a:cubicBezTo>
                <a:close/>
                <a:moveTo>
                  <a:pt x="177" y="93"/>
                </a:moveTo>
                <a:cubicBezTo>
                  <a:pt x="170" y="97"/>
                  <a:pt x="177" y="95"/>
                  <a:pt x="177" y="93"/>
                </a:cubicBezTo>
                <a:close/>
                <a:moveTo>
                  <a:pt x="183" y="114"/>
                </a:moveTo>
                <a:cubicBezTo>
                  <a:pt x="185" y="113"/>
                  <a:pt x="188" y="111"/>
                  <a:pt x="188" y="110"/>
                </a:cubicBezTo>
                <a:cubicBezTo>
                  <a:pt x="185" y="112"/>
                  <a:pt x="184" y="113"/>
                  <a:pt x="183" y="114"/>
                </a:cubicBezTo>
                <a:close/>
                <a:moveTo>
                  <a:pt x="158" y="89"/>
                </a:moveTo>
                <a:cubicBezTo>
                  <a:pt x="160" y="88"/>
                  <a:pt x="165" y="84"/>
                  <a:pt x="163" y="85"/>
                </a:cubicBezTo>
                <a:cubicBezTo>
                  <a:pt x="163" y="85"/>
                  <a:pt x="157" y="89"/>
                  <a:pt x="158" y="89"/>
                </a:cubicBezTo>
                <a:close/>
                <a:moveTo>
                  <a:pt x="166" y="104"/>
                </a:moveTo>
                <a:cubicBezTo>
                  <a:pt x="168" y="103"/>
                  <a:pt x="170" y="102"/>
                  <a:pt x="171" y="101"/>
                </a:cubicBezTo>
                <a:cubicBezTo>
                  <a:pt x="169" y="103"/>
                  <a:pt x="166" y="103"/>
                  <a:pt x="166" y="104"/>
                </a:cubicBezTo>
                <a:close/>
                <a:moveTo>
                  <a:pt x="172" y="122"/>
                </a:moveTo>
                <a:cubicBezTo>
                  <a:pt x="172" y="122"/>
                  <a:pt x="176" y="120"/>
                  <a:pt x="176" y="120"/>
                </a:cubicBezTo>
                <a:cubicBezTo>
                  <a:pt x="175" y="120"/>
                  <a:pt x="175" y="120"/>
                  <a:pt x="172" y="122"/>
                </a:cubicBezTo>
                <a:close/>
                <a:moveTo>
                  <a:pt x="142" y="97"/>
                </a:moveTo>
                <a:cubicBezTo>
                  <a:pt x="145" y="95"/>
                  <a:pt x="147" y="93"/>
                  <a:pt x="148" y="92"/>
                </a:cubicBezTo>
                <a:cubicBezTo>
                  <a:pt x="146" y="93"/>
                  <a:pt x="142" y="96"/>
                  <a:pt x="142" y="97"/>
                </a:cubicBezTo>
                <a:close/>
                <a:moveTo>
                  <a:pt x="155" y="112"/>
                </a:moveTo>
                <a:cubicBezTo>
                  <a:pt x="155" y="112"/>
                  <a:pt x="156" y="111"/>
                  <a:pt x="156" y="111"/>
                </a:cubicBezTo>
                <a:cubicBezTo>
                  <a:pt x="155" y="112"/>
                  <a:pt x="156" y="112"/>
                  <a:pt x="157" y="111"/>
                </a:cubicBezTo>
                <a:cubicBezTo>
                  <a:pt x="157" y="111"/>
                  <a:pt x="158" y="110"/>
                  <a:pt x="158" y="109"/>
                </a:cubicBezTo>
                <a:cubicBezTo>
                  <a:pt x="157" y="110"/>
                  <a:pt x="155" y="111"/>
                  <a:pt x="155" y="112"/>
                </a:cubicBezTo>
                <a:close/>
                <a:moveTo>
                  <a:pt x="164" y="129"/>
                </a:moveTo>
                <a:cubicBezTo>
                  <a:pt x="165" y="128"/>
                  <a:pt x="170" y="125"/>
                  <a:pt x="169" y="124"/>
                </a:cubicBezTo>
                <a:cubicBezTo>
                  <a:pt x="167" y="126"/>
                  <a:pt x="165" y="127"/>
                  <a:pt x="164" y="129"/>
                </a:cubicBezTo>
                <a:close/>
                <a:moveTo>
                  <a:pt x="153" y="112"/>
                </a:moveTo>
                <a:cubicBezTo>
                  <a:pt x="155" y="111"/>
                  <a:pt x="158" y="109"/>
                  <a:pt x="157" y="109"/>
                </a:cubicBezTo>
                <a:cubicBezTo>
                  <a:pt x="154" y="110"/>
                  <a:pt x="154" y="111"/>
                  <a:pt x="153" y="112"/>
                </a:cubicBezTo>
                <a:close/>
                <a:moveTo>
                  <a:pt x="164" y="125"/>
                </a:moveTo>
                <a:cubicBezTo>
                  <a:pt x="165" y="124"/>
                  <a:pt x="167" y="122"/>
                  <a:pt x="167" y="122"/>
                </a:cubicBezTo>
                <a:cubicBezTo>
                  <a:pt x="166" y="122"/>
                  <a:pt x="162" y="125"/>
                  <a:pt x="164" y="125"/>
                </a:cubicBezTo>
                <a:close/>
                <a:moveTo>
                  <a:pt x="162" y="131"/>
                </a:moveTo>
                <a:cubicBezTo>
                  <a:pt x="162" y="131"/>
                  <a:pt x="161" y="132"/>
                  <a:pt x="161" y="133"/>
                </a:cubicBezTo>
                <a:cubicBezTo>
                  <a:pt x="164" y="130"/>
                  <a:pt x="164" y="130"/>
                  <a:pt x="164" y="130"/>
                </a:cubicBezTo>
                <a:cubicBezTo>
                  <a:pt x="162" y="131"/>
                  <a:pt x="170" y="126"/>
                  <a:pt x="167" y="127"/>
                </a:cubicBezTo>
                <a:cubicBezTo>
                  <a:pt x="165" y="129"/>
                  <a:pt x="163" y="130"/>
                  <a:pt x="162" y="131"/>
                </a:cubicBezTo>
                <a:close/>
                <a:moveTo>
                  <a:pt x="153" y="115"/>
                </a:moveTo>
                <a:cubicBezTo>
                  <a:pt x="153" y="115"/>
                  <a:pt x="154" y="114"/>
                  <a:pt x="153" y="114"/>
                </a:cubicBezTo>
                <a:cubicBezTo>
                  <a:pt x="149" y="118"/>
                  <a:pt x="155" y="114"/>
                  <a:pt x="153" y="116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5" y="115"/>
                  <a:pt x="155" y="114"/>
                  <a:pt x="155" y="114"/>
                </a:cubicBezTo>
                <a:cubicBezTo>
                  <a:pt x="154" y="115"/>
                  <a:pt x="153" y="115"/>
                  <a:pt x="153" y="115"/>
                </a:cubicBezTo>
                <a:close/>
                <a:moveTo>
                  <a:pt x="132" y="105"/>
                </a:moveTo>
                <a:cubicBezTo>
                  <a:pt x="135" y="103"/>
                  <a:pt x="140" y="99"/>
                  <a:pt x="140" y="98"/>
                </a:cubicBezTo>
                <a:cubicBezTo>
                  <a:pt x="136" y="101"/>
                  <a:pt x="133" y="104"/>
                  <a:pt x="132" y="105"/>
                </a:cubicBezTo>
                <a:close/>
                <a:moveTo>
                  <a:pt x="158" y="134"/>
                </a:moveTo>
                <a:cubicBezTo>
                  <a:pt x="159" y="132"/>
                  <a:pt x="163" y="130"/>
                  <a:pt x="163" y="130"/>
                </a:cubicBezTo>
                <a:cubicBezTo>
                  <a:pt x="161" y="131"/>
                  <a:pt x="157" y="133"/>
                  <a:pt x="158" y="134"/>
                </a:cubicBezTo>
                <a:close/>
                <a:moveTo>
                  <a:pt x="149" y="141"/>
                </a:moveTo>
                <a:cubicBezTo>
                  <a:pt x="151" y="141"/>
                  <a:pt x="153" y="139"/>
                  <a:pt x="153" y="138"/>
                </a:cubicBezTo>
                <a:cubicBezTo>
                  <a:pt x="154" y="138"/>
                  <a:pt x="157" y="136"/>
                  <a:pt x="158" y="135"/>
                </a:cubicBezTo>
                <a:cubicBezTo>
                  <a:pt x="155" y="136"/>
                  <a:pt x="151" y="139"/>
                  <a:pt x="149" y="141"/>
                </a:cubicBezTo>
                <a:close/>
                <a:moveTo>
                  <a:pt x="132" y="110"/>
                </a:moveTo>
                <a:cubicBezTo>
                  <a:pt x="132" y="108"/>
                  <a:pt x="128" y="112"/>
                  <a:pt x="127" y="113"/>
                </a:cubicBezTo>
                <a:cubicBezTo>
                  <a:pt x="126" y="114"/>
                  <a:pt x="128" y="114"/>
                  <a:pt x="129" y="112"/>
                </a:cubicBezTo>
                <a:cubicBezTo>
                  <a:pt x="129" y="111"/>
                  <a:pt x="131" y="110"/>
                  <a:pt x="131" y="110"/>
                </a:cubicBezTo>
                <a:cubicBezTo>
                  <a:pt x="131" y="110"/>
                  <a:pt x="131" y="110"/>
                  <a:pt x="132" y="110"/>
                </a:cubicBezTo>
                <a:close/>
                <a:moveTo>
                  <a:pt x="137" y="153"/>
                </a:moveTo>
                <a:cubicBezTo>
                  <a:pt x="139" y="150"/>
                  <a:pt x="143" y="148"/>
                  <a:pt x="143" y="147"/>
                </a:cubicBezTo>
                <a:cubicBezTo>
                  <a:pt x="140" y="149"/>
                  <a:pt x="138" y="151"/>
                  <a:pt x="137" y="153"/>
                </a:cubicBezTo>
                <a:close/>
                <a:moveTo>
                  <a:pt x="105" y="131"/>
                </a:moveTo>
                <a:cubicBezTo>
                  <a:pt x="110" y="128"/>
                  <a:pt x="114" y="123"/>
                  <a:pt x="118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3" y="123"/>
                  <a:pt x="107" y="128"/>
                  <a:pt x="105" y="131"/>
                </a:cubicBezTo>
                <a:close/>
                <a:moveTo>
                  <a:pt x="144" y="153"/>
                </a:moveTo>
                <a:cubicBezTo>
                  <a:pt x="144" y="154"/>
                  <a:pt x="143" y="155"/>
                  <a:pt x="143" y="155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5" y="153"/>
                  <a:pt x="146" y="152"/>
                  <a:pt x="144" y="153"/>
                </a:cubicBezTo>
                <a:close/>
                <a:moveTo>
                  <a:pt x="124" y="137"/>
                </a:moveTo>
                <a:cubicBezTo>
                  <a:pt x="125" y="137"/>
                  <a:pt x="126" y="136"/>
                  <a:pt x="126" y="136"/>
                </a:cubicBezTo>
                <a:cubicBezTo>
                  <a:pt x="125" y="136"/>
                  <a:pt x="123" y="138"/>
                  <a:pt x="122" y="139"/>
                </a:cubicBezTo>
                <a:cubicBezTo>
                  <a:pt x="121" y="140"/>
                  <a:pt x="121" y="140"/>
                  <a:pt x="122" y="140"/>
                </a:cubicBezTo>
                <a:cubicBezTo>
                  <a:pt x="124" y="138"/>
                  <a:pt x="123" y="138"/>
                  <a:pt x="124" y="137"/>
                </a:cubicBezTo>
                <a:close/>
                <a:moveTo>
                  <a:pt x="112" y="136"/>
                </a:moveTo>
                <a:cubicBezTo>
                  <a:pt x="109" y="139"/>
                  <a:pt x="114" y="135"/>
                  <a:pt x="111" y="138"/>
                </a:cubicBezTo>
                <a:cubicBezTo>
                  <a:pt x="113" y="136"/>
                  <a:pt x="113" y="136"/>
                  <a:pt x="115" y="135"/>
                </a:cubicBezTo>
                <a:cubicBezTo>
                  <a:pt x="115" y="135"/>
                  <a:pt x="116" y="134"/>
                  <a:pt x="115" y="134"/>
                </a:cubicBezTo>
                <a:cubicBezTo>
                  <a:pt x="113" y="136"/>
                  <a:pt x="114" y="134"/>
                  <a:pt x="112" y="136"/>
                </a:cubicBezTo>
                <a:close/>
                <a:moveTo>
                  <a:pt x="125" y="156"/>
                </a:moveTo>
                <a:cubicBezTo>
                  <a:pt x="126" y="156"/>
                  <a:pt x="128" y="154"/>
                  <a:pt x="129" y="152"/>
                </a:cubicBezTo>
                <a:cubicBezTo>
                  <a:pt x="128" y="153"/>
                  <a:pt x="126" y="154"/>
                  <a:pt x="125" y="156"/>
                </a:cubicBezTo>
                <a:close/>
                <a:moveTo>
                  <a:pt x="113" y="150"/>
                </a:moveTo>
                <a:cubicBezTo>
                  <a:pt x="117" y="147"/>
                  <a:pt x="116" y="148"/>
                  <a:pt x="120" y="145"/>
                </a:cubicBezTo>
                <a:cubicBezTo>
                  <a:pt x="118" y="145"/>
                  <a:pt x="121" y="143"/>
                  <a:pt x="120" y="143"/>
                </a:cubicBezTo>
                <a:cubicBezTo>
                  <a:pt x="119" y="145"/>
                  <a:pt x="113" y="149"/>
                  <a:pt x="113" y="150"/>
                </a:cubicBezTo>
                <a:close/>
                <a:moveTo>
                  <a:pt x="112" y="138"/>
                </a:moveTo>
                <a:cubicBezTo>
                  <a:pt x="110" y="140"/>
                  <a:pt x="110" y="138"/>
                  <a:pt x="108" y="140"/>
                </a:cubicBezTo>
                <a:cubicBezTo>
                  <a:pt x="107" y="142"/>
                  <a:pt x="109" y="140"/>
                  <a:pt x="110" y="141"/>
                </a:cubicBezTo>
                <a:cubicBezTo>
                  <a:pt x="111" y="140"/>
                  <a:pt x="114" y="137"/>
                  <a:pt x="112" y="138"/>
                </a:cubicBezTo>
                <a:close/>
                <a:moveTo>
                  <a:pt x="96" y="141"/>
                </a:moveTo>
                <a:cubicBezTo>
                  <a:pt x="99" y="138"/>
                  <a:pt x="99" y="138"/>
                  <a:pt x="99" y="138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39"/>
                  <a:pt x="97" y="139"/>
                  <a:pt x="96" y="141"/>
                </a:cubicBezTo>
                <a:close/>
                <a:moveTo>
                  <a:pt x="119" y="170"/>
                </a:moveTo>
                <a:cubicBezTo>
                  <a:pt x="119" y="171"/>
                  <a:pt x="120" y="168"/>
                  <a:pt x="120" y="169"/>
                </a:cubicBezTo>
                <a:cubicBezTo>
                  <a:pt x="121" y="168"/>
                  <a:pt x="125" y="165"/>
                  <a:pt x="123" y="166"/>
                </a:cubicBezTo>
                <a:cubicBezTo>
                  <a:pt x="121" y="168"/>
                  <a:pt x="121" y="168"/>
                  <a:pt x="119" y="170"/>
                </a:cubicBezTo>
                <a:close/>
                <a:moveTo>
                  <a:pt x="111" y="161"/>
                </a:moveTo>
                <a:cubicBezTo>
                  <a:pt x="113" y="159"/>
                  <a:pt x="114" y="159"/>
                  <a:pt x="115" y="158"/>
                </a:cubicBezTo>
                <a:cubicBezTo>
                  <a:pt x="114" y="158"/>
                  <a:pt x="115" y="157"/>
                  <a:pt x="114" y="157"/>
                </a:cubicBezTo>
                <a:cubicBezTo>
                  <a:pt x="113" y="159"/>
                  <a:pt x="111" y="160"/>
                  <a:pt x="111" y="161"/>
                </a:cubicBezTo>
                <a:close/>
                <a:moveTo>
                  <a:pt x="85" y="151"/>
                </a:moveTo>
                <a:cubicBezTo>
                  <a:pt x="83" y="153"/>
                  <a:pt x="82" y="154"/>
                  <a:pt x="81" y="155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1" y="156"/>
                  <a:pt x="81" y="156"/>
                  <a:pt x="81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84" y="154"/>
                  <a:pt x="85" y="152"/>
                  <a:pt x="86" y="151"/>
                </a:cubicBezTo>
                <a:cubicBezTo>
                  <a:pt x="89" y="149"/>
                  <a:pt x="91" y="146"/>
                  <a:pt x="93" y="143"/>
                </a:cubicBezTo>
                <a:cubicBezTo>
                  <a:pt x="90" y="146"/>
                  <a:pt x="87" y="149"/>
                  <a:pt x="85" y="151"/>
                </a:cubicBezTo>
                <a:close/>
                <a:moveTo>
                  <a:pt x="88" y="156"/>
                </a:moveTo>
                <a:cubicBezTo>
                  <a:pt x="90" y="154"/>
                  <a:pt x="91" y="154"/>
                  <a:pt x="93" y="152"/>
                </a:cubicBezTo>
                <a:cubicBezTo>
                  <a:pt x="93" y="151"/>
                  <a:pt x="93" y="150"/>
                  <a:pt x="94" y="149"/>
                </a:cubicBezTo>
                <a:cubicBezTo>
                  <a:pt x="91" y="152"/>
                  <a:pt x="87" y="156"/>
                  <a:pt x="88" y="156"/>
                </a:cubicBezTo>
                <a:close/>
                <a:moveTo>
                  <a:pt x="86" y="154"/>
                </a:moveTo>
                <a:cubicBezTo>
                  <a:pt x="88" y="153"/>
                  <a:pt x="87" y="154"/>
                  <a:pt x="89" y="152"/>
                </a:cubicBezTo>
                <a:cubicBezTo>
                  <a:pt x="89" y="152"/>
                  <a:pt x="89" y="152"/>
                  <a:pt x="90" y="151"/>
                </a:cubicBezTo>
                <a:cubicBezTo>
                  <a:pt x="89" y="151"/>
                  <a:pt x="89" y="151"/>
                  <a:pt x="90" y="151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52"/>
                  <a:pt x="86" y="154"/>
                  <a:pt x="86" y="154"/>
                </a:cubicBezTo>
                <a:close/>
                <a:moveTo>
                  <a:pt x="96" y="160"/>
                </a:moveTo>
                <a:cubicBezTo>
                  <a:pt x="96" y="161"/>
                  <a:pt x="94" y="163"/>
                  <a:pt x="94" y="164"/>
                </a:cubicBezTo>
                <a:cubicBezTo>
                  <a:pt x="96" y="162"/>
                  <a:pt x="96" y="161"/>
                  <a:pt x="98" y="160"/>
                </a:cubicBezTo>
                <a:cubicBezTo>
                  <a:pt x="97" y="159"/>
                  <a:pt x="97" y="160"/>
                  <a:pt x="96" y="160"/>
                </a:cubicBezTo>
                <a:close/>
                <a:moveTo>
                  <a:pt x="95" y="158"/>
                </a:moveTo>
                <a:cubicBezTo>
                  <a:pt x="95" y="158"/>
                  <a:pt x="95" y="158"/>
                  <a:pt x="95" y="158"/>
                </a:cubicBezTo>
                <a:cubicBezTo>
                  <a:pt x="93" y="159"/>
                  <a:pt x="94" y="159"/>
                  <a:pt x="92" y="160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94" y="159"/>
                  <a:pt x="94" y="160"/>
                  <a:pt x="95" y="158"/>
                </a:cubicBezTo>
                <a:close/>
                <a:moveTo>
                  <a:pt x="85" y="163"/>
                </a:moveTo>
                <a:cubicBezTo>
                  <a:pt x="86" y="162"/>
                  <a:pt x="86" y="162"/>
                  <a:pt x="86" y="162"/>
                </a:cubicBezTo>
                <a:cubicBezTo>
                  <a:pt x="86" y="162"/>
                  <a:pt x="85" y="162"/>
                  <a:pt x="85" y="163"/>
                </a:cubicBezTo>
                <a:close/>
                <a:moveTo>
                  <a:pt x="91" y="167"/>
                </a:moveTo>
                <a:cubicBezTo>
                  <a:pt x="91" y="167"/>
                  <a:pt x="91" y="167"/>
                  <a:pt x="91" y="168"/>
                </a:cubicBezTo>
                <a:cubicBezTo>
                  <a:pt x="92" y="168"/>
                  <a:pt x="92" y="168"/>
                  <a:pt x="92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7"/>
                  <a:pt x="91" y="166"/>
                  <a:pt x="91" y="167"/>
                </a:cubicBezTo>
                <a:close/>
                <a:moveTo>
                  <a:pt x="101" y="179"/>
                </a:moveTo>
                <a:cubicBezTo>
                  <a:pt x="101" y="179"/>
                  <a:pt x="101" y="179"/>
                  <a:pt x="102" y="180"/>
                </a:cubicBezTo>
                <a:cubicBezTo>
                  <a:pt x="102" y="179"/>
                  <a:pt x="102" y="178"/>
                  <a:pt x="103" y="178"/>
                </a:cubicBezTo>
                <a:cubicBezTo>
                  <a:pt x="103" y="178"/>
                  <a:pt x="103" y="178"/>
                  <a:pt x="103" y="177"/>
                </a:cubicBezTo>
                <a:cubicBezTo>
                  <a:pt x="102" y="178"/>
                  <a:pt x="102" y="178"/>
                  <a:pt x="101" y="179"/>
                </a:cubicBezTo>
                <a:close/>
                <a:moveTo>
                  <a:pt x="111" y="187"/>
                </a:moveTo>
                <a:cubicBezTo>
                  <a:pt x="111" y="188"/>
                  <a:pt x="112" y="187"/>
                  <a:pt x="112" y="187"/>
                </a:cubicBezTo>
                <a:cubicBezTo>
                  <a:pt x="111" y="187"/>
                  <a:pt x="112" y="187"/>
                  <a:pt x="112" y="186"/>
                </a:cubicBezTo>
                <a:cubicBezTo>
                  <a:pt x="111" y="186"/>
                  <a:pt x="112" y="187"/>
                  <a:pt x="111" y="187"/>
                </a:cubicBezTo>
                <a:close/>
                <a:moveTo>
                  <a:pt x="100" y="178"/>
                </a:moveTo>
                <a:cubicBezTo>
                  <a:pt x="100" y="179"/>
                  <a:pt x="101" y="179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0" y="178"/>
                  <a:pt x="100" y="178"/>
                </a:cubicBezTo>
                <a:close/>
                <a:moveTo>
                  <a:pt x="101" y="180"/>
                </a:moveTo>
                <a:cubicBezTo>
                  <a:pt x="101" y="179"/>
                  <a:pt x="101" y="181"/>
                  <a:pt x="102" y="180"/>
                </a:cubicBezTo>
                <a:cubicBezTo>
                  <a:pt x="102" y="180"/>
                  <a:pt x="101" y="179"/>
                  <a:pt x="101" y="179"/>
                </a:cubicBezTo>
                <a:cubicBezTo>
                  <a:pt x="101" y="179"/>
                  <a:pt x="100" y="180"/>
                  <a:pt x="101" y="180"/>
                </a:cubicBezTo>
                <a:close/>
                <a:moveTo>
                  <a:pt x="76" y="157"/>
                </a:moveTo>
                <a:cubicBezTo>
                  <a:pt x="76" y="157"/>
                  <a:pt x="77" y="156"/>
                  <a:pt x="76" y="156"/>
                </a:cubicBezTo>
                <a:cubicBezTo>
                  <a:pt x="76" y="156"/>
                  <a:pt x="76" y="157"/>
                  <a:pt x="76" y="157"/>
                </a:cubicBezTo>
                <a:close/>
                <a:moveTo>
                  <a:pt x="99" y="179"/>
                </a:moveTo>
                <a:cubicBezTo>
                  <a:pt x="99" y="178"/>
                  <a:pt x="100" y="180"/>
                  <a:pt x="100" y="179"/>
                </a:cubicBezTo>
                <a:cubicBezTo>
                  <a:pt x="99" y="179"/>
                  <a:pt x="100" y="179"/>
                  <a:pt x="100" y="178"/>
                </a:cubicBezTo>
                <a:cubicBezTo>
                  <a:pt x="100" y="178"/>
                  <a:pt x="99" y="179"/>
                  <a:pt x="99" y="179"/>
                </a:cubicBezTo>
                <a:close/>
                <a:moveTo>
                  <a:pt x="104" y="186"/>
                </a:moveTo>
                <a:cubicBezTo>
                  <a:pt x="105" y="185"/>
                  <a:pt x="105" y="185"/>
                  <a:pt x="105" y="185"/>
                </a:cubicBezTo>
                <a:cubicBezTo>
                  <a:pt x="105" y="184"/>
                  <a:pt x="104" y="185"/>
                  <a:pt x="104" y="186"/>
                </a:cubicBezTo>
                <a:close/>
                <a:moveTo>
                  <a:pt x="100" y="181"/>
                </a:move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81"/>
                  <a:pt x="101" y="181"/>
                  <a:pt x="101" y="181"/>
                </a:cubicBezTo>
                <a:cubicBezTo>
                  <a:pt x="100" y="181"/>
                  <a:pt x="100" y="180"/>
                  <a:pt x="100" y="181"/>
                </a:cubicBezTo>
                <a:close/>
                <a:moveTo>
                  <a:pt x="108" y="192"/>
                </a:moveTo>
                <a:cubicBezTo>
                  <a:pt x="108" y="191"/>
                  <a:pt x="109" y="190"/>
                  <a:pt x="109" y="190"/>
                </a:cubicBezTo>
                <a:cubicBezTo>
                  <a:pt x="108" y="191"/>
                  <a:pt x="107" y="191"/>
                  <a:pt x="108" y="192"/>
                </a:cubicBezTo>
                <a:close/>
                <a:moveTo>
                  <a:pt x="76" y="161"/>
                </a:moveTo>
                <a:cubicBezTo>
                  <a:pt x="76" y="161"/>
                  <a:pt x="77" y="162"/>
                  <a:pt x="77" y="161"/>
                </a:cubicBezTo>
                <a:cubicBezTo>
                  <a:pt x="77" y="161"/>
                  <a:pt x="77" y="161"/>
                  <a:pt x="77" y="161"/>
                </a:cubicBezTo>
                <a:cubicBezTo>
                  <a:pt x="77" y="161"/>
                  <a:pt x="78" y="161"/>
                  <a:pt x="77" y="161"/>
                </a:cubicBezTo>
                <a:cubicBezTo>
                  <a:pt x="77" y="161"/>
                  <a:pt x="77" y="161"/>
                  <a:pt x="76" y="161"/>
                </a:cubicBezTo>
                <a:close/>
                <a:moveTo>
                  <a:pt x="99" y="182"/>
                </a:moveTo>
                <a:cubicBezTo>
                  <a:pt x="99" y="182"/>
                  <a:pt x="99" y="182"/>
                  <a:pt x="99" y="182"/>
                </a:cubicBezTo>
                <a:cubicBezTo>
                  <a:pt x="100" y="182"/>
                  <a:pt x="100" y="182"/>
                  <a:pt x="100" y="181"/>
                </a:cubicBezTo>
                <a:cubicBezTo>
                  <a:pt x="99" y="181"/>
                  <a:pt x="99" y="182"/>
                  <a:pt x="99" y="182"/>
                </a:cubicBezTo>
                <a:close/>
                <a:moveTo>
                  <a:pt x="102" y="184"/>
                </a:moveTo>
                <a:cubicBezTo>
                  <a:pt x="102" y="184"/>
                  <a:pt x="102" y="185"/>
                  <a:pt x="102" y="185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2" y="185"/>
                  <a:pt x="103" y="185"/>
                  <a:pt x="103" y="184"/>
                </a:cubicBezTo>
                <a:cubicBezTo>
                  <a:pt x="103" y="185"/>
                  <a:pt x="102" y="184"/>
                  <a:pt x="102" y="184"/>
                </a:cubicBezTo>
                <a:close/>
                <a:moveTo>
                  <a:pt x="103" y="187"/>
                </a:moveTo>
                <a:cubicBezTo>
                  <a:pt x="104" y="186"/>
                  <a:pt x="104" y="186"/>
                  <a:pt x="104" y="185"/>
                </a:cubicBezTo>
                <a:cubicBezTo>
                  <a:pt x="104" y="186"/>
                  <a:pt x="103" y="186"/>
                  <a:pt x="103" y="187"/>
                </a:cubicBezTo>
                <a:close/>
                <a:moveTo>
                  <a:pt x="99" y="185"/>
                </a:moveTo>
                <a:cubicBezTo>
                  <a:pt x="99" y="185"/>
                  <a:pt x="100" y="185"/>
                  <a:pt x="100" y="185"/>
                </a:cubicBezTo>
                <a:cubicBezTo>
                  <a:pt x="100" y="185"/>
                  <a:pt x="101" y="185"/>
                  <a:pt x="101" y="186"/>
                </a:cubicBezTo>
                <a:cubicBezTo>
                  <a:pt x="102" y="186"/>
                  <a:pt x="100" y="184"/>
                  <a:pt x="102" y="184"/>
                </a:cubicBezTo>
                <a:cubicBezTo>
                  <a:pt x="101" y="184"/>
                  <a:pt x="101" y="184"/>
                  <a:pt x="101" y="183"/>
                </a:cubicBezTo>
                <a:cubicBezTo>
                  <a:pt x="100" y="184"/>
                  <a:pt x="99" y="184"/>
                  <a:pt x="99" y="185"/>
                </a:cubicBezTo>
                <a:close/>
                <a:moveTo>
                  <a:pt x="84" y="169"/>
                </a:moveTo>
                <a:cubicBezTo>
                  <a:pt x="84" y="169"/>
                  <a:pt x="85" y="169"/>
                  <a:pt x="85" y="168"/>
                </a:cubicBezTo>
                <a:cubicBezTo>
                  <a:pt x="85" y="169"/>
                  <a:pt x="84" y="169"/>
                  <a:pt x="84" y="169"/>
                </a:cubicBezTo>
                <a:close/>
                <a:moveTo>
                  <a:pt x="97" y="181"/>
                </a:moveTo>
                <a:cubicBezTo>
                  <a:pt x="98" y="181"/>
                  <a:pt x="97" y="182"/>
                  <a:pt x="98" y="182"/>
                </a:cubicBezTo>
                <a:cubicBezTo>
                  <a:pt x="98" y="181"/>
                  <a:pt x="98" y="181"/>
                  <a:pt x="98" y="181"/>
                </a:cubicBezTo>
                <a:cubicBezTo>
                  <a:pt x="98" y="181"/>
                  <a:pt x="98" y="181"/>
                  <a:pt x="97" y="181"/>
                </a:cubicBezTo>
                <a:close/>
                <a:moveTo>
                  <a:pt x="105" y="194"/>
                </a:moveTo>
                <a:cubicBezTo>
                  <a:pt x="106" y="194"/>
                  <a:pt x="106" y="192"/>
                  <a:pt x="107" y="192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06" y="192"/>
                  <a:pt x="105" y="193"/>
                  <a:pt x="105" y="194"/>
                </a:cubicBezTo>
                <a:close/>
                <a:moveTo>
                  <a:pt x="91" y="184"/>
                </a:moveTo>
                <a:cubicBezTo>
                  <a:pt x="92" y="184"/>
                  <a:pt x="91" y="185"/>
                  <a:pt x="91" y="185"/>
                </a:cubicBezTo>
                <a:cubicBezTo>
                  <a:pt x="92" y="185"/>
                  <a:pt x="92" y="184"/>
                  <a:pt x="93" y="184"/>
                </a:cubicBezTo>
                <a:cubicBezTo>
                  <a:pt x="92" y="184"/>
                  <a:pt x="92" y="184"/>
                  <a:pt x="92" y="183"/>
                </a:cubicBezTo>
                <a:cubicBezTo>
                  <a:pt x="92" y="184"/>
                  <a:pt x="92" y="184"/>
                  <a:pt x="91" y="184"/>
                </a:cubicBezTo>
                <a:close/>
                <a:moveTo>
                  <a:pt x="72" y="169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69"/>
                  <a:pt x="75" y="168"/>
                  <a:pt x="74" y="167"/>
                </a:cubicBezTo>
                <a:cubicBezTo>
                  <a:pt x="73" y="168"/>
                  <a:pt x="73" y="169"/>
                  <a:pt x="72" y="169"/>
                </a:cubicBezTo>
                <a:close/>
                <a:moveTo>
                  <a:pt x="74" y="170"/>
                </a:moveTo>
                <a:cubicBezTo>
                  <a:pt x="75" y="170"/>
                  <a:pt x="76" y="169"/>
                  <a:pt x="76" y="168"/>
                </a:cubicBezTo>
                <a:cubicBezTo>
                  <a:pt x="75" y="169"/>
                  <a:pt x="74" y="170"/>
                  <a:pt x="74" y="170"/>
                </a:cubicBezTo>
                <a:close/>
                <a:moveTo>
                  <a:pt x="88" y="184"/>
                </a:moveTo>
                <a:cubicBezTo>
                  <a:pt x="89" y="185"/>
                  <a:pt x="89" y="185"/>
                  <a:pt x="89" y="185"/>
                </a:cubicBezTo>
                <a:cubicBezTo>
                  <a:pt x="90" y="184"/>
                  <a:pt x="90" y="184"/>
                  <a:pt x="90" y="183"/>
                </a:cubicBezTo>
                <a:cubicBezTo>
                  <a:pt x="90" y="183"/>
                  <a:pt x="89" y="184"/>
                  <a:pt x="88" y="184"/>
                </a:cubicBezTo>
                <a:close/>
                <a:moveTo>
                  <a:pt x="71" y="168"/>
                </a:moveTo>
                <a:cubicBezTo>
                  <a:pt x="71" y="168"/>
                  <a:pt x="71" y="167"/>
                  <a:pt x="71" y="167"/>
                </a:cubicBezTo>
                <a:cubicBezTo>
                  <a:pt x="71" y="167"/>
                  <a:pt x="71" y="168"/>
                  <a:pt x="71" y="168"/>
                </a:cubicBezTo>
                <a:close/>
                <a:moveTo>
                  <a:pt x="89" y="187"/>
                </a:moveTo>
                <a:cubicBezTo>
                  <a:pt x="90" y="188"/>
                  <a:pt x="90" y="187"/>
                  <a:pt x="90" y="187"/>
                </a:cubicBezTo>
                <a:cubicBezTo>
                  <a:pt x="91" y="187"/>
                  <a:pt x="91" y="186"/>
                  <a:pt x="91" y="186"/>
                </a:cubicBezTo>
                <a:cubicBezTo>
                  <a:pt x="90" y="186"/>
                  <a:pt x="90" y="187"/>
                  <a:pt x="89" y="186"/>
                </a:cubicBezTo>
                <a:cubicBezTo>
                  <a:pt x="89" y="186"/>
                  <a:pt x="90" y="187"/>
                  <a:pt x="89" y="187"/>
                </a:cubicBezTo>
                <a:close/>
                <a:moveTo>
                  <a:pt x="84" y="182"/>
                </a:moveTo>
                <a:cubicBezTo>
                  <a:pt x="84" y="182"/>
                  <a:pt x="85" y="180"/>
                  <a:pt x="84" y="180"/>
                </a:cubicBezTo>
                <a:cubicBezTo>
                  <a:pt x="84" y="181"/>
                  <a:pt x="83" y="181"/>
                  <a:pt x="84" y="182"/>
                </a:cubicBezTo>
                <a:close/>
                <a:moveTo>
                  <a:pt x="72" y="173"/>
                </a:moveTo>
                <a:cubicBezTo>
                  <a:pt x="72" y="173"/>
                  <a:pt x="73" y="173"/>
                  <a:pt x="73" y="173"/>
                </a:cubicBezTo>
                <a:cubicBezTo>
                  <a:pt x="73" y="173"/>
                  <a:pt x="73" y="173"/>
                  <a:pt x="73" y="172"/>
                </a:cubicBezTo>
                <a:cubicBezTo>
                  <a:pt x="72" y="172"/>
                  <a:pt x="75" y="172"/>
                  <a:pt x="74" y="171"/>
                </a:cubicBezTo>
                <a:cubicBezTo>
                  <a:pt x="73" y="171"/>
                  <a:pt x="73" y="172"/>
                  <a:pt x="72" y="173"/>
                </a:cubicBezTo>
                <a:close/>
                <a:moveTo>
                  <a:pt x="97" y="197"/>
                </a:moveTo>
                <a:cubicBezTo>
                  <a:pt x="98" y="196"/>
                  <a:pt x="99" y="195"/>
                  <a:pt x="99" y="194"/>
                </a:cubicBezTo>
                <a:cubicBezTo>
                  <a:pt x="99" y="195"/>
                  <a:pt x="97" y="195"/>
                  <a:pt x="97" y="197"/>
                </a:cubicBezTo>
                <a:close/>
                <a:moveTo>
                  <a:pt x="69" y="174"/>
                </a:moveTo>
                <a:cubicBezTo>
                  <a:pt x="70" y="173"/>
                  <a:pt x="71" y="172"/>
                  <a:pt x="72" y="171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71" y="172"/>
                  <a:pt x="69" y="172"/>
                  <a:pt x="69" y="174"/>
                </a:cubicBezTo>
                <a:close/>
                <a:moveTo>
                  <a:pt x="91" y="189"/>
                </a:moveTo>
                <a:cubicBezTo>
                  <a:pt x="91" y="189"/>
                  <a:pt x="92" y="189"/>
                  <a:pt x="91" y="188"/>
                </a:cubicBezTo>
                <a:cubicBezTo>
                  <a:pt x="91" y="189"/>
                  <a:pt x="90" y="189"/>
                  <a:pt x="91" y="189"/>
                </a:cubicBezTo>
                <a:close/>
                <a:moveTo>
                  <a:pt x="69" y="171"/>
                </a:moveTo>
                <a:cubicBezTo>
                  <a:pt x="69" y="170"/>
                  <a:pt x="70" y="169"/>
                  <a:pt x="70" y="169"/>
                </a:cubicBezTo>
                <a:cubicBezTo>
                  <a:pt x="69" y="169"/>
                  <a:pt x="68" y="170"/>
                  <a:pt x="69" y="171"/>
                </a:cubicBezTo>
                <a:close/>
                <a:moveTo>
                  <a:pt x="67" y="172"/>
                </a:moveTo>
                <a:cubicBezTo>
                  <a:pt x="68" y="173"/>
                  <a:pt x="68" y="172"/>
                  <a:pt x="68" y="171"/>
                </a:cubicBezTo>
                <a:lnTo>
                  <a:pt x="67" y="172"/>
                </a:lnTo>
                <a:close/>
                <a:moveTo>
                  <a:pt x="96" y="198"/>
                </a:moveTo>
                <a:cubicBezTo>
                  <a:pt x="97" y="198"/>
                  <a:pt x="97" y="197"/>
                  <a:pt x="97" y="197"/>
                </a:cubicBezTo>
                <a:cubicBezTo>
                  <a:pt x="96" y="197"/>
                  <a:pt x="96" y="198"/>
                  <a:pt x="96" y="198"/>
                </a:cubicBezTo>
                <a:close/>
                <a:moveTo>
                  <a:pt x="75" y="181"/>
                </a:moveTo>
                <a:cubicBezTo>
                  <a:pt x="76" y="181"/>
                  <a:pt x="77" y="180"/>
                  <a:pt x="76" y="180"/>
                </a:cubicBezTo>
                <a:cubicBezTo>
                  <a:pt x="76" y="180"/>
                  <a:pt x="75" y="181"/>
                  <a:pt x="75" y="181"/>
                </a:cubicBezTo>
                <a:close/>
                <a:moveTo>
                  <a:pt x="90" y="195"/>
                </a:moveTo>
                <a:cubicBezTo>
                  <a:pt x="91" y="196"/>
                  <a:pt x="91" y="194"/>
                  <a:pt x="92" y="194"/>
                </a:cubicBezTo>
                <a:cubicBezTo>
                  <a:pt x="92" y="194"/>
                  <a:pt x="92" y="194"/>
                  <a:pt x="91" y="193"/>
                </a:cubicBezTo>
                <a:cubicBezTo>
                  <a:pt x="91" y="194"/>
                  <a:pt x="91" y="195"/>
                  <a:pt x="90" y="195"/>
                </a:cubicBezTo>
                <a:close/>
                <a:moveTo>
                  <a:pt x="65" y="173"/>
                </a:moveTo>
                <a:cubicBezTo>
                  <a:pt x="66" y="173"/>
                  <a:pt x="66" y="172"/>
                  <a:pt x="66" y="172"/>
                </a:cubicBezTo>
                <a:cubicBezTo>
                  <a:pt x="66" y="172"/>
                  <a:pt x="65" y="173"/>
                  <a:pt x="65" y="173"/>
                </a:cubicBezTo>
                <a:close/>
                <a:moveTo>
                  <a:pt x="67" y="176"/>
                </a:moveTo>
                <a:cubicBezTo>
                  <a:pt x="68" y="177"/>
                  <a:pt x="69" y="175"/>
                  <a:pt x="68" y="175"/>
                </a:cubicBezTo>
                <a:cubicBezTo>
                  <a:pt x="68" y="176"/>
                  <a:pt x="67" y="176"/>
                  <a:pt x="67" y="176"/>
                </a:cubicBezTo>
                <a:close/>
                <a:moveTo>
                  <a:pt x="70" y="178"/>
                </a:moveTo>
                <a:cubicBezTo>
                  <a:pt x="70" y="179"/>
                  <a:pt x="70" y="178"/>
                  <a:pt x="70" y="177"/>
                </a:cubicBezTo>
                <a:cubicBezTo>
                  <a:pt x="70" y="177"/>
                  <a:pt x="70" y="178"/>
                  <a:pt x="70" y="178"/>
                </a:cubicBezTo>
                <a:close/>
                <a:moveTo>
                  <a:pt x="88" y="196"/>
                </a:moveTo>
                <a:cubicBezTo>
                  <a:pt x="89" y="196"/>
                  <a:pt x="90" y="195"/>
                  <a:pt x="89" y="194"/>
                </a:cubicBezTo>
                <a:cubicBezTo>
                  <a:pt x="89" y="196"/>
                  <a:pt x="87" y="195"/>
                  <a:pt x="88" y="196"/>
                </a:cubicBezTo>
                <a:close/>
                <a:moveTo>
                  <a:pt x="63" y="174"/>
                </a:moveTo>
                <a:cubicBezTo>
                  <a:pt x="63" y="174"/>
                  <a:pt x="63" y="174"/>
                  <a:pt x="63" y="174"/>
                </a:cubicBezTo>
                <a:cubicBezTo>
                  <a:pt x="64" y="174"/>
                  <a:pt x="64" y="173"/>
                  <a:pt x="64" y="172"/>
                </a:cubicBezTo>
                <a:cubicBezTo>
                  <a:pt x="64" y="172"/>
                  <a:pt x="64" y="173"/>
                  <a:pt x="63" y="174"/>
                </a:cubicBezTo>
                <a:close/>
                <a:moveTo>
                  <a:pt x="87" y="195"/>
                </a:moveTo>
                <a:cubicBezTo>
                  <a:pt x="87" y="194"/>
                  <a:pt x="87" y="194"/>
                  <a:pt x="88" y="194"/>
                </a:cubicBezTo>
                <a:cubicBezTo>
                  <a:pt x="87" y="193"/>
                  <a:pt x="87" y="193"/>
                  <a:pt x="87" y="193"/>
                </a:cubicBezTo>
                <a:cubicBezTo>
                  <a:pt x="87" y="194"/>
                  <a:pt x="86" y="194"/>
                  <a:pt x="87" y="195"/>
                </a:cubicBezTo>
                <a:close/>
                <a:moveTo>
                  <a:pt x="89" y="196"/>
                </a:moveTo>
                <a:cubicBezTo>
                  <a:pt x="89" y="196"/>
                  <a:pt x="90" y="197"/>
                  <a:pt x="90" y="197"/>
                </a:cubicBezTo>
                <a:cubicBezTo>
                  <a:pt x="90" y="196"/>
                  <a:pt x="90" y="196"/>
                  <a:pt x="89" y="196"/>
                </a:cubicBezTo>
                <a:close/>
                <a:moveTo>
                  <a:pt x="70" y="180"/>
                </a:moveTo>
                <a:cubicBezTo>
                  <a:pt x="70" y="180"/>
                  <a:pt x="70" y="180"/>
                  <a:pt x="70" y="179"/>
                </a:cubicBezTo>
                <a:cubicBezTo>
                  <a:pt x="70" y="179"/>
                  <a:pt x="69" y="179"/>
                  <a:pt x="69" y="180"/>
                </a:cubicBezTo>
                <a:cubicBezTo>
                  <a:pt x="69" y="180"/>
                  <a:pt x="69" y="180"/>
                  <a:pt x="70" y="180"/>
                </a:cubicBezTo>
                <a:close/>
                <a:moveTo>
                  <a:pt x="63" y="175"/>
                </a:moveTo>
                <a:cubicBezTo>
                  <a:pt x="62" y="175"/>
                  <a:pt x="61" y="176"/>
                  <a:pt x="61" y="177"/>
                </a:cubicBezTo>
                <a:cubicBezTo>
                  <a:pt x="62" y="177"/>
                  <a:pt x="63" y="175"/>
                  <a:pt x="63" y="174"/>
                </a:cubicBezTo>
                <a:cubicBezTo>
                  <a:pt x="63" y="174"/>
                  <a:pt x="63" y="175"/>
                  <a:pt x="63" y="175"/>
                </a:cubicBezTo>
                <a:close/>
                <a:moveTo>
                  <a:pt x="88" y="201"/>
                </a:moveTo>
                <a:cubicBezTo>
                  <a:pt x="88" y="202"/>
                  <a:pt x="88" y="202"/>
                  <a:pt x="89" y="202"/>
                </a:cubicBezTo>
                <a:cubicBezTo>
                  <a:pt x="89" y="201"/>
                  <a:pt x="89" y="201"/>
                  <a:pt x="90" y="200"/>
                </a:cubicBezTo>
                <a:cubicBezTo>
                  <a:pt x="90" y="200"/>
                  <a:pt x="90" y="200"/>
                  <a:pt x="90" y="199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89" y="200"/>
                  <a:pt x="89" y="201"/>
                  <a:pt x="88" y="201"/>
                </a:cubicBezTo>
                <a:close/>
                <a:moveTo>
                  <a:pt x="92" y="203"/>
                </a:moveTo>
                <a:cubicBezTo>
                  <a:pt x="92" y="203"/>
                  <a:pt x="93" y="202"/>
                  <a:pt x="93" y="202"/>
                </a:cubicBezTo>
                <a:cubicBezTo>
                  <a:pt x="92" y="202"/>
                  <a:pt x="92" y="202"/>
                  <a:pt x="92" y="203"/>
                </a:cubicBezTo>
                <a:close/>
                <a:moveTo>
                  <a:pt x="62" y="177"/>
                </a:moveTo>
                <a:cubicBezTo>
                  <a:pt x="62" y="177"/>
                  <a:pt x="63" y="177"/>
                  <a:pt x="63" y="176"/>
                </a:cubicBezTo>
                <a:cubicBezTo>
                  <a:pt x="62" y="176"/>
                  <a:pt x="62" y="177"/>
                  <a:pt x="62" y="177"/>
                </a:cubicBezTo>
                <a:close/>
                <a:moveTo>
                  <a:pt x="62" y="177"/>
                </a:moveTo>
                <a:cubicBezTo>
                  <a:pt x="62" y="178"/>
                  <a:pt x="63" y="178"/>
                  <a:pt x="63" y="178"/>
                </a:cubicBezTo>
                <a:cubicBezTo>
                  <a:pt x="63" y="177"/>
                  <a:pt x="63" y="177"/>
                  <a:pt x="62" y="177"/>
                </a:cubicBezTo>
                <a:close/>
                <a:moveTo>
                  <a:pt x="90" y="205"/>
                </a:moveTo>
                <a:cubicBezTo>
                  <a:pt x="90" y="205"/>
                  <a:pt x="92" y="204"/>
                  <a:pt x="91" y="203"/>
                </a:cubicBezTo>
                <a:cubicBezTo>
                  <a:pt x="91" y="203"/>
                  <a:pt x="90" y="204"/>
                  <a:pt x="90" y="205"/>
                </a:cubicBezTo>
                <a:close/>
                <a:moveTo>
                  <a:pt x="89" y="203"/>
                </a:moveTo>
                <a:cubicBezTo>
                  <a:pt x="90" y="204"/>
                  <a:pt x="91" y="202"/>
                  <a:pt x="90" y="202"/>
                </a:cubicBezTo>
                <a:cubicBezTo>
                  <a:pt x="90" y="203"/>
                  <a:pt x="90" y="203"/>
                  <a:pt x="89" y="203"/>
                </a:cubicBezTo>
                <a:close/>
                <a:moveTo>
                  <a:pt x="78" y="193"/>
                </a:moveTo>
                <a:cubicBezTo>
                  <a:pt x="76" y="194"/>
                  <a:pt x="79" y="195"/>
                  <a:pt x="78" y="196"/>
                </a:cubicBezTo>
                <a:cubicBezTo>
                  <a:pt x="79" y="196"/>
                  <a:pt x="80" y="194"/>
                  <a:pt x="80" y="194"/>
                </a:cubicBezTo>
                <a:cubicBezTo>
                  <a:pt x="79" y="195"/>
                  <a:pt x="78" y="194"/>
                  <a:pt x="78" y="193"/>
                </a:cubicBezTo>
                <a:close/>
                <a:moveTo>
                  <a:pt x="70" y="188"/>
                </a:moveTo>
                <a:cubicBezTo>
                  <a:pt x="69" y="188"/>
                  <a:pt x="70" y="188"/>
                  <a:pt x="69" y="188"/>
                </a:cubicBezTo>
                <a:cubicBezTo>
                  <a:pt x="69" y="189"/>
                  <a:pt x="67" y="189"/>
                  <a:pt x="68" y="190"/>
                </a:cubicBezTo>
                <a:cubicBezTo>
                  <a:pt x="68" y="189"/>
                  <a:pt x="70" y="190"/>
                  <a:pt x="70" y="188"/>
                </a:cubicBezTo>
                <a:cubicBezTo>
                  <a:pt x="70" y="188"/>
                  <a:pt x="70" y="188"/>
                  <a:pt x="70" y="188"/>
                </a:cubicBezTo>
                <a:close/>
                <a:moveTo>
                  <a:pt x="66" y="185"/>
                </a:moveTo>
                <a:cubicBezTo>
                  <a:pt x="65" y="185"/>
                  <a:pt x="65" y="185"/>
                  <a:pt x="66" y="186"/>
                </a:cubicBezTo>
                <a:cubicBezTo>
                  <a:pt x="66" y="185"/>
                  <a:pt x="66" y="184"/>
                  <a:pt x="66" y="185"/>
                </a:cubicBezTo>
                <a:close/>
                <a:moveTo>
                  <a:pt x="79" y="199"/>
                </a:moveTo>
                <a:cubicBezTo>
                  <a:pt x="80" y="199"/>
                  <a:pt x="81" y="198"/>
                  <a:pt x="81" y="198"/>
                </a:cubicBezTo>
                <a:cubicBezTo>
                  <a:pt x="80" y="198"/>
                  <a:pt x="79" y="199"/>
                  <a:pt x="79" y="199"/>
                </a:cubicBezTo>
                <a:close/>
                <a:moveTo>
                  <a:pt x="84" y="202"/>
                </a:moveTo>
                <a:cubicBezTo>
                  <a:pt x="85" y="202"/>
                  <a:pt x="85" y="201"/>
                  <a:pt x="85" y="201"/>
                </a:cubicBezTo>
                <a:cubicBezTo>
                  <a:pt x="84" y="201"/>
                  <a:pt x="84" y="202"/>
                  <a:pt x="84" y="202"/>
                </a:cubicBezTo>
                <a:close/>
                <a:moveTo>
                  <a:pt x="58" y="182"/>
                </a:moveTo>
                <a:cubicBezTo>
                  <a:pt x="58" y="183"/>
                  <a:pt x="60" y="181"/>
                  <a:pt x="59" y="181"/>
                </a:cubicBezTo>
                <a:cubicBezTo>
                  <a:pt x="59" y="181"/>
                  <a:pt x="57" y="182"/>
                  <a:pt x="58" y="182"/>
                </a:cubicBezTo>
                <a:close/>
                <a:moveTo>
                  <a:pt x="76" y="197"/>
                </a:moveTo>
                <a:cubicBezTo>
                  <a:pt x="77" y="198"/>
                  <a:pt x="78" y="196"/>
                  <a:pt x="77" y="197"/>
                </a:cubicBezTo>
                <a:cubicBezTo>
                  <a:pt x="77" y="197"/>
                  <a:pt x="76" y="197"/>
                  <a:pt x="76" y="197"/>
                </a:cubicBezTo>
                <a:close/>
                <a:moveTo>
                  <a:pt x="68" y="191"/>
                </a:moveTo>
                <a:cubicBezTo>
                  <a:pt x="68" y="191"/>
                  <a:pt x="68" y="191"/>
                  <a:pt x="69" y="191"/>
                </a:cubicBezTo>
                <a:cubicBezTo>
                  <a:pt x="68" y="191"/>
                  <a:pt x="69" y="190"/>
                  <a:pt x="69" y="190"/>
                </a:cubicBezTo>
                <a:cubicBezTo>
                  <a:pt x="68" y="190"/>
                  <a:pt x="68" y="191"/>
                  <a:pt x="68" y="191"/>
                </a:cubicBezTo>
                <a:close/>
                <a:moveTo>
                  <a:pt x="69" y="194"/>
                </a:moveTo>
                <a:cubicBezTo>
                  <a:pt x="70" y="195"/>
                  <a:pt x="70" y="194"/>
                  <a:pt x="71" y="194"/>
                </a:cubicBezTo>
                <a:cubicBezTo>
                  <a:pt x="70" y="193"/>
                  <a:pt x="71" y="193"/>
                  <a:pt x="70" y="193"/>
                </a:cubicBezTo>
                <a:cubicBezTo>
                  <a:pt x="70" y="193"/>
                  <a:pt x="70" y="194"/>
                  <a:pt x="69" y="194"/>
                </a:cubicBezTo>
                <a:close/>
                <a:moveTo>
                  <a:pt x="64" y="195"/>
                </a:moveTo>
                <a:cubicBezTo>
                  <a:pt x="64" y="194"/>
                  <a:pt x="64" y="195"/>
                  <a:pt x="64" y="194"/>
                </a:cubicBezTo>
                <a:cubicBezTo>
                  <a:pt x="65" y="193"/>
                  <a:pt x="65" y="191"/>
                  <a:pt x="67" y="190"/>
                </a:cubicBezTo>
                <a:cubicBezTo>
                  <a:pt x="67" y="191"/>
                  <a:pt x="67" y="192"/>
                  <a:pt x="68" y="191"/>
                </a:cubicBezTo>
                <a:cubicBezTo>
                  <a:pt x="67" y="193"/>
                  <a:pt x="66" y="194"/>
                  <a:pt x="65" y="195"/>
                </a:cubicBezTo>
                <a:cubicBezTo>
                  <a:pt x="65" y="194"/>
                  <a:pt x="66" y="194"/>
                  <a:pt x="66" y="193"/>
                </a:cubicBezTo>
                <a:cubicBezTo>
                  <a:pt x="65" y="192"/>
                  <a:pt x="65" y="195"/>
                  <a:pt x="64" y="195"/>
                </a:cubicBezTo>
                <a:cubicBezTo>
                  <a:pt x="64" y="195"/>
                  <a:pt x="64" y="195"/>
                  <a:pt x="64" y="195"/>
                </a:cubicBezTo>
                <a:close/>
                <a:moveTo>
                  <a:pt x="66" y="192"/>
                </a:moveTo>
                <a:cubicBezTo>
                  <a:pt x="66" y="192"/>
                  <a:pt x="68" y="192"/>
                  <a:pt x="67" y="191"/>
                </a:cubicBezTo>
                <a:cubicBezTo>
                  <a:pt x="67" y="192"/>
                  <a:pt x="66" y="192"/>
                  <a:pt x="66" y="192"/>
                </a:cubicBezTo>
                <a:close/>
                <a:moveTo>
                  <a:pt x="68" y="196"/>
                </a:moveTo>
                <a:cubicBezTo>
                  <a:pt x="69" y="196"/>
                  <a:pt x="69" y="195"/>
                  <a:pt x="69" y="195"/>
                </a:cubicBezTo>
                <a:cubicBezTo>
                  <a:pt x="69" y="195"/>
                  <a:pt x="68" y="196"/>
                  <a:pt x="68" y="196"/>
                </a:cubicBezTo>
                <a:close/>
                <a:moveTo>
                  <a:pt x="81" y="205"/>
                </a:moveTo>
                <a:cubicBezTo>
                  <a:pt x="81" y="206"/>
                  <a:pt x="80" y="206"/>
                  <a:pt x="80" y="207"/>
                </a:cubicBezTo>
                <a:cubicBezTo>
                  <a:pt x="81" y="207"/>
                  <a:pt x="81" y="206"/>
                  <a:pt x="81" y="205"/>
                </a:cubicBezTo>
                <a:close/>
                <a:moveTo>
                  <a:pt x="85" y="210"/>
                </a:moveTo>
                <a:cubicBezTo>
                  <a:pt x="85" y="211"/>
                  <a:pt x="84" y="211"/>
                  <a:pt x="84" y="213"/>
                </a:cubicBezTo>
                <a:cubicBezTo>
                  <a:pt x="84" y="212"/>
                  <a:pt x="87" y="210"/>
                  <a:pt x="86" y="210"/>
                </a:cubicBezTo>
                <a:cubicBezTo>
                  <a:pt x="86" y="210"/>
                  <a:pt x="85" y="210"/>
                  <a:pt x="85" y="210"/>
                </a:cubicBezTo>
                <a:close/>
                <a:moveTo>
                  <a:pt x="81" y="210"/>
                </a:moveTo>
                <a:cubicBezTo>
                  <a:pt x="82" y="210"/>
                  <a:pt x="83" y="209"/>
                  <a:pt x="83" y="207"/>
                </a:cubicBezTo>
                <a:cubicBezTo>
                  <a:pt x="82" y="208"/>
                  <a:pt x="81" y="209"/>
                  <a:pt x="81" y="210"/>
                </a:cubicBezTo>
                <a:close/>
                <a:moveTo>
                  <a:pt x="67" y="196"/>
                </a:moveTo>
                <a:cubicBezTo>
                  <a:pt x="67" y="195"/>
                  <a:pt x="67" y="195"/>
                  <a:pt x="67" y="195"/>
                </a:cubicBezTo>
                <a:cubicBezTo>
                  <a:pt x="66" y="194"/>
                  <a:pt x="67" y="195"/>
                  <a:pt x="67" y="196"/>
                </a:cubicBezTo>
                <a:close/>
                <a:moveTo>
                  <a:pt x="54" y="186"/>
                </a:moveTo>
                <a:cubicBezTo>
                  <a:pt x="55" y="186"/>
                  <a:pt x="55" y="186"/>
                  <a:pt x="55" y="186"/>
                </a:cubicBezTo>
                <a:cubicBezTo>
                  <a:pt x="55" y="186"/>
                  <a:pt x="55" y="187"/>
                  <a:pt x="55" y="187"/>
                </a:cubicBezTo>
                <a:cubicBezTo>
                  <a:pt x="56" y="186"/>
                  <a:pt x="55" y="186"/>
                  <a:pt x="55" y="186"/>
                </a:cubicBezTo>
                <a:cubicBezTo>
                  <a:pt x="55" y="185"/>
                  <a:pt x="55" y="186"/>
                  <a:pt x="54" y="186"/>
                </a:cubicBezTo>
                <a:cubicBezTo>
                  <a:pt x="54" y="186"/>
                  <a:pt x="54" y="186"/>
                  <a:pt x="54" y="186"/>
                </a:cubicBezTo>
                <a:close/>
                <a:moveTo>
                  <a:pt x="63" y="194"/>
                </a:moveTo>
                <a:cubicBezTo>
                  <a:pt x="63" y="194"/>
                  <a:pt x="64" y="194"/>
                  <a:pt x="64" y="193"/>
                </a:cubicBezTo>
                <a:cubicBezTo>
                  <a:pt x="63" y="193"/>
                  <a:pt x="62" y="194"/>
                  <a:pt x="63" y="194"/>
                </a:cubicBezTo>
                <a:close/>
                <a:moveTo>
                  <a:pt x="68" y="198"/>
                </a:moveTo>
                <a:cubicBezTo>
                  <a:pt x="68" y="197"/>
                  <a:pt x="68" y="197"/>
                  <a:pt x="68" y="197"/>
                </a:cubicBezTo>
                <a:cubicBezTo>
                  <a:pt x="68" y="197"/>
                  <a:pt x="67" y="198"/>
                  <a:pt x="68" y="198"/>
                </a:cubicBezTo>
                <a:close/>
                <a:moveTo>
                  <a:pt x="68" y="200"/>
                </a:moveTo>
                <a:cubicBezTo>
                  <a:pt x="69" y="201"/>
                  <a:pt x="69" y="200"/>
                  <a:pt x="70" y="200"/>
                </a:cubicBezTo>
                <a:cubicBezTo>
                  <a:pt x="70" y="200"/>
                  <a:pt x="70" y="199"/>
                  <a:pt x="70" y="199"/>
                </a:cubicBezTo>
                <a:cubicBezTo>
                  <a:pt x="70" y="199"/>
                  <a:pt x="70" y="199"/>
                  <a:pt x="70" y="198"/>
                </a:cubicBezTo>
                <a:cubicBezTo>
                  <a:pt x="69" y="199"/>
                  <a:pt x="69" y="200"/>
                  <a:pt x="68" y="200"/>
                </a:cubicBezTo>
                <a:close/>
                <a:moveTo>
                  <a:pt x="53" y="186"/>
                </a:moveTo>
                <a:cubicBezTo>
                  <a:pt x="53" y="185"/>
                  <a:pt x="54" y="185"/>
                  <a:pt x="53" y="184"/>
                </a:cubicBezTo>
                <a:cubicBezTo>
                  <a:pt x="53" y="184"/>
                  <a:pt x="53" y="185"/>
                  <a:pt x="53" y="186"/>
                </a:cubicBezTo>
                <a:close/>
                <a:moveTo>
                  <a:pt x="66" y="197"/>
                </a:moveTo>
                <a:cubicBezTo>
                  <a:pt x="67" y="196"/>
                  <a:pt x="66" y="197"/>
                  <a:pt x="66" y="196"/>
                </a:cubicBezTo>
                <a:cubicBezTo>
                  <a:pt x="66" y="196"/>
                  <a:pt x="66" y="197"/>
                  <a:pt x="66" y="197"/>
                </a:cubicBezTo>
                <a:close/>
                <a:moveTo>
                  <a:pt x="71" y="202"/>
                </a:moveTo>
                <a:cubicBezTo>
                  <a:pt x="71" y="202"/>
                  <a:pt x="72" y="202"/>
                  <a:pt x="72" y="201"/>
                </a:cubicBezTo>
                <a:cubicBezTo>
                  <a:pt x="71" y="201"/>
                  <a:pt x="70" y="202"/>
                  <a:pt x="71" y="202"/>
                </a:cubicBezTo>
                <a:close/>
                <a:moveTo>
                  <a:pt x="60" y="193"/>
                </a:moveTo>
                <a:cubicBezTo>
                  <a:pt x="61" y="193"/>
                  <a:pt x="61" y="193"/>
                  <a:pt x="61" y="194"/>
                </a:cubicBezTo>
                <a:cubicBezTo>
                  <a:pt x="61" y="193"/>
                  <a:pt x="61" y="194"/>
                  <a:pt x="61" y="194"/>
                </a:cubicBezTo>
                <a:cubicBezTo>
                  <a:pt x="61" y="194"/>
                  <a:pt x="62" y="193"/>
                  <a:pt x="61" y="193"/>
                </a:cubicBezTo>
                <a:cubicBezTo>
                  <a:pt x="61" y="193"/>
                  <a:pt x="61" y="193"/>
                  <a:pt x="60" y="193"/>
                </a:cubicBezTo>
                <a:close/>
                <a:moveTo>
                  <a:pt x="54" y="191"/>
                </a:moveTo>
                <a:cubicBezTo>
                  <a:pt x="55" y="191"/>
                  <a:pt x="56" y="190"/>
                  <a:pt x="56" y="189"/>
                </a:cubicBezTo>
                <a:cubicBezTo>
                  <a:pt x="55" y="189"/>
                  <a:pt x="54" y="190"/>
                  <a:pt x="54" y="191"/>
                </a:cubicBezTo>
                <a:close/>
                <a:moveTo>
                  <a:pt x="76" y="210"/>
                </a:moveTo>
                <a:cubicBezTo>
                  <a:pt x="77" y="209"/>
                  <a:pt x="78" y="209"/>
                  <a:pt x="78" y="208"/>
                </a:cubicBezTo>
                <a:cubicBezTo>
                  <a:pt x="78" y="208"/>
                  <a:pt x="76" y="210"/>
                  <a:pt x="76" y="210"/>
                </a:cubicBezTo>
                <a:close/>
                <a:moveTo>
                  <a:pt x="75" y="208"/>
                </a:move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7"/>
                  <a:pt x="75" y="207"/>
                </a:cubicBezTo>
                <a:cubicBezTo>
                  <a:pt x="75" y="207"/>
                  <a:pt x="75" y="207"/>
                  <a:pt x="75" y="207"/>
                </a:cubicBezTo>
                <a:cubicBezTo>
                  <a:pt x="74" y="207"/>
                  <a:pt x="75" y="207"/>
                  <a:pt x="74" y="208"/>
                </a:cubicBezTo>
                <a:lnTo>
                  <a:pt x="75" y="208"/>
                </a:lnTo>
                <a:close/>
                <a:moveTo>
                  <a:pt x="74" y="206"/>
                </a:moveTo>
                <a:cubicBezTo>
                  <a:pt x="73" y="207"/>
                  <a:pt x="73" y="205"/>
                  <a:pt x="73" y="206"/>
                </a:cubicBezTo>
                <a:cubicBezTo>
                  <a:pt x="73" y="206"/>
                  <a:pt x="72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4" y="207"/>
                  <a:pt x="74" y="206"/>
                  <a:pt x="74" y="206"/>
                </a:cubicBezTo>
                <a:close/>
                <a:moveTo>
                  <a:pt x="50" y="189"/>
                </a:moveTo>
                <a:cubicBezTo>
                  <a:pt x="51" y="190"/>
                  <a:pt x="52" y="189"/>
                  <a:pt x="51" y="188"/>
                </a:cubicBezTo>
                <a:cubicBezTo>
                  <a:pt x="51" y="189"/>
                  <a:pt x="51" y="189"/>
                  <a:pt x="50" y="189"/>
                </a:cubicBezTo>
                <a:close/>
                <a:moveTo>
                  <a:pt x="53" y="192"/>
                </a:moveTo>
                <a:cubicBezTo>
                  <a:pt x="54" y="193"/>
                  <a:pt x="54" y="192"/>
                  <a:pt x="54" y="192"/>
                </a:cubicBezTo>
                <a:cubicBezTo>
                  <a:pt x="54" y="192"/>
                  <a:pt x="54" y="191"/>
                  <a:pt x="54" y="191"/>
                </a:cubicBezTo>
                <a:lnTo>
                  <a:pt x="53" y="192"/>
                </a:lnTo>
                <a:close/>
                <a:moveTo>
                  <a:pt x="73" y="209"/>
                </a:moveTo>
                <a:cubicBezTo>
                  <a:pt x="73" y="209"/>
                  <a:pt x="73" y="210"/>
                  <a:pt x="73" y="209"/>
                </a:cubicBezTo>
                <a:cubicBezTo>
                  <a:pt x="73" y="209"/>
                  <a:pt x="74" y="210"/>
                  <a:pt x="74" y="209"/>
                </a:cubicBezTo>
                <a:cubicBezTo>
                  <a:pt x="74" y="209"/>
                  <a:pt x="74" y="208"/>
                  <a:pt x="74" y="208"/>
                </a:cubicBezTo>
                <a:cubicBezTo>
                  <a:pt x="73" y="209"/>
                  <a:pt x="73" y="208"/>
                  <a:pt x="73" y="208"/>
                </a:cubicBezTo>
                <a:cubicBezTo>
                  <a:pt x="73" y="208"/>
                  <a:pt x="73" y="209"/>
                  <a:pt x="73" y="209"/>
                </a:cubicBezTo>
                <a:cubicBezTo>
                  <a:pt x="73" y="209"/>
                  <a:pt x="73" y="209"/>
                  <a:pt x="73" y="209"/>
                </a:cubicBezTo>
                <a:close/>
                <a:moveTo>
                  <a:pt x="49" y="190"/>
                </a:moveTo>
                <a:cubicBezTo>
                  <a:pt x="49" y="190"/>
                  <a:pt x="50" y="189"/>
                  <a:pt x="50" y="189"/>
                </a:cubicBezTo>
                <a:cubicBezTo>
                  <a:pt x="50" y="189"/>
                  <a:pt x="49" y="190"/>
                  <a:pt x="49" y="190"/>
                </a:cubicBezTo>
                <a:close/>
                <a:moveTo>
                  <a:pt x="52" y="194"/>
                </a:moveTo>
                <a:cubicBezTo>
                  <a:pt x="53" y="194"/>
                  <a:pt x="54" y="193"/>
                  <a:pt x="53" y="192"/>
                </a:cubicBezTo>
                <a:cubicBezTo>
                  <a:pt x="53" y="193"/>
                  <a:pt x="52" y="193"/>
                  <a:pt x="52" y="194"/>
                </a:cubicBezTo>
                <a:close/>
                <a:moveTo>
                  <a:pt x="66" y="205"/>
                </a:moveTo>
                <a:cubicBezTo>
                  <a:pt x="66" y="205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6" y="205"/>
                  <a:pt x="66" y="205"/>
                </a:cubicBezTo>
                <a:close/>
                <a:moveTo>
                  <a:pt x="58" y="198"/>
                </a:moveTo>
                <a:cubicBezTo>
                  <a:pt x="57" y="198"/>
                  <a:pt x="57" y="197"/>
                  <a:pt x="57" y="197"/>
                </a:cubicBezTo>
                <a:cubicBezTo>
                  <a:pt x="56" y="197"/>
                  <a:pt x="57" y="198"/>
                  <a:pt x="58" y="198"/>
                </a:cubicBezTo>
                <a:close/>
                <a:moveTo>
                  <a:pt x="50" y="197"/>
                </a:moveTo>
                <a:cubicBezTo>
                  <a:pt x="51" y="196"/>
                  <a:pt x="51" y="195"/>
                  <a:pt x="52" y="195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51" y="195"/>
                  <a:pt x="50" y="196"/>
                  <a:pt x="50" y="197"/>
                </a:cubicBezTo>
                <a:close/>
                <a:moveTo>
                  <a:pt x="79" y="218"/>
                </a:moveTo>
                <a:cubicBezTo>
                  <a:pt x="80" y="219"/>
                  <a:pt x="80" y="218"/>
                  <a:pt x="80" y="218"/>
                </a:cubicBezTo>
                <a:cubicBezTo>
                  <a:pt x="80" y="218"/>
                  <a:pt x="80" y="218"/>
                  <a:pt x="79" y="218"/>
                </a:cubicBezTo>
                <a:close/>
                <a:moveTo>
                  <a:pt x="45" y="192"/>
                </a:moveTo>
                <a:cubicBezTo>
                  <a:pt x="45" y="192"/>
                  <a:pt x="47" y="192"/>
                  <a:pt x="46" y="191"/>
                </a:cubicBezTo>
                <a:cubicBezTo>
                  <a:pt x="46" y="192"/>
                  <a:pt x="45" y="191"/>
                  <a:pt x="45" y="192"/>
                </a:cubicBezTo>
                <a:close/>
                <a:moveTo>
                  <a:pt x="42" y="196"/>
                </a:moveTo>
                <a:cubicBezTo>
                  <a:pt x="44" y="196"/>
                  <a:pt x="43" y="194"/>
                  <a:pt x="45" y="193"/>
                </a:cubicBezTo>
                <a:cubicBezTo>
                  <a:pt x="44" y="193"/>
                  <a:pt x="44" y="193"/>
                  <a:pt x="44" y="193"/>
                </a:cubicBezTo>
                <a:cubicBezTo>
                  <a:pt x="44" y="194"/>
                  <a:pt x="42" y="194"/>
                  <a:pt x="42" y="196"/>
                </a:cubicBezTo>
                <a:close/>
                <a:moveTo>
                  <a:pt x="49" y="199"/>
                </a:moveTo>
                <a:cubicBezTo>
                  <a:pt x="49" y="198"/>
                  <a:pt x="50" y="198"/>
                  <a:pt x="49" y="197"/>
                </a:cubicBezTo>
                <a:cubicBezTo>
                  <a:pt x="49" y="198"/>
                  <a:pt x="48" y="198"/>
                  <a:pt x="49" y="199"/>
                </a:cubicBezTo>
                <a:close/>
                <a:moveTo>
                  <a:pt x="67" y="214"/>
                </a:moveTo>
                <a:cubicBezTo>
                  <a:pt x="67" y="214"/>
                  <a:pt x="66" y="215"/>
                  <a:pt x="67" y="215"/>
                </a:cubicBezTo>
                <a:cubicBezTo>
                  <a:pt x="66" y="214"/>
                  <a:pt x="68" y="214"/>
                  <a:pt x="68" y="214"/>
                </a:cubicBezTo>
                <a:cubicBezTo>
                  <a:pt x="67" y="214"/>
                  <a:pt x="67" y="214"/>
                  <a:pt x="67" y="214"/>
                </a:cubicBezTo>
                <a:close/>
                <a:moveTo>
                  <a:pt x="72" y="224"/>
                </a:moveTo>
                <a:cubicBezTo>
                  <a:pt x="72" y="224"/>
                  <a:pt x="74" y="222"/>
                  <a:pt x="74" y="221"/>
                </a:cubicBezTo>
                <a:cubicBezTo>
                  <a:pt x="74" y="222"/>
                  <a:pt x="72" y="224"/>
                  <a:pt x="72" y="224"/>
                </a:cubicBezTo>
                <a:close/>
                <a:moveTo>
                  <a:pt x="59" y="212"/>
                </a:moveTo>
                <a:cubicBezTo>
                  <a:pt x="59" y="211"/>
                  <a:pt x="61" y="211"/>
                  <a:pt x="61" y="211"/>
                </a:cubicBezTo>
                <a:cubicBezTo>
                  <a:pt x="60" y="211"/>
                  <a:pt x="59" y="211"/>
                  <a:pt x="59" y="212"/>
                </a:cubicBezTo>
                <a:close/>
                <a:moveTo>
                  <a:pt x="71" y="219"/>
                </a:moveTo>
                <a:cubicBezTo>
                  <a:pt x="71" y="219"/>
                  <a:pt x="70" y="219"/>
                  <a:pt x="70" y="218"/>
                </a:cubicBezTo>
                <a:cubicBezTo>
                  <a:pt x="70" y="219"/>
                  <a:pt x="70" y="219"/>
                  <a:pt x="71" y="219"/>
                </a:cubicBezTo>
                <a:close/>
                <a:moveTo>
                  <a:pt x="41" y="197"/>
                </a:moveTo>
                <a:cubicBezTo>
                  <a:pt x="42" y="198"/>
                  <a:pt x="42" y="197"/>
                  <a:pt x="42" y="196"/>
                </a:cubicBezTo>
                <a:cubicBezTo>
                  <a:pt x="42" y="196"/>
                  <a:pt x="42" y="196"/>
                  <a:pt x="41" y="197"/>
                </a:cubicBezTo>
                <a:close/>
                <a:moveTo>
                  <a:pt x="57" y="214"/>
                </a:moveTo>
                <a:cubicBezTo>
                  <a:pt x="57" y="214"/>
                  <a:pt x="57" y="214"/>
                  <a:pt x="57" y="215"/>
                </a:cubicBezTo>
                <a:cubicBezTo>
                  <a:pt x="58" y="214"/>
                  <a:pt x="58" y="214"/>
                  <a:pt x="58" y="213"/>
                </a:cubicBezTo>
                <a:cubicBezTo>
                  <a:pt x="58" y="214"/>
                  <a:pt x="58" y="214"/>
                  <a:pt x="57" y="214"/>
                </a:cubicBezTo>
                <a:close/>
                <a:moveTo>
                  <a:pt x="62" y="219"/>
                </a:moveTo>
                <a:cubicBezTo>
                  <a:pt x="62" y="218"/>
                  <a:pt x="62" y="218"/>
                  <a:pt x="62" y="218"/>
                </a:cubicBezTo>
                <a:cubicBezTo>
                  <a:pt x="61" y="218"/>
                  <a:pt x="61" y="218"/>
                  <a:pt x="62" y="219"/>
                </a:cubicBezTo>
                <a:close/>
                <a:moveTo>
                  <a:pt x="62" y="219"/>
                </a:moveTo>
                <a:cubicBezTo>
                  <a:pt x="62" y="220"/>
                  <a:pt x="63" y="220"/>
                  <a:pt x="63" y="220"/>
                </a:cubicBezTo>
                <a:cubicBezTo>
                  <a:pt x="63" y="220"/>
                  <a:pt x="62" y="219"/>
                  <a:pt x="62" y="219"/>
                </a:cubicBezTo>
                <a:close/>
                <a:moveTo>
                  <a:pt x="43" y="206"/>
                </a:moveTo>
                <a:cubicBezTo>
                  <a:pt x="43" y="205"/>
                  <a:pt x="44" y="204"/>
                  <a:pt x="43" y="204"/>
                </a:cubicBezTo>
                <a:cubicBezTo>
                  <a:pt x="42" y="205"/>
                  <a:pt x="42" y="205"/>
                  <a:pt x="43" y="206"/>
                </a:cubicBezTo>
                <a:close/>
                <a:moveTo>
                  <a:pt x="59" y="218"/>
                </a:moveTo>
                <a:cubicBezTo>
                  <a:pt x="60" y="219"/>
                  <a:pt x="60" y="218"/>
                  <a:pt x="60" y="217"/>
                </a:cubicBezTo>
                <a:cubicBezTo>
                  <a:pt x="60" y="217"/>
                  <a:pt x="59" y="218"/>
                  <a:pt x="59" y="218"/>
                </a:cubicBezTo>
                <a:close/>
                <a:moveTo>
                  <a:pt x="57" y="218"/>
                </a:moveTo>
                <a:cubicBezTo>
                  <a:pt x="57" y="217"/>
                  <a:pt x="58" y="217"/>
                  <a:pt x="58" y="216"/>
                </a:cubicBezTo>
                <a:cubicBezTo>
                  <a:pt x="58" y="216"/>
                  <a:pt x="57" y="217"/>
                  <a:pt x="57" y="218"/>
                </a:cubicBezTo>
                <a:close/>
                <a:moveTo>
                  <a:pt x="64" y="226"/>
                </a:moveTo>
                <a:cubicBezTo>
                  <a:pt x="65" y="225"/>
                  <a:pt x="66" y="225"/>
                  <a:pt x="66" y="224"/>
                </a:cubicBezTo>
                <a:cubicBezTo>
                  <a:pt x="66" y="224"/>
                  <a:pt x="66" y="224"/>
                  <a:pt x="66" y="223"/>
                </a:cubicBezTo>
                <a:cubicBezTo>
                  <a:pt x="65" y="224"/>
                  <a:pt x="64" y="225"/>
                  <a:pt x="64" y="226"/>
                </a:cubicBezTo>
                <a:close/>
                <a:moveTo>
                  <a:pt x="49" y="214"/>
                </a:moveTo>
                <a:cubicBezTo>
                  <a:pt x="50" y="214"/>
                  <a:pt x="51" y="213"/>
                  <a:pt x="51" y="212"/>
                </a:cubicBezTo>
                <a:cubicBezTo>
                  <a:pt x="50" y="213"/>
                  <a:pt x="49" y="213"/>
                  <a:pt x="49" y="214"/>
                </a:cubicBezTo>
                <a:close/>
                <a:moveTo>
                  <a:pt x="57" y="221"/>
                </a:moveTo>
                <a:cubicBezTo>
                  <a:pt x="58" y="220"/>
                  <a:pt x="59" y="220"/>
                  <a:pt x="59" y="219"/>
                </a:cubicBezTo>
                <a:cubicBezTo>
                  <a:pt x="58" y="219"/>
                  <a:pt x="56" y="220"/>
                  <a:pt x="57" y="221"/>
                </a:cubicBezTo>
                <a:close/>
                <a:moveTo>
                  <a:pt x="41" y="208"/>
                </a:moveTo>
                <a:cubicBezTo>
                  <a:pt x="41" y="208"/>
                  <a:pt x="41" y="207"/>
                  <a:pt x="41" y="207"/>
                </a:cubicBezTo>
                <a:cubicBezTo>
                  <a:pt x="41" y="207"/>
                  <a:pt x="40" y="208"/>
                  <a:pt x="41" y="208"/>
                </a:cubicBezTo>
                <a:close/>
                <a:moveTo>
                  <a:pt x="62" y="226"/>
                </a:moveTo>
                <a:cubicBezTo>
                  <a:pt x="62" y="225"/>
                  <a:pt x="63" y="225"/>
                  <a:pt x="62" y="224"/>
                </a:cubicBezTo>
                <a:cubicBezTo>
                  <a:pt x="62" y="225"/>
                  <a:pt x="61" y="225"/>
                  <a:pt x="62" y="226"/>
                </a:cubicBezTo>
                <a:close/>
                <a:moveTo>
                  <a:pt x="53" y="219"/>
                </a:moveTo>
                <a:cubicBezTo>
                  <a:pt x="54" y="219"/>
                  <a:pt x="54" y="220"/>
                  <a:pt x="55" y="219"/>
                </a:cubicBezTo>
                <a:cubicBezTo>
                  <a:pt x="54" y="219"/>
                  <a:pt x="54" y="218"/>
                  <a:pt x="53" y="219"/>
                </a:cubicBezTo>
                <a:close/>
                <a:moveTo>
                  <a:pt x="68" y="232"/>
                </a:moveTo>
                <a:cubicBezTo>
                  <a:pt x="69" y="233"/>
                  <a:pt x="70" y="231"/>
                  <a:pt x="69" y="231"/>
                </a:cubicBezTo>
                <a:cubicBezTo>
                  <a:pt x="69" y="231"/>
                  <a:pt x="69" y="232"/>
                  <a:pt x="68" y="232"/>
                </a:cubicBezTo>
                <a:close/>
                <a:moveTo>
                  <a:pt x="55" y="224"/>
                </a:moveTo>
                <a:cubicBezTo>
                  <a:pt x="56" y="223"/>
                  <a:pt x="57" y="222"/>
                  <a:pt x="57" y="221"/>
                </a:cubicBezTo>
                <a:cubicBezTo>
                  <a:pt x="56" y="222"/>
                  <a:pt x="56" y="223"/>
                  <a:pt x="55" y="224"/>
                </a:cubicBezTo>
                <a:close/>
                <a:moveTo>
                  <a:pt x="62" y="228"/>
                </a:moveTo>
                <a:cubicBezTo>
                  <a:pt x="63" y="228"/>
                  <a:pt x="63" y="228"/>
                  <a:pt x="64" y="228"/>
                </a:cubicBezTo>
                <a:cubicBezTo>
                  <a:pt x="63" y="227"/>
                  <a:pt x="64" y="227"/>
                  <a:pt x="63" y="226"/>
                </a:cubicBezTo>
                <a:cubicBezTo>
                  <a:pt x="63" y="227"/>
                  <a:pt x="62" y="228"/>
                  <a:pt x="62" y="228"/>
                </a:cubicBezTo>
                <a:close/>
                <a:moveTo>
                  <a:pt x="53" y="220"/>
                </a:moveTo>
                <a:cubicBezTo>
                  <a:pt x="53" y="220"/>
                  <a:pt x="54" y="219"/>
                  <a:pt x="53" y="219"/>
                </a:cubicBezTo>
                <a:cubicBezTo>
                  <a:pt x="52" y="221"/>
                  <a:pt x="51" y="222"/>
                  <a:pt x="53" y="220"/>
                </a:cubicBezTo>
                <a:close/>
                <a:moveTo>
                  <a:pt x="47" y="216"/>
                </a:moveTo>
                <a:cubicBezTo>
                  <a:pt x="47" y="217"/>
                  <a:pt x="46" y="217"/>
                  <a:pt x="47" y="218"/>
                </a:cubicBezTo>
                <a:cubicBezTo>
                  <a:pt x="47" y="217"/>
                  <a:pt x="47" y="217"/>
                  <a:pt x="48" y="217"/>
                </a:cubicBezTo>
                <a:cubicBezTo>
                  <a:pt x="48" y="216"/>
                  <a:pt x="48" y="216"/>
                  <a:pt x="47" y="216"/>
                </a:cubicBezTo>
                <a:close/>
                <a:moveTo>
                  <a:pt x="59" y="227"/>
                </a:moveTo>
                <a:cubicBezTo>
                  <a:pt x="59" y="227"/>
                  <a:pt x="59" y="227"/>
                  <a:pt x="59" y="228"/>
                </a:cubicBezTo>
                <a:cubicBezTo>
                  <a:pt x="59" y="227"/>
                  <a:pt x="60" y="227"/>
                  <a:pt x="60" y="226"/>
                </a:cubicBezTo>
                <a:cubicBezTo>
                  <a:pt x="60" y="227"/>
                  <a:pt x="59" y="226"/>
                  <a:pt x="59" y="227"/>
                </a:cubicBezTo>
                <a:close/>
                <a:moveTo>
                  <a:pt x="57" y="227"/>
                </a:moveTo>
                <a:cubicBezTo>
                  <a:pt x="57" y="227"/>
                  <a:pt x="59" y="226"/>
                  <a:pt x="58" y="226"/>
                </a:cubicBezTo>
                <a:cubicBezTo>
                  <a:pt x="58" y="226"/>
                  <a:pt x="57" y="226"/>
                  <a:pt x="57" y="227"/>
                </a:cubicBezTo>
                <a:close/>
                <a:moveTo>
                  <a:pt x="51" y="223"/>
                </a:moveTo>
                <a:cubicBezTo>
                  <a:pt x="51" y="222"/>
                  <a:pt x="52" y="222"/>
                  <a:pt x="52" y="221"/>
                </a:cubicBezTo>
                <a:cubicBezTo>
                  <a:pt x="51" y="222"/>
                  <a:pt x="51" y="222"/>
                  <a:pt x="51" y="223"/>
                </a:cubicBezTo>
                <a:close/>
                <a:moveTo>
                  <a:pt x="33" y="211"/>
                </a:moveTo>
                <a:cubicBezTo>
                  <a:pt x="34" y="212"/>
                  <a:pt x="35" y="210"/>
                  <a:pt x="35" y="209"/>
                </a:cubicBezTo>
                <a:cubicBezTo>
                  <a:pt x="34" y="210"/>
                  <a:pt x="34" y="211"/>
                  <a:pt x="33" y="211"/>
                </a:cubicBezTo>
                <a:close/>
                <a:moveTo>
                  <a:pt x="40" y="214"/>
                </a:moveTo>
                <a:cubicBezTo>
                  <a:pt x="40" y="214"/>
                  <a:pt x="41" y="214"/>
                  <a:pt x="40" y="213"/>
                </a:cubicBezTo>
                <a:cubicBezTo>
                  <a:pt x="40" y="213"/>
                  <a:pt x="39" y="214"/>
                  <a:pt x="40" y="214"/>
                </a:cubicBezTo>
                <a:close/>
                <a:moveTo>
                  <a:pt x="35" y="215"/>
                </a:moveTo>
                <a:cubicBezTo>
                  <a:pt x="36" y="215"/>
                  <a:pt x="37" y="214"/>
                  <a:pt x="37" y="213"/>
                </a:cubicBezTo>
                <a:cubicBezTo>
                  <a:pt x="36" y="214"/>
                  <a:pt x="35" y="215"/>
                  <a:pt x="35" y="215"/>
                </a:cubicBezTo>
                <a:close/>
                <a:moveTo>
                  <a:pt x="48" y="223"/>
                </a:moveTo>
                <a:cubicBezTo>
                  <a:pt x="49" y="223"/>
                  <a:pt x="49" y="222"/>
                  <a:pt x="48" y="222"/>
                </a:cubicBezTo>
                <a:cubicBezTo>
                  <a:pt x="48" y="222"/>
                  <a:pt x="48" y="223"/>
                  <a:pt x="48" y="223"/>
                </a:cubicBezTo>
                <a:close/>
                <a:moveTo>
                  <a:pt x="38" y="217"/>
                </a:moveTo>
                <a:cubicBezTo>
                  <a:pt x="38" y="217"/>
                  <a:pt x="39" y="216"/>
                  <a:pt x="39" y="215"/>
                </a:cubicBezTo>
                <a:lnTo>
                  <a:pt x="38" y="217"/>
                </a:lnTo>
                <a:close/>
                <a:moveTo>
                  <a:pt x="43" y="223"/>
                </a:moveTo>
                <a:cubicBezTo>
                  <a:pt x="43" y="223"/>
                  <a:pt x="45" y="222"/>
                  <a:pt x="44" y="221"/>
                </a:cubicBezTo>
                <a:cubicBezTo>
                  <a:pt x="44" y="222"/>
                  <a:pt x="42" y="223"/>
                  <a:pt x="43" y="223"/>
                </a:cubicBezTo>
                <a:close/>
                <a:moveTo>
                  <a:pt x="62" y="237"/>
                </a:moveTo>
                <a:cubicBezTo>
                  <a:pt x="62" y="237"/>
                  <a:pt x="63" y="236"/>
                  <a:pt x="62" y="235"/>
                </a:cubicBezTo>
                <a:cubicBezTo>
                  <a:pt x="62" y="236"/>
                  <a:pt x="61" y="237"/>
                  <a:pt x="62" y="237"/>
                </a:cubicBezTo>
                <a:close/>
                <a:moveTo>
                  <a:pt x="30" y="213"/>
                </a:moveTo>
                <a:cubicBezTo>
                  <a:pt x="30" y="212"/>
                  <a:pt x="31" y="212"/>
                  <a:pt x="30" y="211"/>
                </a:cubicBezTo>
                <a:cubicBezTo>
                  <a:pt x="30" y="212"/>
                  <a:pt x="29" y="212"/>
                  <a:pt x="30" y="213"/>
                </a:cubicBezTo>
                <a:close/>
                <a:moveTo>
                  <a:pt x="49" y="228"/>
                </a:moveTo>
                <a:cubicBezTo>
                  <a:pt x="50" y="229"/>
                  <a:pt x="50" y="227"/>
                  <a:pt x="50" y="228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50" y="228"/>
                  <a:pt x="49" y="227"/>
                  <a:pt x="49" y="228"/>
                </a:cubicBezTo>
                <a:close/>
                <a:moveTo>
                  <a:pt x="44" y="225"/>
                </a:moveTo>
                <a:cubicBezTo>
                  <a:pt x="44" y="224"/>
                  <a:pt x="45" y="224"/>
                  <a:pt x="44" y="223"/>
                </a:cubicBezTo>
                <a:cubicBezTo>
                  <a:pt x="44" y="224"/>
                  <a:pt x="44" y="224"/>
                  <a:pt x="44" y="225"/>
                </a:cubicBezTo>
                <a:close/>
                <a:moveTo>
                  <a:pt x="64" y="238"/>
                </a:moveTo>
                <a:cubicBezTo>
                  <a:pt x="63" y="238"/>
                  <a:pt x="63" y="239"/>
                  <a:pt x="63" y="239"/>
                </a:cubicBezTo>
                <a:cubicBezTo>
                  <a:pt x="64" y="239"/>
                  <a:pt x="64" y="239"/>
                  <a:pt x="64" y="238"/>
                </a:cubicBezTo>
                <a:close/>
                <a:moveTo>
                  <a:pt x="29" y="217"/>
                </a:moveTo>
                <a:cubicBezTo>
                  <a:pt x="30" y="217"/>
                  <a:pt x="30" y="216"/>
                  <a:pt x="30" y="215"/>
                </a:cubicBezTo>
                <a:cubicBezTo>
                  <a:pt x="30" y="216"/>
                  <a:pt x="29" y="216"/>
                  <a:pt x="29" y="217"/>
                </a:cubicBezTo>
                <a:close/>
                <a:moveTo>
                  <a:pt x="55" y="237"/>
                </a:moveTo>
                <a:cubicBezTo>
                  <a:pt x="55" y="236"/>
                  <a:pt x="56" y="236"/>
                  <a:pt x="56" y="235"/>
                </a:cubicBezTo>
                <a:cubicBezTo>
                  <a:pt x="55" y="235"/>
                  <a:pt x="55" y="236"/>
                  <a:pt x="55" y="237"/>
                </a:cubicBezTo>
                <a:close/>
                <a:moveTo>
                  <a:pt x="47" y="231"/>
                </a:moveTo>
                <a:cubicBezTo>
                  <a:pt x="47" y="232"/>
                  <a:pt x="48" y="230"/>
                  <a:pt x="48" y="230"/>
                </a:cubicBezTo>
                <a:cubicBezTo>
                  <a:pt x="47" y="230"/>
                  <a:pt x="47" y="230"/>
                  <a:pt x="47" y="231"/>
                </a:cubicBezTo>
                <a:close/>
                <a:moveTo>
                  <a:pt x="61" y="240"/>
                </a:moveTo>
                <a:cubicBezTo>
                  <a:pt x="62" y="240"/>
                  <a:pt x="61" y="240"/>
                  <a:pt x="61" y="239"/>
                </a:cubicBezTo>
                <a:cubicBezTo>
                  <a:pt x="61" y="240"/>
                  <a:pt x="61" y="240"/>
                  <a:pt x="61" y="240"/>
                </a:cubicBezTo>
                <a:close/>
                <a:moveTo>
                  <a:pt x="34" y="223"/>
                </a:moveTo>
                <a:cubicBezTo>
                  <a:pt x="34" y="222"/>
                  <a:pt x="35" y="222"/>
                  <a:pt x="35" y="221"/>
                </a:cubicBezTo>
                <a:cubicBezTo>
                  <a:pt x="34" y="221"/>
                  <a:pt x="33" y="222"/>
                  <a:pt x="34" y="223"/>
                </a:cubicBezTo>
                <a:close/>
                <a:moveTo>
                  <a:pt x="26" y="217"/>
                </a:moveTo>
                <a:cubicBezTo>
                  <a:pt x="26" y="217"/>
                  <a:pt x="27" y="217"/>
                  <a:pt x="26" y="216"/>
                </a:cubicBezTo>
                <a:cubicBezTo>
                  <a:pt x="26" y="217"/>
                  <a:pt x="26" y="217"/>
                  <a:pt x="26" y="217"/>
                </a:cubicBezTo>
                <a:close/>
                <a:moveTo>
                  <a:pt x="32" y="222"/>
                </a:moveTo>
                <a:cubicBezTo>
                  <a:pt x="33" y="222"/>
                  <a:pt x="33" y="222"/>
                  <a:pt x="33" y="221"/>
                </a:cubicBezTo>
                <a:cubicBezTo>
                  <a:pt x="32" y="221"/>
                  <a:pt x="32" y="222"/>
                  <a:pt x="32" y="222"/>
                </a:cubicBezTo>
                <a:close/>
                <a:moveTo>
                  <a:pt x="27" y="218"/>
                </a:moveTo>
                <a:cubicBezTo>
                  <a:pt x="27" y="219"/>
                  <a:pt x="26" y="220"/>
                  <a:pt x="27" y="221"/>
                </a:cubicBezTo>
                <a:cubicBezTo>
                  <a:pt x="27" y="220"/>
                  <a:pt x="27" y="220"/>
                  <a:pt x="28" y="219"/>
                </a:cubicBezTo>
                <a:cubicBezTo>
                  <a:pt x="28" y="219"/>
                  <a:pt x="28" y="218"/>
                  <a:pt x="27" y="218"/>
                </a:cubicBezTo>
                <a:close/>
                <a:moveTo>
                  <a:pt x="32" y="225"/>
                </a:moveTo>
                <a:cubicBezTo>
                  <a:pt x="33" y="224"/>
                  <a:pt x="33" y="224"/>
                  <a:pt x="34" y="223"/>
                </a:cubicBezTo>
                <a:cubicBezTo>
                  <a:pt x="33" y="223"/>
                  <a:pt x="33" y="223"/>
                  <a:pt x="33" y="223"/>
                </a:cubicBezTo>
                <a:cubicBezTo>
                  <a:pt x="32" y="223"/>
                  <a:pt x="32" y="224"/>
                  <a:pt x="32" y="225"/>
                </a:cubicBezTo>
                <a:close/>
                <a:moveTo>
                  <a:pt x="23" y="221"/>
                </a:moveTo>
                <a:cubicBezTo>
                  <a:pt x="24" y="220"/>
                  <a:pt x="25" y="219"/>
                  <a:pt x="26" y="217"/>
                </a:cubicBezTo>
                <a:cubicBezTo>
                  <a:pt x="25" y="219"/>
                  <a:pt x="24" y="220"/>
                  <a:pt x="23" y="221"/>
                </a:cubicBezTo>
                <a:close/>
                <a:moveTo>
                  <a:pt x="57" y="242"/>
                </a:moveTo>
                <a:cubicBezTo>
                  <a:pt x="58" y="243"/>
                  <a:pt x="58" y="243"/>
                  <a:pt x="58" y="243"/>
                </a:cubicBezTo>
                <a:cubicBezTo>
                  <a:pt x="59" y="243"/>
                  <a:pt x="58" y="242"/>
                  <a:pt x="58" y="241"/>
                </a:cubicBezTo>
                <a:lnTo>
                  <a:pt x="57" y="242"/>
                </a:lnTo>
                <a:close/>
                <a:moveTo>
                  <a:pt x="25" y="220"/>
                </a:moveTo>
                <a:cubicBezTo>
                  <a:pt x="26" y="220"/>
                  <a:pt x="26" y="219"/>
                  <a:pt x="26" y="218"/>
                </a:cubicBezTo>
                <a:cubicBezTo>
                  <a:pt x="26" y="218"/>
                  <a:pt x="25" y="219"/>
                  <a:pt x="25" y="220"/>
                </a:cubicBezTo>
                <a:close/>
                <a:moveTo>
                  <a:pt x="44" y="234"/>
                </a:moveTo>
                <a:cubicBezTo>
                  <a:pt x="44" y="234"/>
                  <a:pt x="45" y="233"/>
                  <a:pt x="45" y="233"/>
                </a:cubicBezTo>
                <a:cubicBezTo>
                  <a:pt x="44" y="233"/>
                  <a:pt x="43" y="233"/>
                  <a:pt x="44" y="234"/>
                </a:cubicBezTo>
                <a:close/>
                <a:moveTo>
                  <a:pt x="49" y="243"/>
                </a:moveTo>
                <a:cubicBezTo>
                  <a:pt x="50" y="242"/>
                  <a:pt x="52" y="240"/>
                  <a:pt x="52" y="239"/>
                </a:cubicBezTo>
                <a:cubicBezTo>
                  <a:pt x="51" y="241"/>
                  <a:pt x="49" y="241"/>
                  <a:pt x="49" y="243"/>
                </a:cubicBezTo>
                <a:close/>
                <a:moveTo>
                  <a:pt x="31" y="225"/>
                </a:moveTo>
                <a:cubicBezTo>
                  <a:pt x="32" y="225"/>
                  <a:pt x="31" y="226"/>
                  <a:pt x="31" y="226"/>
                </a:cubicBezTo>
                <a:cubicBezTo>
                  <a:pt x="32" y="226"/>
                  <a:pt x="32" y="226"/>
                  <a:pt x="32" y="225"/>
                </a:cubicBezTo>
                <a:cubicBezTo>
                  <a:pt x="32" y="225"/>
                  <a:pt x="32" y="225"/>
                  <a:pt x="31" y="225"/>
                </a:cubicBezTo>
                <a:close/>
                <a:moveTo>
                  <a:pt x="42" y="242"/>
                </a:moveTo>
                <a:cubicBezTo>
                  <a:pt x="43" y="241"/>
                  <a:pt x="45" y="239"/>
                  <a:pt x="46" y="236"/>
                </a:cubicBezTo>
                <a:cubicBezTo>
                  <a:pt x="46" y="237"/>
                  <a:pt x="46" y="238"/>
                  <a:pt x="47" y="237"/>
                </a:cubicBezTo>
                <a:cubicBezTo>
                  <a:pt x="47" y="236"/>
                  <a:pt x="46" y="236"/>
                  <a:pt x="46" y="235"/>
                </a:cubicBezTo>
                <a:cubicBezTo>
                  <a:pt x="45" y="238"/>
                  <a:pt x="42" y="240"/>
                  <a:pt x="42" y="242"/>
                </a:cubicBezTo>
                <a:close/>
                <a:moveTo>
                  <a:pt x="23" y="220"/>
                </a:moveTo>
                <a:cubicBezTo>
                  <a:pt x="23" y="220"/>
                  <a:pt x="22" y="220"/>
                  <a:pt x="23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2" y="219"/>
                  <a:pt x="22" y="221"/>
                  <a:pt x="23" y="220"/>
                </a:cubicBezTo>
                <a:close/>
                <a:moveTo>
                  <a:pt x="30" y="227"/>
                </a:moveTo>
                <a:cubicBezTo>
                  <a:pt x="30" y="227"/>
                  <a:pt x="30" y="227"/>
                  <a:pt x="31" y="228"/>
                </a:cubicBezTo>
                <a:cubicBezTo>
                  <a:pt x="31" y="227"/>
                  <a:pt x="31" y="227"/>
                  <a:pt x="31" y="227"/>
                </a:cubicBezTo>
                <a:cubicBezTo>
                  <a:pt x="31" y="226"/>
                  <a:pt x="32" y="227"/>
                  <a:pt x="31" y="226"/>
                </a:cubicBezTo>
                <a:cubicBezTo>
                  <a:pt x="31" y="226"/>
                  <a:pt x="31" y="226"/>
                  <a:pt x="30" y="227"/>
                </a:cubicBezTo>
                <a:close/>
                <a:moveTo>
                  <a:pt x="31" y="230"/>
                </a:moveTo>
                <a:cubicBezTo>
                  <a:pt x="32" y="229"/>
                  <a:pt x="33" y="228"/>
                  <a:pt x="33" y="228"/>
                </a:cubicBezTo>
                <a:cubicBezTo>
                  <a:pt x="32" y="228"/>
                  <a:pt x="31" y="229"/>
                  <a:pt x="31" y="230"/>
                </a:cubicBezTo>
                <a:close/>
                <a:moveTo>
                  <a:pt x="57" y="246"/>
                </a:moveTo>
                <a:cubicBezTo>
                  <a:pt x="57" y="246"/>
                  <a:pt x="57" y="246"/>
                  <a:pt x="58" y="246"/>
                </a:cubicBezTo>
                <a:cubicBezTo>
                  <a:pt x="57" y="246"/>
                  <a:pt x="57" y="246"/>
                  <a:pt x="57" y="246"/>
                </a:cubicBezTo>
                <a:close/>
                <a:moveTo>
                  <a:pt x="21" y="224"/>
                </a:moveTo>
                <a:cubicBezTo>
                  <a:pt x="22" y="224"/>
                  <a:pt x="22" y="223"/>
                  <a:pt x="22" y="223"/>
                </a:cubicBezTo>
                <a:cubicBezTo>
                  <a:pt x="22" y="223"/>
                  <a:pt x="21" y="224"/>
                  <a:pt x="21" y="224"/>
                </a:cubicBezTo>
                <a:close/>
                <a:moveTo>
                  <a:pt x="52" y="249"/>
                </a:moveTo>
                <a:cubicBezTo>
                  <a:pt x="52" y="249"/>
                  <a:pt x="52" y="249"/>
                  <a:pt x="51" y="249"/>
                </a:cubicBezTo>
                <a:cubicBezTo>
                  <a:pt x="52" y="250"/>
                  <a:pt x="52" y="249"/>
                  <a:pt x="52" y="250"/>
                </a:cubicBezTo>
                <a:cubicBezTo>
                  <a:pt x="53" y="248"/>
                  <a:pt x="53" y="248"/>
                  <a:pt x="54" y="247"/>
                </a:cubicBezTo>
                <a:cubicBezTo>
                  <a:pt x="53" y="247"/>
                  <a:pt x="52" y="248"/>
                  <a:pt x="52" y="249"/>
                </a:cubicBezTo>
                <a:close/>
                <a:moveTo>
                  <a:pt x="29" y="230"/>
                </a:moveTo>
                <a:cubicBezTo>
                  <a:pt x="29" y="230"/>
                  <a:pt x="29" y="230"/>
                  <a:pt x="29" y="230"/>
                </a:cubicBezTo>
                <a:cubicBezTo>
                  <a:pt x="29" y="229"/>
                  <a:pt x="28" y="230"/>
                  <a:pt x="29" y="230"/>
                </a:cubicBezTo>
                <a:close/>
                <a:moveTo>
                  <a:pt x="54" y="249"/>
                </a:moveTo>
                <a:cubicBezTo>
                  <a:pt x="55" y="250"/>
                  <a:pt x="54" y="251"/>
                  <a:pt x="55" y="250"/>
                </a:cubicBezTo>
                <a:cubicBezTo>
                  <a:pt x="56" y="251"/>
                  <a:pt x="55" y="250"/>
                  <a:pt x="55" y="251"/>
                </a:cubicBezTo>
                <a:cubicBezTo>
                  <a:pt x="56" y="251"/>
                  <a:pt x="56" y="250"/>
                  <a:pt x="56" y="250"/>
                </a:cubicBezTo>
                <a:cubicBezTo>
                  <a:pt x="55" y="249"/>
                  <a:pt x="55" y="249"/>
                  <a:pt x="54" y="249"/>
                </a:cubicBezTo>
                <a:close/>
                <a:moveTo>
                  <a:pt x="47" y="245"/>
                </a:moveTo>
                <a:cubicBezTo>
                  <a:pt x="47" y="246"/>
                  <a:pt x="46" y="246"/>
                  <a:pt x="47" y="246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8" y="245"/>
                  <a:pt x="47" y="245"/>
                  <a:pt x="47" y="245"/>
                </a:cubicBezTo>
                <a:close/>
                <a:moveTo>
                  <a:pt x="28" y="231"/>
                </a:moveTo>
                <a:cubicBezTo>
                  <a:pt x="28" y="232"/>
                  <a:pt x="27" y="232"/>
                  <a:pt x="27" y="233"/>
                </a:cubicBezTo>
                <a:cubicBezTo>
                  <a:pt x="28" y="232"/>
                  <a:pt x="28" y="231"/>
                  <a:pt x="28" y="231"/>
                </a:cubicBezTo>
                <a:cubicBezTo>
                  <a:pt x="28" y="231"/>
                  <a:pt x="28" y="230"/>
                  <a:pt x="28" y="231"/>
                </a:cubicBezTo>
                <a:close/>
                <a:moveTo>
                  <a:pt x="28" y="235"/>
                </a:moveTo>
                <a:cubicBezTo>
                  <a:pt x="29" y="234"/>
                  <a:pt x="30" y="233"/>
                  <a:pt x="29" y="232"/>
                </a:cubicBezTo>
                <a:cubicBezTo>
                  <a:pt x="29" y="233"/>
                  <a:pt x="29" y="234"/>
                  <a:pt x="28" y="235"/>
                </a:cubicBezTo>
                <a:close/>
                <a:moveTo>
                  <a:pt x="48" y="247"/>
                </a:moveTo>
                <a:cubicBezTo>
                  <a:pt x="48" y="248"/>
                  <a:pt x="49" y="248"/>
                  <a:pt x="49" y="248"/>
                </a:cubicBezTo>
                <a:cubicBezTo>
                  <a:pt x="49" y="248"/>
                  <a:pt x="49" y="248"/>
                  <a:pt x="49" y="248"/>
                </a:cubicBezTo>
                <a:cubicBezTo>
                  <a:pt x="49" y="248"/>
                  <a:pt x="49" y="247"/>
                  <a:pt x="48" y="247"/>
                </a:cubicBezTo>
                <a:close/>
                <a:moveTo>
                  <a:pt x="17" y="226"/>
                </a:moveTo>
                <a:cubicBezTo>
                  <a:pt x="17" y="226"/>
                  <a:pt x="17" y="227"/>
                  <a:pt x="17" y="227"/>
                </a:cubicBezTo>
                <a:cubicBezTo>
                  <a:pt x="17" y="226"/>
                  <a:pt x="18" y="227"/>
                  <a:pt x="18" y="227"/>
                </a:cubicBezTo>
                <a:cubicBezTo>
                  <a:pt x="18" y="226"/>
                  <a:pt x="17" y="226"/>
                  <a:pt x="17" y="225"/>
                </a:cubicBezTo>
                <a:lnTo>
                  <a:pt x="17" y="226"/>
                </a:lnTo>
                <a:close/>
                <a:moveTo>
                  <a:pt x="41" y="244"/>
                </a:moveTo>
                <a:cubicBezTo>
                  <a:pt x="41" y="244"/>
                  <a:pt x="42" y="243"/>
                  <a:pt x="41" y="243"/>
                </a:cubicBezTo>
                <a:cubicBezTo>
                  <a:pt x="40" y="245"/>
                  <a:pt x="39" y="245"/>
                  <a:pt x="41" y="244"/>
                </a:cubicBezTo>
                <a:close/>
                <a:moveTo>
                  <a:pt x="50" y="252"/>
                </a:moveTo>
                <a:cubicBezTo>
                  <a:pt x="50" y="251"/>
                  <a:pt x="51" y="252"/>
                  <a:pt x="51" y="252"/>
                </a:cubicBezTo>
                <a:cubicBezTo>
                  <a:pt x="50" y="252"/>
                  <a:pt x="51" y="251"/>
                  <a:pt x="51" y="250"/>
                </a:cubicBezTo>
                <a:cubicBezTo>
                  <a:pt x="51" y="252"/>
                  <a:pt x="49" y="251"/>
                  <a:pt x="50" y="252"/>
                </a:cubicBezTo>
                <a:close/>
                <a:moveTo>
                  <a:pt x="42" y="245"/>
                </a:moveTo>
                <a:cubicBezTo>
                  <a:pt x="42" y="246"/>
                  <a:pt x="42" y="246"/>
                  <a:pt x="43" y="246"/>
                </a:cubicBezTo>
                <a:cubicBezTo>
                  <a:pt x="43" y="245"/>
                  <a:pt x="42" y="245"/>
                  <a:pt x="42" y="245"/>
                </a:cubicBezTo>
                <a:close/>
                <a:moveTo>
                  <a:pt x="53" y="255"/>
                </a:moveTo>
                <a:cubicBezTo>
                  <a:pt x="53" y="254"/>
                  <a:pt x="54" y="254"/>
                  <a:pt x="53" y="253"/>
                </a:cubicBezTo>
                <a:cubicBezTo>
                  <a:pt x="53" y="254"/>
                  <a:pt x="52" y="254"/>
                  <a:pt x="53" y="255"/>
                </a:cubicBezTo>
                <a:close/>
                <a:moveTo>
                  <a:pt x="40" y="247"/>
                </a:moveTo>
                <a:cubicBezTo>
                  <a:pt x="41" y="247"/>
                  <a:pt x="42" y="246"/>
                  <a:pt x="41" y="246"/>
                </a:cubicBezTo>
                <a:lnTo>
                  <a:pt x="40" y="247"/>
                </a:lnTo>
                <a:close/>
                <a:moveTo>
                  <a:pt x="43" y="248"/>
                </a:moveTo>
                <a:cubicBezTo>
                  <a:pt x="44" y="249"/>
                  <a:pt x="44" y="249"/>
                  <a:pt x="44" y="249"/>
                </a:cubicBezTo>
                <a:cubicBezTo>
                  <a:pt x="44" y="248"/>
                  <a:pt x="43" y="248"/>
                  <a:pt x="43" y="248"/>
                </a:cubicBezTo>
                <a:close/>
                <a:moveTo>
                  <a:pt x="15" y="234"/>
                </a:moveTo>
                <a:cubicBezTo>
                  <a:pt x="15" y="233"/>
                  <a:pt x="15" y="233"/>
                  <a:pt x="15" y="232"/>
                </a:cubicBezTo>
                <a:cubicBezTo>
                  <a:pt x="15" y="233"/>
                  <a:pt x="15" y="233"/>
                  <a:pt x="15" y="233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7" y="232"/>
                  <a:pt x="17" y="233"/>
                  <a:pt x="18" y="231"/>
                </a:cubicBezTo>
                <a:cubicBezTo>
                  <a:pt x="18" y="231"/>
                  <a:pt x="17" y="231"/>
                  <a:pt x="17" y="230"/>
                </a:cubicBezTo>
                <a:cubicBezTo>
                  <a:pt x="17" y="230"/>
                  <a:pt x="17" y="231"/>
                  <a:pt x="17" y="230"/>
                </a:cubicBezTo>
                <a:cubicBezTo>
                  <a:pt x="17" y="232"/>
                  <a:pt x="16" y="232"/>
                  <a:pt x="15" y="234"/>
                </a:cubicBezTo>
                <a:close/>
                <a:moveTo>
                  <a:pt x="51" y="255"/>
                </a:moveTo>
                <a:cubicBezTo>
                  <a:pt x="51" y="256"/>
                  <a:pt x="50" y="257"/>
                  <a:pt x="51" y="257"/>
                </a:cubicBezTo>
                <a:cubicBezTo>
                  <a:pt x="51" y="256"/>
                  <a:pt x="52" y="256"/>
                  <a:pt x="52" y="255"/>
                </a:cubicBezTo>
                <a:cubicBezTo>
                  <a:pt x="51" y="255"/>
                  <a:pt x="51" y="255"/>
                  <a:pt x="51" y="255"/>
                </a:cubicBezTo>
                <a:close/>
                <a:moveTo>
                  <a:pt x="20" y="235"/>
                </a:moveTo>
                <a:cubicBezTo>
                  <a:pt x="19" y="235"/>
                  <a:pt x="19" y="236"/>
                  <a:pt x="19" y="236"/>
                </a:cubicBezTo>
                <a:cubicBezTo>
                  <a:pt x="20" y="236"/>
                  <a:pt x="20" y="236"/>
                  <a:pt x="20" y="236"/>
                </a:cubicBezTo>
                <a:cubicBezTo>
                  <a:pt x="20" y="236"/>
                  <a:pt x="21" y="235"/>
                  <a:pt x="21" y="235"/>
                </a:cubicBezTo>
                <a:cubicBezTo>
                  <a:pt x="20" y="235"/>
                  <a:pt x="20" y="236"/>
                  <a:pt x="20" y="235"/>
                </a:cubicBezTo>
                <a:close/>
                <a:moveTo>
                  <a:pt x="21" y="238"/>
                </a:moveTo>
                <a:cubicBezTo>
                  <a:pt x="21" y="237"/>
                  <a:pt x="22" y="237"/>
                  <a:pt x="22" y="236"/>
                </a:cubicBezTo>
                <a:cubicBezTo>
                  <a:pt x="21" y="236"/>
                  <a:pt x="21" y="237"/>
                  <a:pt x="21" y="238"/>
                </a:cubicBezTo>
                <a:close/>
                <a:moveTo>
                  <a:pt x="17" y="236"/>
                </a:moveTo>
                <a:cubicBezTo>
                  <a:pt x="18" y="236"/>
                  <a:pt x="18" y="235"/>
                  <a:pt x="18" y="235"/>
                </a:cubicBezTo>
                <a:cubicBezTo>
                  <a:pt x="18" y="235"/>
                  <a:pt x="17" y="236"/>
                  <a:pt x="17" y="236"/>
                </a:cubicBezTo>
                <a:close/>
                <a:moveTo>
                  <a:pt x="23" y="243"/>
                </a:moveTo>
                <a:cubicBezTo>
                  <a:pt x="24" y="243"/>
                  <a:pt x="25" y="241"/>
                  <a:pt x="26" y="240"/>
                </a:cubicBezTo>
                <a:cubicBezTo>
                  <a:pt x="25" y="240"/>
                  <a:pt x="25" y="240"/>
                  <a:pt x="25" y="240"/>
                </a:cubicBezTo>
                <a:cubicBezTo>
                  <a:pt x="24" y="241"/>
                  <a:pt x="24" y="242"/>
                  <a:pt x="23" y="243"/>
                </a:cubicBezTo>
                <a:close/>
                <a:moveTo>
                  <a:pt x="17" y="238"/>
                </a:moveTo>
                <a:cubicBezTo>
                  <a:pt x="17" y="237"/>
                  <a:pt x="18" y="237"/>
                  <a:pt x="18" y="236"/>
                </a:cubicBezTo>
                <a:cubicBezTo>
                  <a:pt x="17" y="236"/>
                  <a:pt x="16" y="237"/>
                  <a:pt x="17" y="238"/>
                </a:cubicBezTo>
                <a:close/>
                <a:moveTo>
                  <a:pt x="35" y="251"/>
                </a:moveTo>
                <a:cubicBezTo>
                  <a:pt x="35" y="252"/>
                  <a:pt x="36" y="250"/>
                  <a:pt x="36" y="250"/>
                </a:cubicBezTo>
                <a:lnTo>
                  <a:pt x="35" y="251"/>
                </a:lnTo>
                <a:close/>
                <a:moveTo>
                  <a:pt x="38" y="255"/>
                </a:moveTo>
                <a:cubicBezTo>
                  <a:pt x="39" y="254"/>
                  <a:pt x="39" y="254"/>
                  <a:pt x="39" y="254"/>
                </a:cubicBezTo>
                <a:cubicBezTo>
                  <a:pt x="39" y="254"/>
                  <a:pt x="38" y="254"/>
                  <a:pt x="38" y="255"/>
                </a:cubicBezTo>
                <a:close/>
                <a:moveTo>
                  <a:pt x="12" y="236"/>
                </a:moveTo>
                <a:cubicBezTo>
                  <a:pt x="12" y="236"/>
                  <a:pt x="12" y="237"/>
                  <a:pt x="12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3" y="236"/>
                  <a:pt x="12" y="236"/>
                  <a:pt x="12" y="236"/>
                </a:cubicBezTo>
                <a:close/>
                <a:moveTo>
                  <a:pt x="38" y="253"/>
                </a:moveTo>
                <a:cubicBezTo>
                  <a:pt x="36" y="252"/>
                  <a:pt x="36" y="252"/>
                  <a:pt x="36" y="252"/>
                </a:cubicBezTo>
                <a:cubicBezTo>
                  <a:pt x="36" y="253"/>
                  <a:pt x="37" y="254"/>
                  <a:pt x="38" y="253"/>
                </a:cubicBezTo>
                <a:close/>
                <a:moveTo>
                  <a:pt x="12" y="239"/>
                </a:moveTo>
                <a:cubicBezTo>
                  <a:pt x="13" y="238"/>
                  <a:pt x="13" y="238"/>
                  <a:pt x="13" y="238"/>
                </a:cubicBezTo>
                <a:cubicBezTo>
                  <a:pt x="13" y="238"/>
                  <a:pt x="13" y="239"/>
                  <a:pt x="13" y="238"/>
                </a:cubicBezTo>
                <a:cubicBezTo>
                  <a:pt x="12" y="238"/>
                  <a:pt x="14" y="237"/>
                  <a:pt x="13" y="237"/>
                </a:cubicBezTo>
                <a:cubicBezTo>
                  <a:pt x="12" y="237"/>
                  <a:pt x="12" y="238"/>
                  <a:pt x="12" y="239"/>
                </a:cubicBezTo>
                <a:close/>
                <a:moveTo>
                  <a:pt x="35" y="256"/>
                </a:moveTo>
                <a:cubicBezTo>
                  <a:pt x="35" y="256"/>
                  <a:pt x="36" y="257"/>
                  <a:pt x="36" y="257"/>
                </a:cubicBezTo>
                <a:cubicBezTo>
                  <a:pt x="36" y="256"/>
                  <a:pt x="35" y="256"/>
                  <a:pt x="35" y="256"/>
                </a:cubicBezTo>
                <a:close/>
                <a:moveTo>
                  <a:pt x="27" y="255"/>
                </a:moveTo>
                <a:cubicBezTo>
                  <a:pt x="27" y="255"/>
                  <a:pt x="28" y="254"/>
                  <a:pt x="28" y="254"/>
                </a:cubicBezTo>
                <a:cubicBezTo>
                  <a:pt x="27" y="254"/>
                  <a:pt x="27" y="254"/>
                  <a:pt x="27" y="255"/>
                </a:cubicBezTo>
                <a:close/>
                <a:moveTo>
                  <a:pt x="8" y="244"/>
                </a:moveTo>
                <a:cubicBezTo>
                  <a:pt x="7" y="244"/>
                  <a:pt x="7" y="244"/>
                  <a:pt x="7" y="244"/>
                </a:cubicBezTo>
                <a:cubicBezTo>
                  <a:pt x="8" y="245"/>
                  <a:pt x="8" y="243"/>
                  <a:pt x="7" y="243"/>
                </a:cubicBezTo>
                <a:cubicBezTo>
                  <a:pt x="7" y="243"/>
                  <a:pt x="7" y="243"/>
                  <a:pt x="8" y="244"/>
                </a:cubicBezTo>
                <a:close/>
                <a:moveTo>
                  <a:pt x="6" y="247"/>
                </a:moveTo>
                <a:cubicBezTo>
                  <a:pt x="7" y="248"/>
                  <a:pt x="9" y="244"/>
                  <a:pt x="8" y="244"/>
                </a:cubicBezTo>
                <a:cubicBezTo>
                  <a:pt x="7" y="245"/>
                  <a:pt x="7" y="246"/>
                  <a:pt x="6" y="247"/>
                </a:cubicBezTo>
                <a:close/>
                <a:moveTo>
                  <a:pt x="11" y="248"/>
                </a:moveTo>
                <a:cubicBezTo>
                  <a:pt x="12" y="248"/>
                  <a:pt x="12" y="247"/>
                  <a:pt x="11" y="247"/>
                </a:cubicBezTo>
                <a:cubicBezTo>
                  <a:pt x="11" y="247"/>
                  <a:pt x="11" y="248"/>
                  <a:pt x="11" y="248"/>
                </a:cubicBezTo>
                <a:close/>
                <a:moveTo>
                  <a:pt x="32" y="264"/>
                </a:moveTo>
                <a:cubicBezTo>
                  <a:pt x="33" y="264"/>
                  <a:pt x="33" y="264"/>
                  <a:pt x="33" y="263"/>
                </a:cubicBezTo>
                <a:cubicBezTo>
                  <a:pt x="32" y="263"/>
                  <a:pt x="32" y="263"/>
                  <a:pt x="32" y="264"/>
                </a:cubicBezTo>
                <a:close/>
                <a:moveTo>
                  <a:pt x="10" y="250"/>
                </a:moveTo>
                <a:cubicBezTo>
                  <a:pt x="10" y="250"/>
                  <a:pt x="11" y="249"/>
                  <a:pt x="11" y="249"/>
                </a:cubicBezTo>
                <a:cubicBezTo>
                  <a:pt x="10" y="248"/>
                  <a:pt x="10" y="248"/>
                  <a:pt x="10" y="248"/>
                </a:cubicBezTo>
                <a:cubicBezTo>
                  <a:pt x="10" y="249"/>
                  <a:pt x="9" y="249"/>
                  <a:pt x="10" y="250"/>
                </a:cubicBezTo>
                <a:close/>
                <a:moveTo>
                  <a:pt x="7" y="252"/>
                </a:moveTo>
                <a:cubicBezTo>
                  <a:pt x="7" y="251"/>
                  <a:pt x="9" y="249"/>
                  <a:pt x="8" y="248"/>
                </a:cubicBezTo>
                <a:cubicBezTo>
                  <a:pt x="8" y="249"/>
                  <a:pt x="6" y="251"/>
                  <a:pt x="7" y="252"/>
                </a:cubicBezTo>
                <a:close/>
                <a:moveTo>
                  <a:pt x="3" y="247"/>
                </a:moveTo>
                <a:cubicBezTo>
                  <a:pt x="3" y="246"/>
                  <a:pt x="4" y="246"/>
                  <a:pt x="4" y="246"/>
                </a:cubicBezTo>
                <a:cubicBezTo>
                  <a:pt x="3" y="246"/>
                  <a:pt x="2" y="246"/>
                  <a:pt x="3" y="247"/>
                </a:cubicBezTo>
                <a:close/>
                <a:moveTo>
                  <a:pt x="0" y="255"/>
                </a:moveTo>
                <a:cubicBezTo>
                  <a:pt x="1" y="253"/>
                  <a:pt x="3" y="253"/>
                  <a:pt x="2" y="251"/>
                </a:cubicBezTo>
                <a:cubicBezTo>
                  <a:pt x="2" y="253"/>
                  <a:pt x="0" y="254"/>
                  <a:pt x="0" y="255"/>
                </a:cubicBezTo>
                <a:close/>
                <a:moveTo>
                  <a:pt x="30" y="271"/>
                </a:moveTo>
                <a:cubicBezTo>
                  <a:pt x="30" y="271"/>
                  <a:pt x="31" y="271"/>
                  <a:pt x="31" y="271"/>
                </a:cubicBezTo>
                <a:cubicBezTo>
                  <a:pt x="31" y="271"/>
                  <a:pt x="30" y="270"/>
                  <a:pt x="30" y="271"/>
                </a:cubicBezTo>
                <a:close/>
                <a:moveTo>
                  <a:pt x="34" y="274"/>
                </a:moveTo>
                <a:cubicBezTo>
                  <a:pt x="35" y="275"/>
                  <a:pt x="34" y="275"/>
                  <a:pt x="35" y="275"/>
                </a:cubicBezTo>
                <a:cubicBezTo>
                  <a:pt x="36" y="275"/>
                  <a:pt x="35" y="275"/>
                  <a:pt x="35" y="274"/>
                </a:cubicBezTo>
                <a:cubicBezTo>
                  <a:pt x="35" y="274"/>
                  <a:pt x="35" y="274"/>
                  <a:pt x="34" y="274"/>
                </a:cubicBezTo>
                <a:close/>
                <a:moveTo>
                  <a:pt x="3" y="254"/>
                </a:moveTo>
                <a:cubicBezTo>
                  <a:pt x="2" y="254"/>
                  <a:pt x="2" y="254"/>
                  <a:pt x="2" y="253"/>
                </a:cubicBezTo>
                <a:cubicBezTo>
                  <a:pt x="2" y="254"/>
                  <a:pt x="2" y="254"/>
                  <a:pt x="2" y="254"/>
                </a:cubicBezTo>
                <a:cubicBezTo>
                  <a:pt x="2" y="254"/>
                  <a:pt x="4" y="254"/>
                  <a:pt x="3" y="253"/>
                </a:cubicBezTo>
                <a:lnTo>
                  <a:pt x="3" y="254"/>
                </a:lnTo>
                <a:close/>
                <a:moveTo>
                  <a:pt x="27" y="271"/>
                </a:moveTo>
                <a:cubicBezTo>
                  <a:pt x="27" y="271"/>
                  <a:pt x="27" y="272"/>
                  <a:pt x="28" y="271"/>
                </a:cubicBezTo>
                <a:cubicBezTo>
                  <a:pt x="28" y="271"/>
                  <a:pt x="27" y="270"/>
                  <a:pt x="27" y="271"/>
                </a:cubicBezTo>
                <a:close/>
                <a:moveTo>
                  <a:pt x="31" y="278"/>
                </a:moveTo>
                <a:cubicBezTo>
                  <a:pt x="31" y="277"/>
                  <a:pt x="30" y="277"/>
                  <a:pt x="30" y="276"/>
                </a:cubicBezTo>
                <a:cubicBezTo>
                  <a:pt x="30" y="277"/>
                  <a:pt x="31" y="277"/>
                  <a:pt x="31" y="278"/>
                </a:cubicBezTo>
                <a:close/>
                <a:moveTo>
                  <a:pt x="31" y="281"/>
                </a:moveTo>
                <a:cubicBezTo>
                  <a:pt x="32" y="281"/>
                  <a:pt x="32" y="281"/>
                  <a:pt x="32" y="281"/>
                </a:cubicBezTo>
                <a:cubicBezTo>
                  <a:pt x="32" y="280"/>
                  <a:pt x="32" y="280"/>
                  <a:pt x="33" y="280"/>
                </a:cubicBezTo>
                <a:cubicBezTo>
                  <a:pt x="33" y="280"/>
                  <a:pt x="33" y="279"/>
                  <a:pt x="33" y="279"/>
                </a:cubicBezTo>
                <a:cubicBezTo>
                  <a:pt x="32" y="280"/>
                  <a:pt x="32" y="281"/>
                  <a:pt x="31" y="281"/>
                </a:cubicBezTo>
                <a:close/>
                <a:moveTo>
                  <a:pt x="782" y="255"/>
                </a:moveTo>
                <a:cubicBezTo>
                  <a:pt x="781" y="255"/>
                  <a:pt x="779" y="253"/>
                  <a:pt x="779" y="256"/>
                </a:cubicBezTo>
                <a:cubicBezTo>
                  <a:pt x="781" y="259"/>
                  <a:pt x="782" y="261"/>
                  <a:pt x="783" y="263"/>
                </a:cubicBezTo>
                <a:cubicBezTo>
                  <a:pt x="781" y="263"/>
                  <a:pt x="777" y="259"/>
                  <a:pt x="774" y="258"/>
                </a:cubicBezTo>
                <a:cubicBezTo>
                  <a:pt x="775" y="259"/>
                  <a:pt x="777" y="263"/>
                  <a:pt x="778" y="264"/>
                </a:cubicBezTo>
                <a:cubicBezTo>
                  <a:pt x="779" y="267"/>
                  <a:pt x="779" y="268"/>
                  <a:pt x="780" y="271"/>
                </a:cubicBezTo>
                <a:cubicBezTo>
                  <a:pt x="779" y="271"/>
                  <a:pt x="779" y="271"/>
                  <a:pt x="779" y="272"/>
                </a:cubicBezTo>
                <a:cubicBezTo>
                  <a:pt x="776" y="269"/>
                  <a:pt x="775" y="267"/>
                  <a:pt x="772" y="264"/>
                </a:cubicBezTo>
                <a:cubicBezTo>
                  <a:pt x="771" y="262"/>
                  <a:pt x="772" y="262"/>
                  <a:pt x="771" y="260"/>
                </a:cubicBezTo>
                <a:cubicBezTo>
                  <a:pt x="770" y="259"/>
                  <a:pt x="767" y="254"/>
                  <a:pt x="766" y="252"/>
                </a:cubicBezTo>
                <a:cubicBezTo>
                  <a:pt x="766" y="254"/>
                  <a:pt x="763" y="249"/>
                  <a:pt x="762" y="246"/>
                </a:cubicBezTo>
                <a:cubicBezTo>
                  <a:pt x="763" y="250"/>
                  <a:pt x="761" y="249"/>
                  <a:pt x="764" y="255"/>
                </a:cubicBezTo>
                <a:cubicBezTo>
                  <a:pt x="763" y="252"/>
                  <a:pt x="764" y="254"/>
                  <a:pt x="765" y="256"/>
                </a:cubicBezTo>
                <a:cubicBezTo>
                  <a:pt x="765" y="257"/>
                  <a:pt x="765" y="255"/>
                  <a:pt x="765" y="255"/>
                </a:cubicBezTo>
                <a:cubicBezTo>
                  <a:pt x="766" y="256"/>
                  <a:pt x="766" y="257"/>
                  <a:pt x="766" y="258"/>
                </a:cubicBezTo>
                <a:cubicBezTo>
                  <a:pt x="767" y="259"/>
                  <a:pt x="768" y="260"/>
                  <a:pt x="770" y="260"/>
                </a:cubicBezTo>
                <a:cubicBezTo>
                  <a:pt x="770" y="262"/>
                  <a:pt x="771" y="264"/>
                  <a:pt x="772" y="267"/>
                </a:cubicBezTo>
                <a:cubicBezTo>
                  <a:pt x="771" y="267"/>
                  <a:pt x="768" y="261"/>
                  <a:pt x="769" y="264"/>
                </a:cubicBezTo>
                <a:cubicBezTo>
                  <a:pt x="768" y="262"/>
                  <a:pt x="766" y="259"/>
                  <a:pt x="766" y="260"/>
                </a:cubicBezTo>
                <a:cubicBezTo>
                  <a:pt x="766" y="259"/>
                  <a:pt x="764" y="256"/>
                  <a:pt x="764" y="255"/>
                </a:cubicBezTo>
                <a:cubicBezTo>
                  <a:pt x="763" y="254"/>
                  <a:pt x="762" y="254"/>
                  <a:pt x="761" y="253"/>
                </a:cubicBezTo>
                <a:cubicBezTo>
                  <a:pt x="761" y="252"/>
                  <a:pt x="762" y="253"/>
                  <a:pt x="762" y="252"/>
                </a:cubicBezTo>
                <a:cubicBezTo>
                  <a:pt x="762" y="251"/>
                  <a:pt x="761" y="249"/>
                  <a:pt x="761" y="249"/>
                </a:cubicBezTo>
                <a:cubicBezTo>
                  <a:pt x="757" y="243"/>
                  <a:pt x="757" y="246"/>
                  <a:pt x="752" y="241"/>
                </a:cubicBezTo>
                <a:cubicBezTo>
                  <a:pt x="752" y="241"/>
                  <a:pt x="755" y="244"/>
                  <a:pt x="755" y="245"/>
                </a:cubicBezTo>
                <a:cubicBezTo>
                  <a:pt x="755" y="246"/>
                  <a:pt x="755" y="245"/>
                  <a:pt x="755" y="244"/>
                </a:cubicBezTo>
                <a:cubicBezTo>
                  <a:pt x="755" y="244"/>
                  <a:pt x="755" y="246"/>
                  <a:pt x="756" y="246"/>
                </a:cubicBezTo>
                <a:cubicBezTo>
                  <a:pt x="757" y="248"/>
                  <a:pt x="756" y="247"/>
                  <a:pt x="757" y="249"/>
                </a:cubicBezTo>
                <a:cubicBezTo>
                  <a:pt x="755" y="246"/>
                  <a:pt x="755" y="248"/>
                  <a:pt x="753" y="248"/>
                </a:cubicBezTo>
                <a:cubicBezTo>
                  <a:pt x="752" y="245"/>
                  <a:pt x="751" y="244"/>
                  <a:pt x="750" y="245"/>
                </a:cubicBezTo>
                <a:cubicBezTo>
                  <a:pt x="748" y="242"/>
                  <a:pt x="747" y="243"/>
                  <a:pt x="745" y="239"/>
                </a:cubicBezTo>
                <a:cubicBezTo>
                  <a:pt x="744" y="239"/>
                  <a:pt x="744" y="239"/>
                  <a:pt x="744" y="239"/>
                </a:cubicBezTo>
                <a:cubicBezTo>
                  <a:pt x="743" y="237"/>
                  <a:pt x="741" y="236"/>
                  <a:pt x="739" y="233"/>
                </a:cubicBezTo>
                <a:cubicBezTo>
                  <a:pt x="739" y="232"/>
                  <a:pt x="739" y="231"/>
                  <a:pt x="740" y="231"/>
                </a:cubicBezTo>
                <a:cubicBezTo>
                  <a:pt x="741" y="233"/>
                  <a:pt x="741" y="234"/>
                  <a:pt x="742" y="234"/>
                </a:cubicBezTo>
                <a:cubicBezTo>
                  <a:pt x="742" y="234"/>
                  <a:pt x="741" y="231"/>
                  <a:pt x="743" y="234"/>
                </a:cubicBezTo>
                <a:cubicBezTo>
                  <a:pt x="743" y="233"/>
                  <a:pt x="742" y="232"/>
                  <a:pt x="741" y="231"/>
                </a:cubicBezTo>
                <a:cubicBezTo>
                  <a:pt x="740" y="230"/>
                  <a:pt x="741" y="231"/>
                  <a:pt x="740" y="231"/>
                </a:cubicBezTo>
                <a:cubicBezTo>
                  <a:pt x="739" y="227"/>
                  <a:pt x="737" y="229"/>
                  <a:pt x="736" y="226"/>
                </a:cubicBezTo>
                <a:cubicBezTo>
                  <a:pt x="736" y="227"/>
                  <a:pt x="735" y="226"/>
                  <a:pt x="733" y="224"/>
                </a:cubicBezTo>
                <a:cubicBezTo>
                  <a:pt x="734" y="226"/>
                  <a:pt x="737" y="229"/>
                  <a:pt x="738" y="231"/>
                </a:cubicBezTo>
                <a:cubicBezTo>
                  <a:pt x="735" y="229"/>
                  <a:pt x="728" y="217"/>
                  <a:pt x="726" y="218"/>
                </a:cubicBezTo>
                <a:cubicBezTo>
                  <a:pt x="724" y="215"/>
                  <a:pt x="723" y="213"/>
                  <a:pt x="721" y="210"/>
                </a:cubicBezTo>
                <a:cubicBezTo>
                  <a:pt x="715" y="205"/>
                  <a:pt x="707" y="195"/>
                  <a:pt x="698" y="186"/>
                </a:cubicBezTo>
                <a:cubicBezTo>
                  <a:pt x="698" y="186"/>
                  <a:pt x="701" y="188"/>
                  <a:pt x="700" y="188"/>
                </a:cubicBezTo>
                <a:cubicBezTo>
                  <a:pt x="696" y="184"/>
                  <a:pt x="693" y="182"/>
                  <a:pt x="688" y="177"/>
                </a:cubicBezTo>
                <a:cubicBezTo>
                  <a:pt x="689" y="178"/>
                  <a:pt x="690" y="178"/>
                  <a:pt x="690" y="177"/>
                </a:cubicBezTo>
                <a:cubicBezTo>
                  <a:pt x="689" y="176"/>
                  <a:pt x="689" y="176"/>
                  <a:pt x="689" y="176"/>
                </a:cubicBezTo>
                <a:cubicBezTo>
                  <a:pt x="687" y="174"/>
                  <a:pt x="689" y="177"/>
                  <a:pt x="688" y="177"/>
                </a:cubicBezTo>
                <a:cubicBezTo>
                  <a:pt x="686" y="175"/>
                  <a:pt x="687" y="175"/>
                  <a:pt x="686" y="174"/>
                </a:cubicBezTo>
                <a:cubicBezTo>
                  <a:pt x="684" y="172"/>
                  <a:pt x="686" y="174"/>
                  <a:pt x="684" y="173"/>
                </a:cubicBezTo>
                <a:cubicBezTo>
                  <a:pt x="683" y="172"/>
                  <a:pt x="682" y="169"/>
                  <a:pt x="681" y="170"/>
                </a:cubicBezTo>
                <a:cubicBezTo>
                  <a:pt x="680" y="169"/>
                  <a:pt x="681" y="169"/>
                  <a:pt x="681" y="169"/>
                </a:cubicBezTo>
                <a:cubicBezTo>
                  <a:pt x="680" y="168"/>
                  <a:pt x="679" y="168"/>
                  <a:pt x="678" y="168"/>
                </a:cubicBezTo>
                <a:cubicBezTo>
                  <a:pt x="676" y="165"/>
                  <a:pt x="672" y="163"/>
                  <a:pt x="672" y="161"/>
                </a:cubicBezTo>
                <a:cubicBezTo>
                  <a:pt x="670" y="160"/>
                  <a:pt x="662" y="154"/>
                  <a:pt x="657" y="149"/>
                </a:cubicBezTo>
                <a:cubicBezTo>
                  <a:pt x="660" y="152"/>
                  <a:pt x="654" y="146"/>
                  <a:pt x="654" y="146"/>
                </a:cubicBezTo>
                <a:cubicBezTo>
                  <a:pt x="653" y="145"/>
                  <a:pt x="653" y="145"/>
                  <a:pt x="652" y="145"/>
                </a:cubicBezTo>
                <a:cubicBezTo>
                  <a:pt x="648" y="142"/>
                  <a:pt x="644" y="139"/>
                  <a:pt x="645" y="138"/>
                </a:cubicBezTo>
                <a:cubicBezTo>
                  <a:pt x="641" y="135"/>
                  <a:pt x="641" y="135"/>
                  <a:pt x="641" y="135"/>
                </a:cubicBezTo>
                <a:cubicBezTo>
                  <a:pt x="642" y="137"/>
                  <a:pt x="641" y="136"/>
                  <a:pt x="640" y="136"/>
                </a:cubicBezTo>
                <a:cubicBezTo>
                  <a:pt x="637" y="133"/>
                  <a:pt x="636" y="133"/>
                  <a:pt x="633" y="130"/>
                </a:cubicBezTo>
                <a:cubicBezTo>
                  <a:pt x="633" y="130"/>
                  <a:pt x="632" y="129"/>
                  <a:pt x="633" y="129"/>
                </a:cubicBezTo>
                <a:cubicBezTo>
                  <a:pt x="629" y="126"/>
                  <a:pt x="631" y="129"/>
                  <a:pt x="629" y="128"/>
                </a:cubicBezTo>
                <a:cubicBezTo>
                  <a:pt x="628" y="126"/>
                  <a:pt x="625" y="124"/>
                  <a:pt x="622" y="123"/>
                </a:cubicBezTo>
                <a:cubicBezTo>
                  <a:pt x="626" y="124"/>
                  <a:pt x="620" y="120"/>
                  <a:pt x="618" y="120"/>
                </a:cubicBezTo>
                <a:cubicBezTo>
                  <a:pt x="618" y="120"/>
                  <a:pt x="620" y="122"/>
                  <a:pt x="621" y="122"/>
                </a:cubicBezTo>
                <a:cubicBezTo>
                  <a:pt x="623" y="124"/>
                  <a:pt x="615" y="119"/>
                  <a:pt x="617" y="119"/>
                </a:cubicBezTo>
                <a:cubicBezTo>
                  <a:pt x="614" y="117"/>
                  <a:pt x="614" y="117"/>
                  <a:pt x="614" y="117"/>
                </a:cubicBezTo>
                <a:cubicBezTo>
                  <a:pt x="613" y="116"/>
                  <a:pt x="614" y="118"/>
                  <a:pt x="611" y="116"/>
                </a:cubicBezTo>
                <a:cubicBezTo>
                  <a:pt x="611" y="116"/>
                  <a:pt x="613" y="116"/>
                  <a:pt x="612" y="115"/>
                </a:cubicBezTo>
                <a:cubicBezTo>
                  <a:pt x="610" y="114"/>
                  <a:pt x="612" y="116"/>
                  <a:pt x="610" y="115"/>
                </a:cubicBezTo>
                <a:cubicBezTo>
                  <a:pt x="607" y="112"/>
                  <a:pt x="602" y="111"/>
                  <a:pt x="596" y="106"/>
                </a:cubicBezTo>
                <a:cubicBezTo>
                  <a:pt x="596" y="106"/>
                  <a:pt x="595" y="106"/>
                  <a:pt x="595" y="105"/>
                </a:cubicBezTo>
                <a:cubicBezTo>
                  <a:pt x="594" y="105"/>
                  <a:pt x="594" y="105"/>
                  <a:pt x="594" y="106"/>
                </a:cubicBezTo>
                <a:cubicBezTo>
                  <a:pt x="587" y="101"/>
                  <a:pt x="583" y="99"/>
                  <a:pt x="576" y="95"/>
                </a:cubicBezTo>
                <a:cubicBezTo>
                  <a:pt x="573" y="94"/>
                  <a:pt x="576" y="96"/>
                  <a:pt x="575" y="96"/>
                </a:cubicBezTo>
                <a:cubicBezTo>
                  <a:pt x="575" y="95"/>
                  <a:pt x="571" y="94"/>
                  <a:pt x="571" y="94"/>
                </a:cubicBezTo>
                <a:cubicBezTo>
                  <a:pt x="568" y="92"/>
                  <a:pt x="566" y="90"/>
                  <a:pt x="562" y="88"/>
                </a:cubicBezTo>
                <a:cubicBezTo>
                  <a:pt x="555" y="85"/>
                  <a:pt x="548" y="82"/>
                  <a:pt x="540" y="79"/>
                </a:cubicBezTo>
                <a:cubicBezTo>
                  <a:pt x="540" y="78"/>
                  <a:pt x="540" y="78"/>
                  <a:pt x="540" y="78"/>
                </a:cubicBezTo>
                <a:cubicBezTo>
                  <a:pt x="537" y="77"/>
                  <a:pt x="535" y="76"/>
                  <a:pt x="533" y="75"/>
                </a:cubicBezTo>
                <a:cubicBezTo>
                  <a:pt x="530" y="74"/>
                  <a:pt x="529" y="74"/>
                  <a:pt x="526" y="73"/>
                </a:cubicBezTo>
                <a:cubicBezTo>
                  <a:pt x="526" y="72"/>
                  <a:pt x="526" y="72"/>
                  <a:pt x="526" y="72"/>
                </a:cubicBezTo>
                <a:cubicBezTo>
                  <a:pt x="521" y="71"/>
                  <a:pt x="517" y="70"/>
                  <a:pt x="514" y="68"/>
                </a:cubicBezTo>
                <a:cubicBezTo>
                  <a:pt x="510" y="68"/>
                  <a:pt x="504" y="65"/>
                  <a:pt x="502" y="64"/>
                </a:cubicBezTo>
                <a:cubicBezTo>
                  <a:pt x="500" y="63"/>
                  <a:pt x="502" y="65"/>
                  <a:pt x="502" y="65"/>
                </a:cubicBezTo>
                <a:cubicBezTo>
                  <a:pt x="497" y="64"/>
                  <a:pt x="493" y="62"/>
                  <a:pt x="488" y="60"/>
                </a:cubicBezTo>
                <a:cubicBezTo>
                  <a:pt x="485" y="60"/>
                  <a:pt x="481" y="60"/>
                  <a:pt x="480" y="59"/>
                </a:cubicBezTo>
                <a:cubicBezTo>
                  <a:pt x="483" y="59"/>
                  <a:pt x="485" y="60"/>
                  <a:pt x="484" y="59"/>
                </a:cubicBezTo>
                <a:cubicBezTo>
                  <a:pt x="482" y="58"/>
                  <a:pt x="480" y="59"/>
                  <a:pt x="480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4" y="58"/>
                  <a:pt x="470" y="57"/>
                  <a:pt x="468" y="56"/>
                </a:cubicBezTo>
                <a:cubicBezTo>
                  <a:pt x="466" y="56"/>
                  <a:pt x="469" y="57"/>
                  <a:pt x="464" y="56"/>
                </a:cubicBezTo>
                <a:cubicBezTo>
                  <a:pt x="465" y="55"/>
                  <a:pt x="461" y="54"/>
                  <a:pt x="459" y="54"/>
                </a:cubicBezTo>
                <a:cubicBezTo>
                  <a:pt x="459" y="54"/>
                  <a:pt x="459" y="54"/>
                  <a:pt x="458" y="54"/>
                </a:cubicBezTo>
                <a:cubicBezTo>
                  <a:pt x="458" y="54"/>
                  <a:pt x="459" y="54"/>
                  <a:pt x="461" y="54"/>
                </a:cubicBezTo>
                <a:cubicBezTo>
                  <a:pt x="461" y="53"/>
                  <a:pt x="460" y="53"/>
                  <a:pt x="458" y="53"/>
                </a:cubicBezTo>
                <a:cubicBezTo>
                  <a:pt x="457" y="53"/>
                  <a:pt x="456" y="53"/>
                  <a:pt x="456" y="54"/>
                </a:cubicBezTo>
                <a:cubicBezTo>
                  <a:pt x="453" y="53"/>
                  <a:pt x="452" y="52"/>
                  <a:pt x="450" y="52"/>
                </a:cubicBezTo>
                <a:cubicBezTo>
                  <a:pt x="448" y="51"/>
                  <a:pt x="451" y="52"/>
                  <a:pt x="450" y="52"/>
                </a:cubicBezTo>
                <a:cubicBezTo>
                  <a:pt x="442" y="51"/>
                  <a:pt x="434" y="51"/>
                  <a:pt x="428" y="49"/>
                </a:cubicBezTo>
                <a:cubicBezTo>
                  <a:pt x="426" y="49"/>
                  <a:pt x="429" y="50"/>
                  <a:pt x="427" y="50"/>
                </a:cubicBezTo>
                <a:cubicBezTo>
                  <a:pt x="424" y="50"/>
                  <a:pt x="424" y="49"/>
                  <a:pt x="426" y="49"/>
                </a:cubicBezTo>
                <a:cubicBezTo>
                  <a:pt x="426" y="48"/>
                  <a:pt x="425" y="49"/>
                  <a:pt x="423" y="48"/>
                </a:cubicBezTo>
                <a:cubicBezTo>
                  <a:pt x="423" y="49"/>
                  <a:pt x="423" y="49"/>
                  <a:pt x="423" y="49"/>
                </a:cubicBezTo>
                <a:cubicBezTo>
                  <a:pt x="416" y="48"/>
                  <a:pt x="410" y="48"/>
                  <a:pt x="402" y="48"/>
                </a:cubicBezTo>
                <a:cubicBezTo>
                  <a:pt x="404" y="47"/>
                  <a:pt x="401" y="47"/>
                  <a:pt x="397" y="47"/>
                </a:cubicBezTo>
                <a:cubicBezTo>
                  <a:pt x="397" y="46"/>
                  <a:pt x="397" y="46"/>
                  <a:pt x="397" y="46"/>
                </a:cubicBezTo>
                <a:cubicBezTo>
                  <a:pt x="394" y="47"/>
                  <a:pt x="393" y="46"/>
                  <a:pt x="391" y="46"/>
                </a:cubicBezTo>
                <a:cubicBezTo>
                  <a:pt x="389" y="46"/>
                  <a:pt x="395" y="47"/>
                  <a:pt x="393" y="48"/>
                </a:cubicBezTo>
                <a:cubicBezTo>
                  <a:pt x="390" y="47"/>
                  <a:pt x="390" y="47"/>
                  <a:pt x="388" y="47"/>
                </a:cubicBezTo>
                <a:cubicBezTo>
                  <a:pt x="386" y="47"/>
                  <a:pt x="388" y="47"/>
                  <a:pt x="388" y="48"/>
                </a:cubicBezTo>
                <a:cubicBezTo>
                  <a:pt x="385" y="48"/>
                  <a:pt x="385" y="47"/>
                  <a:pt x="382" y="48"/>
                </a:cubicBezTo>
                <a:cubicBezTo>
                  <a:pt x="382" y="47"/>
                  <a:pt x="383" y="47"/>
                  <a:pt x="384" y="47"/>
                </a:cubicBezTo>
                <a:cubicBezTo>
                  <a:pt x="383" y="47"/>
                  <a:pt x="380" y="48"/>
                  <a:pt x="380" y="47"/>
                </a:cubicBezTo>
                <a:cubicBezTo>
                  <a:pt x="379" y="47"/>
                  <a:pt x="380" y="48"/>
                  <a:pt x="377" y="48"/>
                </a:cubicBezTo>
                <a:cubicBezTo>
                  <a:pt x="376" y="47"/>
                  <a:pt x="377" y="47"/>
                  <a:pt x="376" y="47"/>
                </a:cubicBezTo>
                <a:cubicBezTo>
                  <a:pt x="375" y="47"/>
                  <a:pt x="371" y="48"/>
                  <a:pt x="375" y="48"/>
                </a:cubicBezTo>
                <a:cubicBezTo>
                  <a:pt x="374" y="48"/>
                  <a:pt x="373" y="49"/>
                  <a:pt x="371" y="49"/>
                </a:cubicBezTo>
                <a:cubicBezTo>
                  <a:pt x="372" y="48"/>
                  <a:pt x="370" y="48"/>
                  <a:pt x="371" y="47"/>
                </a:cubicBezTo>
                <a:cubicBezTo>
                  <a:pt x="370" y="47"/>
                  <a:pt x="367" y="48"/>
                  <a:pt x="368" y="47"/>
                </a:cubicBezTo>
                <a:cubicBezTo>
                  <a:pt x="365" y="48"/>
                  <a:pt x="363" y="48"/>
                  <a:pt x="361" y="48"/>
                </a:cubicBezTo>
                <a:cubicBezTo>
                  <a:pt x="361" y="47"/>
                  <a:pt x="362" y="47"/>
                  <a:pt x="363" y="47"/>
                </a:cubicBezTo>
                <a:cubicBezTo>
                  <a:pt x="363" y="47"/>
                  <a:pt x="361" y="47"/>
                  <a:pt x="359" y="47"/>
                </a:cubicBezTo>
                <a:cubicBezTo>
                  <a:pt x="358" y="48"/>
                  <a:pt x="355" y="48"/>
                  <a:pt x="351" y="48"/>
                </a:cubicBezTo>
                <a:cubicBezTo>
                  <a:pt x="351" y="49"/>
                  <a:pt x="354" y="48"/>
                  <a:pt x="354" y="49"/>
                </a:cubicBezTo>
                <a:cubicBezTo>
                  <a:pt x="350" y="50"/>
                  <a:pt x="351" y="49"/>
                  <a:pt x="348" y="49"/>
                </a:cubicBezTo>
                <a:cubicBezTo>
                  <a:pt x="350" y="50"/>
                  <a:pt x="344" y="50"/>
                  <a:pt x="342" y="50"/>
                </a:cubicBezTo>
                <a:cubicBezTo>
                  <a:pt x="340" y="50"/>
                  <a:pt x="343" y="50"/>
                  <a:pt x="341" y="51"/>
                </a:cubicBezTo>
                <a:cubicBezTo>
                  <a:pt x="336" y="52"/>
                  <a:pt x="334" y="52"/>
                  <a:pt x="332" y="51"/>
                </a:cubicBezTo>
                <a:cubicBezTo>
                  <a:pt x="334" y="50"/>
                  <a:pt x="335" y="51"/>
                  <a:pt x="335" y="51"/>
                </a:cubicBezTo>
                <a:cubicBezTo>
                  <a:pt x="336" y="51"/>
                  <a:pt x="336" y="51"/>
                  <a:pt x="336" y="51"/>
                </a:cubicBezTo>
                <a:cubicBezTo>
                  <a:pt x="336" y="50"/>
                  <a:pt x="334" y="51"/>
                  <a:pt x="335" y="50"/>
                </a:cubicBezTo>
                <a:cubicBezTo>
                  <a:pt x="331" y="51"/>
                  <a:pt x="331" y="51"/>
                  <a:pt x="331" y="52"/>
                </a:cubicBezTo>
                <a:cubicBezTo>
                  <a:pt x="330" y="51"/>
                  <a:pt x="326" y="51"/>
                  <a:pt x="326" y="52"/>
                </a:cubicBezTo>
                <a:cubicBezTo>
                  <a:pt x="323" y="53"/>
                  <a:pt x="325" y="52"/>
                  <a:pt x="326" y="51"/>
                </a:cubicBezTo>
                <a:cubicBezTo>
                  <a:pt x="326" y="51"/>
                  <a:pt x="322" y="52"/>
                  <a:pt x="321" y="53"/>
                </a:cubicBezTo>
                <a:cubicBezTo>
                  <a:pt x="321" y="53"/>
                  <a:pt x="322" y="53"/>
                  <a:pt x="323" y="53"/>
                </a:cubicBezTo>
                <a:cubicBezTo>
                  <a:pt x="321" y="53"/>
                  <a:pt x="315" y="54"/>
                  <a:pt x="316" y="55"/>
                </a:cubicBezTo>
                <a:cubicBezTo>
                  <a:pt x="314" y="56"/>
                  <a:pt x="314" y="55"/>
                  <a:pt x="312" y="55"/>
                </a:cubicBezTo>
                <a:cubicBezTo>
                  <a:pt x="313" y="55"/>
                  <a:pt x="314" y="54"/>
                  <a:pt x="315" y="54"/>
                </a:cubicBezTo>
                <a:cubicBezTo>
                  <a:pt x="317" y="53"/>
                  <a:pt x="317" y="53"/>
                  <a:pt x="320" y="52"/>
                </a:cubicBezTo>
                <a:cubicBezTo>
                  <a:pt x="319" y="52"/>
                  <a:pt x="314" y="54"/>
                  <a:pt x="313" y="54"/>
                </a:cubicBezTo>
                <a:cubicBezTo>
                  <a:pt x="310" y="54"/>
                  <a:pt x="314" y="54"/>
                  <a:pt x="312" y="55"/>
                </a:cubicBezTo>
                <a:cubicBezTo>
                  <a:pt x="308" y="56"/>
                  <a:pt x="308" y="56"/>
                  <a:pt x="304" y="57"/>
                </a:cubicBezTo>
                <a:cubicBezTo>
                  <a:pt x="305" y="57"/>
                  <a:pt x="307" y="57"/>
                  <a:pt x="307" y="56"/>
                </a:cubicBezTo>
                <a:cubicBezTo>
                  <a:pt x="305" y="56"/>
                  <a:pt x="302" y="58"/>
                  <a:pt x="302" y="58"/>
                </a:cubicBezTo>
                <a:cubicBezTo>
                  <a:pt x="299" y="59"/>
                  <a:pt x="304" y="57"/>
                  <a:pt x="301" y="58"/>
                </a:cubicBezTo>
                <a:cubicBezTo>
                  <a:pt x="301" y="57"/>
                  <a:pt x="304" y="57"/>
                  <a:pt x="303" y="57"/>
                </a:cubicBezTo>
                <a:cubicBezTo>
                  <a:pt x="303" y="57"/>
                  <a:pt x="298" y="58"/>
                  <a:pt x="297" y="58"/>
                </a:cubicBezTo>
                <a:cubicBezTo>
                  <a:pt x="298" y="59"/>
                  <a:pt x="301" y="57"/>
                  <a:pt x="301" y="58"/>
                </a:cubicBezTo>
                <a:cubicBezTo>
                  <a:pt x="296" y="59"/>
                  <a:pt x="295" y="60"/>
                  <a:pt x="292" y="60"/>
                </a:cubicBezTo>
                <a:cubicBezTo>
                  <a:pt x="290" y="61"/>
                  <a:pt x="289" y="61"/>
                  <a:pt x="289" y="62"/>
                </a:cubicBezTo>
                <a:cubicBezTo>
                  <a:pt x="288" y="62"/>
                  <a:pt x="283" y="62"/>
                  <a:pt x="283" y="63"/>
                </a:cubicBezTo>
                <a:cubicBezTo>
                  <a:pt x="279" y="65"/>
                  <a:pt x="279" y="64"/>
                  <a:pt x="276" y="65"/>
                </a:cubicBezTo>
                <a:cubicBezTo>
                  <a:pt x="274" y="66"/>
                  <a:pt x="277" y="66"/>
                  <a:pt x="276" y="66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5" y="65"/>
                  <a:pt x="264" y="71"/>
                  <a:pt x="260" y="71"/>
                </a:cubicBezTo>
                <a:cubicBezTo>
                  <a:pt x="259" y="72"/>
                  <a:pt x="259" y="72"/>
                  <a:pt x="259" y="73"/>
                </a:cubicBezTo>
                <a:cubicBezTo>
                  <a:pt x="257" y="73"/>
                  <a:pt x="254" y="74"/>
                  <a:pt x="253" y="75"/>
                </a:cubicBezTo>
                <a:cubicBezTo>
                  <a:pt x="253" y="75"/>
                  <a:pt x="253" y="75"/>
                  <a:pt x="253" y="74"/>
                </a:cubicBezTo>
                <a:cubicBezTo>
                  <a:pt x="248" y="77"/>
                  <a:pt x="246" y="78"/>
                  <a:pt x="239" y="81"/>
                </a:cubicBezTo>
                <a:cubicBezTo>
                  <a:pt x="240" y="80"/>
                  <a:pt x="244" y="78"/>
                  <a:pt x="245" y="78"/>
                </a:cubicBezTo>
                <a:cubicBezTo>
                  <a:pt x="244" y="78"/>
                  <a:pt x="244" y="76"/>
                  <a:pt x="243" y="77"/>
                </a:cubicBezTo>
                <a:cubicBezTo>
                  <a:pt x="243" y="77"/>
                  <a:pt x="242" y="76"/>
                  <a:pt x="243" y="75"/>
                </a:cubicBezTo>
                <a:cubicBezTo>
                  <a:pt x="244" y="75"/>
                  <a:pt x="244" y="75"/>
                  <a:pt x="245" y="75"/>
                </a:cubicBezTo>
                <a:cubicBezTo>
                  <a:pt x="247" y="74"/>
                  <a:pt x="243" y="74"/>
                  <a:pt x="246" y="73"/>
                </a:cubicBezTo>
                <a:cubicBezTo>
                  <a:pt x="245" y="73"/>
                  <a:pt x="244" y="74"/>
                  <a:pt x="243" y="75"/>
                </a:cubicBezTo>
                <a:cubicBezTo>
                  <a:pt x="243" y="73"/>
                  <a:pt x="250" y="71"/>
                  <a:pt x="252" y="71"/>
                </a:cubicBezTo>
                <a:cubicBezTo>
                  <a:pt x="254" y="70"/>
                  <a:pt x="251" y="70"/>
                  <a:pt x="254" y="69"/>
                </a:cubicBezTo>
                <a:cubicBezTo>
                  <a:pt x="247" y="70"/>
                  <a:pt x="242" y="74"/>
                  <a:pt x="237" y="76"/>
                </a:cubicBezTo>
                <a:cubicBezTo>
                  <a:pt x="236" y="76"/>
                  <a:pt x="237" y="76"/>
                  <a:pt x="237" y="76"/>
                </a:cubicBezTo>
                <a:cubicBezTo>
                  <a:pt x="235" y="77"/>
                  <a:pt x="233" y="78"/>
                  <a:pt x="233" y="78"/>
                </a:cubicBezTo>
                <a:cubicBezTo>
                  <a:pt x="234" y="77"/>
                  <a:pt x="235" y="77"/>
                  <a:pt x="235" y="76"/>
                </a:cubicBezTo>
                <a:cubicBezTo>
                  <a:pt x="232" y="77"/>
                  <a:pt x="234" y="77"/>
                  <a:pt x="231" y="78"/>
                </a:cubicBezTo>
                <a:cubicBezTo>
                  <a:pt x="229" y="78"/>
                  <a:pt x="231" y="77"/>
                  <a:pt x="227" y="79"/>
                </a:cubicBezTo>
                <a:cubicBezTo>
                  <a:pt x="227" y="78"/>
                  <a:pt x="230" y="77"/>
                  <a:pt x="231" y="76"/>
                </a:cubicBezTo>
                <a:cubicBezTo>
                  <a:pt x="229" y="77"/>
                  <a:pt x="228" y="77"/>
                  <a:pt x="224" y="79"/>
                </a:cubicBezTo>
                <a:cubicBezTo>
                  <a:pt x="227" y="76"/>
                  <a:pt x="236" y="73"/>
                  <a:pt x="233" y="72"/>
                </a:cubicBezTo>
                <a:cubicBezTo>
                  <a:pt x="233" y="72"/>
                  <a:pt x="231" y="72"/>
                  <a:pt x="231" y="72"/>
                </a:cubicBezTo>
                <a:cubicBezTo>
                  <a:pt x="229" y="73"/>
                  <a:pt x="233" y="72"/>
                  <a:pt x="230" y="73"/>
                </a:cubicBezTo>
                <a:cubicBezTo>
                  <a:pt x="230" y="73"/>
                  <a:pt x="232" y="73"/>
                  <a:pt x="232" y="73"/>
                </a:cubicBezTo>
                <a:cubicBezTo>
                  <a:pt x="227" y="76"/>
                  <a:pt x="222" y="80"/>
                  <a:pt x="219" y="80"/>
                </a:cubicBezTo>
                <a:cubicBezTo>
                  <a:pt x="223" y="79"/>
                  <a:pt x="216" y="80"/>
                  <a:pt x="222" y="77"/>
                </a:cubicBezTo>
                <a:cubicBezTo>
                  <a:pt x="221" y="76"/>
                  <a:pt x="216" y="78"/>
                  <a:pt x="218" y="76"/>
                </a:cubicBezTo>
                <a:cubicBezTo>
                  <a:pt x="217" y="77"/>
                  <a:pt x="210" y="80"/>
                  <a:pt x="210" y="82"/>
                </a:cubicBezTo>
                <a:cubicBezTo>
                  <a:pt x="205" y="84"/>
                  <a:pt x="210" y="81"/>
                  <a:pt x="203" y="85"/>
                </a:cubicBezTo>
                <a:cubicBezTo>
                  <a:pt x="207" y="83"/>
                  <a:pt x="205" y="85"/>
                  <a:pt x="206" y="85"/>
                </a:cubicBezTo>
                <a:cubicBezTo>
                  <a:pt x="203" y="87"/>
                  <a:pt x="205" y="85"/>
                  <a:pt x="204" y="85"/>
                </a:cubicBezTo>
                <a:cubicBezTo>
                  <a:pt x="202" y="86"/>
                  <a:pt x="201" y="88"/>
                  <a:pt x="199" y="88"/>
                </a:cubicBezTo>
                <a:cubicBezTo>
                  <a:pt x="199" y="89"/>
                  <a:pt x="199" y="89"/>
                  <a:pt x="198" y="89"/>
                </a:cubicBezTo>
                <a:cubicBezTo>
                  <a:pt x="200" y="89"/>
                  <a:pt x="202" y="86"/>
                  <a:pt x="203" y="86"/>
                </a:cubicBezTo>
                <a:cubicBezTo>
                  <a:pt x="204" y="87"/>
                  <a:pt x="202" y="88"/>
                  <a:pt x="201" y="88"/>
                </a:cubicBezTo>
                <a:cubicBezTo>
                  <a:pt x="201" y="89"/>
                  <a:pt x="205" y="87"/>
                  <a:pt x="202" y="89"/>
                </a:cubicBezTo>
                <a:cubicBezTo>
                  <a:pt x="202" y="89"/>
                  <a:pt x="204" y="88"/>
                  <a:pt x="205" y="87"/>
                </a:cubicBezTo>
                <a:cubicBezTo>
                  <a:pt x="203" y="89"/>
                  <a:pt x="198" y="91"/>
                  <a:pt x="198" y="92"/>
                </a:cubicBezTo>
                <a:cubicBezTo>
                  <a:pt x="198" y="92"/>
                  <a:pt x="198" y="91"/>
                  <a:pt x="195" y="93"/>
                </a:cubicBezTo>
                <a:cubicBezTo>
                  <a:pt x="195" y="92"/>
                  <a:pt x="196" y="92"/>
                  <a:pt x="197" y="91"/>
                </a:cubicBezTo>
                <a:cubicBezTo>
                  <a:pt x="196" y="91"/>
                  <a:pt x="194" y="92"/>
                  <a:pt x="192" y="94"/>
                </a:cubicBezTo>
                <a:cubicBezTo>
                  <a:pt x="191" y="94"/>
                  <a:pt x="190" y="94"/>
                  <a:pt x="190" y="93"/>
                </a:cubicBezTo>
                <a:cubicBezTo>
                  <a:pt x="187" y="95"/>
                  <a:pt x="190" y="94"/>
                  <a:pt x="187" y="96"/>
                </a:cubicBezTo>
                <a:cubicBezTo>
                  <a:pt x="189" y="94"/>
                  <a:pt x="184" y="97"/>
                  <a:pt x="184" y="96"/>
                </a:cubicBezTo>
                <a:cubicBezTo>
                  <a:pt x="182" y="98"/>
                  <a:pt x="180" y="99"/>
                  <a:pt x="179" y="100"/>
                </a:cubicBezTo>
                <a:cubicBezTo>
                  <a:pt x="179" y="99"/>
                  <a:pt x="179" y="98"/>
                  <a:pt x="181" y="98"/>
                </a:cubicBezTo>
                <a:cubicBezTo>
                  <a:pt x="184" y="96"/>
                  <a:pt x="180" y="98"/>
                  <a:pt x="180" y="97"/>
                </a:cubicBezTo>
                <a:cubicBezTo>
                  <a:pt x="184" y="95"/>
                  <a:pt x="186" y="93"/>
                  <a:pt x="191" y="90"/>
                </a:cubicBezTo>
                <a:cubicBezTo>
                  <a:pt x="188" y="92"/>
                  <a:pt x="189" y="92"/>
                  <a:pt x="192" y="90"/>
                </a:cubicBezTo>
                <a:cubicBezTo>
                  <a:pt x="194" y="88"/>
                  <a:pt x="194" y="88"/>
                  <a:pt x="198" y="86"/>
                </a:cubicBezTo>
                <a:cubicBezTo>
                  <a:pt x="200" y="85"/>
                  <a:pt x="196" y="86"/>
                  <a:pt x="200" y="84"/>
                </a:cubicBezTo>
                <a:cubicBezTo>
                  <a:pt x="199" y="85"/>
                  <a:pt x="204" y="82"/>
                  <a:pt x="204" y="84"/>
                </a:cubicBezTo>
                <a:cubicBezTo>
                  <a:pt x="204" y="84"/>
                  <a:pt x="206" y="83"/>
                  <a:pt x="208" y="82"/>
                </a:cubicBezTo>
                <a:cubicBezTo>
                  <a:pt x="208" y="81"/>
                  <a:pt x="209" y="81"/>
                  <a:pt x="209" y="81"/>
                </a:cubicBezTo>
                <a:cubicBezTo>
                  <a:pt x="209" y="80"/>
                  <a:pt x="205" y="82"/>
                  <a:pt x="207" y="82"/>
                </a:cubicBezTo>
                <a:cubicBezTo>
                  <a:pt x="205" y="83"/>
                  <a:pt x="203" y="84"/>
                  <a:pt x="203" y="8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06" y="81"/>
                  <a:pt x="205" y="82"/>
                  <a:pt x="206" y="82"/>
                </a:cubicBezTo>
                <a:cubicBezTo>
                  <a:pt x="208" y="81"/>
                  <a:pt x="207" y="81"/>
                  <a:pt x="207" y="80"/>
                </a:cubicBezTo>
                <a:cubicBezTo>
                  <a:pt x="208" y="79"/>
                  <a:pt x="209" y="80"/>
                  <a:pt x="210" y="79"/>
                </a:cubicBezTo>
                <a:cubicBezTo>
                  <a:pt x="212" y="78"/>
                  <a:pt x="209" y="81"/>
                  <a:pt x="213" y="79"/>
                </a:cubicBezTo>
                <a:cubicBezTo>
                  <a:pt x="215" y="78"/>
                  <a:pt x="214" y="77"/>
                  <a:pt x="216" y="77"/>
                </a:cubicBezTo>
                <a:cubicBezTo>
                  <a:pt x="218" y="75"/>
                  <a:pt x="218" y="73"/>
                  <a:pt x="217" y="73"/>
                </a:cubicBezTo>
                <a:cubicBezTo>
                  <a:pt x="216" y="74"/>
                  <a:pt x="216" y="74"/>
                  <a:pt x="213" y="75"/>
                </a:cubicBezTo>
                <a:cubicBezTo>
                  <a:pt x="213" y="74"/>
                  <a:pt x="213" y="74"/>
                  <a:pt x="213" y="74"/>
                </a:cubicBezTo>
                <a:cubicBezTo>
                  <a:pt x="219" y="70"/>
                  <a:pt x="218" y="72"/>
                  <a:pt x="221" y="70"/>
                </a:cubicBezTo>
                <a:cubicBezTo>
                  <a:pt x="222" y="70"/>
                  <a:pt x="220" y="71"/>
                  <a:pt x="219" y="72"/>
                </a:cubicBezTo>
                <a:cubicBezTo>
                  <a:pt x="218" y="73"/>
                  <a:pt x="221" y="71"/>
                  <a:pt x="219" y="73"/>
                </a:cubicBezTo>
                <a:cubicBezTo>
                  <a:pt x="219" y="73"/>
                  <a:pt x="223" y="71"/>
                  <a:pt x="222" y="72"/>
                </a:cubicBezTo>
                <a:cubicBezTo>
                  <a:pt x="224" y="71"/>
                  <a:pt x="221" y="72"/>
                  <a:pt x="221" y="71"/>
                </a:cubicBezTo>
                <a:cubicBezTo>
                  <a:pt x="224" y="70"/>
                  <a:pt x="221" y="70"/>
                  <a:pt x="224" y="68"/>
                </a:cubicBezTo>
                <a:cubicBezTo>
                  <a:pt x="224" y="68"/>
                  <a:pt x="224" y="68"/>
                  <a:pt x="224" y="68"/>
                </a:cubicBezTo>
                <a:cubicBezTo>
                  <a:pt x="223" y="68"/>
                  <a:pt x="223" y="69"/>
                  <a:pt x="221" y="70"/>
                </a:cubicBezTo>
                <a:cubicBezTo>
                  <a:pt x="224" y="66"/>
                  <a:pt x="231" y="66"/>
                  <a:pt x="235" y="63"/>
                </a:cubicBezTo>
                <a:cubicBezTo>
                  <a:pt x="234" y="63"/>
                  <a:pt x="233" y="64"/>
                  <a:pt x="234" y="62"/>
                </a:cubicBezTo>
                <a:cubicBezTo>
                  <a:pt x="231" y="63"/>
                  <a:pt x="234" y="63"/>
                  <a:pt x="231" y="64"/>
                </a:cubicBezTo>
                <a:cubicBezTo>
                  <a:pt x="233" y="63"/>
                  <a:pt x="232" y="63"/>
                  <a:pt x="234" y="61"/>
                </a:cubicBezTo>
                <a:cubicBezTo>
                  <a:pt x="236" y="60"/>
                  <a:pt x="235" y="61"/>
                  <a:pt x="234" y="61"/>
                </a:cubicBezTo>
                <a:cubicBezTo>
                  <a:pt x="235" y="61"/>
                  <a:pt x="236" y="61"/>
                  <a:pt x="236" y="62"/>
                </a:cubicBezTo>
                <a:cubicBezTo>
                  <a:pt x="239" y="60"/>
                  <a:pt x="239" y="60"/>
                  <a:pt x="241" y="59"/>
                </a:cubicBezTo>
                <a:cubicBezTo>
                  <a:pt x="240" y="60"/>
                  <a:pt x="244" y="58"/>
                  <a:pt x="245" y="58"/>
                </a:cubicBezTo>
                <a:cubicBezTo>
                  <a:pt x="248" y="57"/>
                  <a:pt x="244" y="57"/>
                  <a:pt x="247" y="57"/>
                </a:cubicBezTo>
                <a:cubicBezTo>
                  <a:pt x="249" y="55"/>
                  <a:pt x="249" y="56"/>
                  <a:pt x="249" y="56"/>
                </a:cubicBezTo>
                <a:cubicBezTo>
                  <a:pt x="248" y="58"/>
                  <a:pt x="246" y="58"/>
                  <a:pt x="244" y="59"/>
                </a:cubicBezTo>
                <a:cubicBezTo>
                  <a:pt x="245" y="59"/>
                  <a:pt x="246" y="59"/>
                  <a:pt x="244" y="61"/>
                </a:cubicBezTo>
                <a:cubicBezTo>
                  <a:pt x="244" y="61"/>
                  <a:pt x="245" y="60"/>
                  <a:pt x="245" y="61"/>
                </a:cubicBezTo>
                <a:cubicBezTo>
                  <a:pt x="245" y="60"/>
                  <a:pt x="245" y="60"/>
                  <a:pt x="246" y="59"/>
                </a:cubicBezTo>
                <a:cubicBezTo>
                  <a:pt x="247" y="59"/>
                  <a:pt x="248" y="59"/>
                  <a:pt x="248" y="59"/>
                </a:cubicBezTo>
                <a:cubicBezTo>
                  <a:pt x="250" y="58"/>
                  <a:pt x="245" y="59"/>
                  <a:pt x="246" y="59"/>
                </a:cubicBezTo>
                <a:cubicBezTo>
                  <a:pt x="248" y="57"/>
                  <a:pt x="253" y="56"/>
                  <a:pt x="253" y="55"/>
                </a:cubicBezTo>
                <a:cubicBezTo>
                  <a:pt x="255" y="54"/>
                  <a:pt x="255" y="55"/>
                  <a:pt x="257" y="55"/>
                </a:cubicBezTo>
                <a:cubicBezTo>
                  <a:pt x="257" y="54"/>
                  <a:pt x="264" y="50"/>
                  <a:pt x="267" y="50"/>
                </a:cubicBezTo>
                <a:cubicBezTo>
                  <a:pt x="271" y="49"/>
                  <a:pt x="268" y="48"/>
                  <a:pt x="268" y="48"/>
                </a:cubicBezTo>
                <a:cubicBezTo>
                  <a:pt x="266" y="49"/>
                  <a:pt x="263" y="49"/>
                  <a:pt x="263" y="50"/>
                </a:cubicBezTo>
                <a:cubicBezTo>
                  <a:pt x="263" y="50"/>
                  <a:pt x="265" y="50"/>
                  <a:pt x="266" y="49"/>
                </a:cubicBezTo>
                <a:cubicBezTo>
                  <a:pt x="263" y="51"/>
                  <a:pt x="256" y="53"/>
                  <a:pt x="253" y="55"/>
                </a:cubicBezTo>
                <a:cubicBezTo>
                  <a:pt x="253" y="54"/>
                  <a:pt x="252" y="54"/>
                  <a:pt x="254" y="53"/>
                </a:cubicBezTo>
                <a:cubicBezTo>
                  <a:pt x="256" y="52"/>
                  <a:pt x="258" y="52"/>
                  <a:pt x="258" y="51"/>
                </a:cubicBezTo>
                <a:cubicBezTo>
                  <a:pt x="261" y="50"/>
                  <a:pt x="259" y="52"/>
                  <a:pt x="257" y="52"/>
                </a:cubicBezTo>
                <a:cubicBezTo>
                  <a:pt x="261" y="51"/>
                  <a:pt x="263" y="49"/>
                  <a:pt x="267" y="48"/>
                </a:cubicBezTo>
                <a:cubicBezTo>
                  <a:pt x="262" y="49"/>
                  <a:pt x="253" y="52"/>
                  <a:pt x="247" y="55"/>
                </a:cubicBezTo>
                <a:cubicBezTo>
                  <a:pt x="244" y="56"/>
                  <a:pt x="242" y="56"/>
                  <a:pt x="242" y="55"/>
                </a:cubicBezTo>
                <a:cubicBezTo>
                  <a:pt x="240" y="56"/>
                  <a:pt x="242" y="56"/>
                  <a:pt x="242" y="57"/>
                </a:cubicBezTo>
                <a:cubicBezTo>
                  <a:pt x="240" y="57"/>
                  <a:pt x="241" y="58"/>
                  <a:pt x="239" y="58"/>
                </a:cubicBezTo>
                <a:cubicBezTo>
                  <a:pt x="238" y="58"/>
                  <a:pt x="240" y="57"/>
                  <a:pt x="239" y="57"/>
                </a:cubicBezTo>
                <a:cubicBezTo>
                  <a:pt x="238" y="57"/>
                  <a:pt x="236" y="58"/>
                  <a:pt x="234" y="59"/>
                </a:cubicBezTo>
                <a:cubicBezTo>
                  <a:pt x="233" y="60"/>
                  <a:pt x="235" y="59"/>
                  <a:pt x="234" y="60"/>
                </a:cubicBezTo>
                <a:cubicBezTo>
                  <a:pt x="236" y="59"/>
                  <a:pt x="235" y="59"/>
                  <a:pt x="235" y="59"/>
                </a:cubicBezTo>
                <a:cubicBezTo>
                  <a:pt x="237" y="57"/>
                  <a:pt x="237" y="58"/>
                  <a:pt x="239" y="58"/>
                </a:cubicBezTo>
                <a:cubicBezTo>
                  <a:pt x="238" y="59"/>
                  <a:pt x="227" y="63"/>
                  <a:pt x="229" y="64"/>
                </a:cubicBezTo>
                <a:cubicBezTo>
                  <a:pt x="228" y="64"/>
                  <a:pt x="227" y="64"/>
                  <a:pt x="226" y="64"/>
                </a:cubicBezTo>
                <a:cubicBezTo>
                  <a:pt x="229" y="61"/>
                  <a:pt x="225" y="63"/>
                  <a:pt x="223" y="62"/>
                </a:cubicBezTo>
                <a:cubicBezTo>
                  <a:pt x="222" y="63"/>
                  <a:pt x="222" y="63"/>
                  <a:pt x="220" y="64"/>
                </a:cubicBezTo>
                <a:cubicBezTo>
                  <a:pt x="220" y="64"/>
                  <a:pt x="221" y="63"/>
                  <a:pt x="221" y="63"/>
                </a:cubicBezTo>
                <a:cubicBezTo>
                  <a:pt x="216" y="65"/>
                  <a:pt x="222" y="64"/>
                  <a:pt x="217" y="66"/>
                </a:cubicBezTo>
                <a:cubicBezTo>
                  <a:pt x="217" y="65"/>
                  <a:pt x="218" y="65"/>
                  <a:pt x="218" y="64"/>
                </a:cubicBezTo>
                <a:cubicBezTo>
                  <a:pt x="213" y="68"/>
                  <a:pt x="214" y="68"/>
                  <a:pt x="210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7" y="71"/>
                  <a:pt x="205" y="72"/>
                </a:cubicBezTo>
                <a:cubicBezTo>
                  <a:pt x="205" y="72"/>
                  <a:pt x="207" y="72"/>
                  <a:pt x="204" y="74"/>
                </a:cubicBezTo>
                <a:cubicBezTo>
                  <a:pt x="204" y="73"/>
                  <a:pt x="205" y="72"/>
                  <a:pt x="203" y="73"/>
                </a:cubicBezTo>
                <a:cubicBezTo>
                  <a:pt x="201" y="75"/>
                  <a:pt x="199" y="76"/>
                  <a:pt x="198" y="77"/>
                </a:cubicBezTo>
                <a:cubicBezTo>
                  <a:pt x="199" y="76"/>
                  <a:pt x="202" y="75"/>
                  <a:pt x="198" y="78"/>
                </a:cubicBezTo>
                <a:cubicBezTo>
                  <a:pt x="199" y="78"/>
                  <a:pt x="201" y="77"/>
                  <a:pt x="203" y="75"/>
                </a:cubicBezTo>
                <a:cubicBezTo>
                  <a:pt x="203" y="76"/>
                  <a:pt x="196" y="80"/>
                  <a:pt x="194" y="81"/>
                </a:cubicBezTo>
                <a:cubicBezTo>
                  <a:pt x="197" y="79"/>
                  <a:pt x="196" y="79"/>
                  <a:pt x="197" y="77"/>
                </a:cubicBezTo>
                <a:cubicBezTo>
                  <a:pt x="194" y="79"/>
                  <a:pt x="195" y="78"/>
                  <a:pt x="192" y="80"/>
                </a:cubicBezTo>
                <a:cubicBezTo>
                  <a:pt x="191" y="80"/>
                  <a:pt x="192" y="80"/>
                  <a:pt x="192" y="81"/>
                </a:cubicBezTo>
                <a:cubicBezTo>
                  <a:pt x="187" y="83"/>
                  <a:pt x="184" y="85"/>
                  <a:pt x="179" y="89"/>
                </a:cubicBezTo>
                <a:cubicBezTo>
                  <a:pt x="179" y="89"/>
                  <a:pt x="180" y="89"/>
                  <a:pt x="180" y="89"/>
                </a:cubicBezTo>
                <a:cubicBezTo>
                  <a:pt x="181" y="88"/>
                  <a:pt x="181" y="88"/>
                  <a:pt x="183" y="87"/>
                </a:cubicBezTo>
                <a:cubicBezTo>
                  <a:pt x="182" y="88"/>
                  <a:pt x="182" y="89"/>
                  <a:pt x="182" y="90"/>
                </a:cubicBezTo>
                <a:cubicBezTo>
                  <a:pt x="179" y="91"/>
                  <a:pt x="178" y="93"/>
                  <a:pt x="177" y="92"/>
                </a:cubicBezTo>
                <a:cubicBezTo>
                  <a:pt x="176" y="94"/>
                  <a:pt x="174" y="95"/>
                  <a:pt x="172" y="96"/>
                </a:cubicBezTo>
                <a:cubicBezTo>
                  <a:pt x="171" y="96"/>
                  <a:pt x="173" y="94"/>
                  <a:pt x="173" y="94"/>
                </a:cubicBezTo>
                <a:cubicBezTo>
                  <a:pt x="169" y="96"/>
                  <a:pt x="172" y="96"/>
                  <a:pt x="171" y="97"/>
                </a:cubicBezTo>
                <a:cubicBezTo>
                  <a:pt x="171" y="97"/>
                  <a:pt x="172" y="96"/>
                  <a:pt x="173" y="95"/>
                </a:cubicBezTo>
                <a:cubicBezTo>
                  <a:pt x="173" y="96"/>
                  <a:pt x="169" y="100"/>
                  <a:pt x="173" y="97"/>
                </a:cubicBezTo>
                <a:cubicBezTo>
                  <a:pt x="171" y="99"/>
                  <a:pt x="166" y="102"/>
                  <a:pt x="166" y="101"/>
                </a:cubicBezTo>
                <a:cubicBezTo>
                  <a:pt x="169" y="98"/>
                  <a:pt x="167" y="98"/>
                  <a:pt x="169" y="97"/>
                </a:cubicBezTo>
                <a:cubicBezTo>
                  <a:pt x="168" y="96"/>
                  <a:pt x="165" y="99"/>
                  <a:pt x="163" y="101"/>
                </a:cubicBezTo>
                <a:cubicBezTo>
                  <a:pt x="163" y="101"/>
                  <a:pt x="162" y="101"/>
                  <a:pt x="162" y="101"/>
                </a:cubicBezTo>
                <a:cubicBezTo>
                  <a:pt x="162" y="101"/>
                  <a:pt x="163" y="100"/>
                  <a:pt x="163" y="100"/>
                </a:cubicBezTo>
                <a:cubicBezTo>
                  <a:pt x="163" y="100"/>
                  <a:pt x="162" y="100"/>
                  <a:pt x="161" y="101"/>
                </a:cubicBezTo>
                <a:cubicBezTo>
                  <a:pt x="162" y="102"/>
                  <a:pt x="162" y="102"/>
                  <a:pt x="158" y="102"/>
                </a:cubicBezTo>
                <a:cubicBezTo>
                  <a:pt x="157" y="104"/>
                  <a:pt x="161" y="102"/>
                  <a:pt x="157" y="105"/>
                </a:cubicBezTo>
                <a:cubicBezTo>
                  <a:pt x="157" y="104"/>
                  <a:pt x="155" y="105"/>
                  <a:pt x="154" y="106"/>
                </a:cubicBezTo>
                <a:cubicBezTo>
                  <a:pt x="157" y="105"/>
                  <a:pt x="154" y="107"/>
                  <a:pt x="154" y="107"/>
                </a:cubicBezTo>
                <a:cubicBezTo>
                  <a:pt x="152" y="109"/>
                  <a:pt x="153" y="108"/>
                  <a:pt x="151" y="109"/>
                </a:cubicBezTo>
                <a:cubicBezTo>
                  <a:pt x="151" y="109"/>
                  <a:pt x="153" y="108"/>
                  <a:pt x="152" y="108"/>
                </a:cubicBezTo>
                <a:cubicBezTo>
                  <a:pt x="152" y="108"/>
                  <a:pt x="152" y="108"/>
                  <a:pt x="151" y="108"/>
                </a:cubicBezTo>
                <a:cubicBezTo>
                  <a:pt x="150" y="109"/>
                  <a:pt x="151" y="109"/>
                  <a:pt x="150" y="110"/>
                </a:cubicBezTo>
                <a:cubicBezTo>
                  <a:pt x="150" y="111"/>
                  <a:pt x="153" y="108"/>
                  <a:pt x="150" y="111"/>
                </a:cubicBezTo>
                <a:cubicBezTo>
                  <a:pt x="151" y="111"/>
                  <a:pt x="154" y="109"/>
                  <a:pt x="154" y="108"/>
                </a:cubicBezTo>
                <a:cubicBezTo>
                  <a:pt x="154" y="109"/>
                  <a:pt x="156" y="108"/>
                  <a:pt x="156" y="108"/>
                </a:cubicBezTo>
                <a:cubicBezTo>
                  <a:pt x="154" y="110"/>
                  <a:pt x="154" y="109"/>
                  <a:pt x="153" y="110"/>
                </a:cubicBezTo>
                <a:cubicBezTo>
                  <a:pt x="152" y="111"/>
                  <a:pt x="149" y="113"/>
                  <a:pt x="149" y="114"/>
                </a:cubicBezTo>
                <a:cubicBezTo>
                  <a:pt x="150" y="113"/>
                  <a:pt x="153" y="110"/>
                  <a:pt x="154" y="111"/>
                </a:cubicBezTo>
                <a:cubicBezTo>
                  <a:pt x="151" y="113"/>
                  <a:pt x="152" y="113"/>
                  <a:pt x="153" y="113"/>
                </a:cubicBezTo>
                <a:cubicBezTo>
                  <a:pt x="153" y="113"/>
                  <a:pt x="152" y="113"/>
                  <a:pt x="152" y="113"/>
                </a:cubicBezTo>
                <a:cubicBezTo>
                  <a:pt x="152" y="113"/>
                  <a:pt x="152" y="114"/>
                  <a:pt x="152" y="114"/>
                </a:cubicBezTo>
                <a:cubicBezTo>
                  <a:pt x="150" y="114"/>
                  <a:pt x="153" y="111"/>
                  <a:pt x="149" y="114"/>
                </a:cubicBezTo>
                <a:cubicBezTo>
                  <a:pt x="149" y="116"/>
                  <a:pt x="146" y="119"/>
                  <a:pt x="150" y="117"/>
                </a:cubicBezTo>
                <a:cubicBezTo>
                  <a:pt x="149" y="118"/>
                  <a:pt x="149" y="118"/>
                  <a:pt x="149" y="118"/>
                </a:cubicBezTo>
                <a:cubicBezTo>
                  <a:pt x="147" y="120"/>
                  <a:pt x="146" y="119"/>
                  <a:pt x="147" y="118"/>
                </a:cubicBezTo>
                <a:cubicBezTo>
                  <a:pt x="144" y="118"/>
                  <a:pt x="140" y="124"/>
                  <a:pt x="138" y="124"/>
                </a:cubicBezTo>
                <a:cubicBezTo>
                  <a:pt x="139" y="124"/>
                  <a:pt x="136" y="126"/>
                  <a:pt x="136" y="127"/>
                </a:cubicBezTo>
                <a:cubicBezTo>
                  <a:pt x="137" y="127"/>
                  <a:pt x="140" y="125"/>
                  <a:pt x="143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4" y="121"/>
                  <a:pt x="142" y="123"/>
                  <a:pt x="144" y="123"/>
                </a:cubicBezTo>
                <a:cubicBezTo>
                  <a:pt x="142" y="122"/>
                  <a:pt x="139" y="127"/>
                  <a:pt x="138" y="126"/>
                </a:cubicBezTo>
                <a:cubicBezTo>
                  <a:pt x="135" y="128"/>
                  <a:pt x="135" y="129"/>
                  <a:pt x="134" y="130"/>
                </a:cubicBezTo>
                <a:cubicBezTo>
                  <a:pt x="137" y="129"/>
                  <a:pt x="137" y="128"/>
                  <a:pt x="139" y="127"/>
                </a:cubicBezTo>
                <a:cubicBezTo>
                  <a:pt x="139" y="128"/>
                  <a:pt x="140" y="127"/>
                  <a:pt x="139" y="128"/>
                </a:cubicBezTo>
                <a:cubicBezTo>
                  <a:pt x="140" y="128"/>
                  <a:pt x="141" y="127"/>
                  <a:pt x="141" y="127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3" y="125"/>
                  <a:pt x="144" y="125"/>
                  <a:pt x="146" y="123"/>
                </a:cubicBezTo>
                <a:cubicBezTo>
                  <a:pt x="147" y="121"/>
                  <a:pt x="151" y="120"/>
                  <a:pt x="154" y="116"/>
                </a:cubicBezTo>
                <a:cubicBezTo>
                  <a:pt x="159" y="114"/>
                  <a:pt x="160" y="110"/>
                  <a:pt x="162" y="111"/>
                </a:cubicBezTo>
                <a:cubicBezTo>
                  <a:pt x="165" y="107"/>
                  <a:pt x="169" y="106"/>
                  <a:pt x="173" y="103"/>
                </a:cubicBezTo>
                <a:cubicBezTo>
                  <a:pt x="175" y="101"/>
                  <a:pt x="172" y="103"/>
                  <a:pt x="174" y="102"/>
                </a:cubicBezTo>
                <a:cubicBezTo>
                  <a:pt x="175" y="101"/>
                  <a:pt x="176" y="101"/>
                  <a:pt x="178" y="100"/>
                </a:cubicBezTo>
                <a:cubicBezTo>
                  <a:pt x="174" y="104"/>
                  <a:pt x="169" y="106"/>
                  <a:pt x="163" y="111"/>
                </a:cubicBezTo>
                <a:cubicBezTo>
                  <a:pt x="166" y="111"/>
                  <a:pt x="178" y="99"/>
                  <a:pt x="183" y="98"/>
                </a:cubicBezTo>
                <a:cubicBezTo>
                  <a:pt x="183" y="98"/>
                  <a:pt x="180" y="101"/>
                  <a:pt x="183" y="99"/>
                </a:cubicBezTo>
                <a:cubicBezTo>
                  <a:pt x="183" y="100"/>
                  <a:pt x="177" y="103"/>
                  <a:pt x="177" y="104"/>
                </a:cubicBezTo>
                <a:cubicBezTo>
                  <a:pt x="173" y="106"/>
                  <a:pt x="172" y="108"/>
                  <a:pt x="168" y="110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0" y="109"/>
                  <a:pt x="173" y="108"/>
                  <a:pt x="176" y="106"/>
                </a:cubicBezTo>
                <a:cubicBezTo>
                  <a:pt x="175" y="107"/>
                  <a:pt x="175" y="107"/>
                  <a:pt x="176" y="107"/>
                </a:cubicBezTo>
                <a:cubicBezTo>
                  <a:pt x="173" y="109"/>
                  <a:pt x="173" y="109"/>
                  <a:pt x="169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6" y="114"/>
                  <a:pt x="163" y="116"/>
                  <a:pt x="159" y="119"/>
                </a:cubicBezTo>
                <a:cubicBezTo>
                  <a:pt x="160" y="120"/>
                  <a:pt x="165" y="115"/>
                  <a:pt x="166" y="114"/>
                </a:cubicBezTo>
                <a:cubicBezTo>
                  <a:pt x="167" y="114"/>
                  <a:pt x="166" y="114"/>
                  <a:pt x="166" y="114"/>
                </a:cubicBezTo>
                <a:cubicBezTo>
                  <a:pt x="164" y="116"/>
                  <a:pt x="168" y="113"/>
                  <a:pt x="168" y="114"/>
                </a:cubicBezTo>
                <a:cubicBezTo>
                  <a:pt x="169" y="112"/>
                  <a:pt x="172" y="111"/>
                  <a:pt x="175" y="108"/>
                </a:cubicBezTo>
                <a:cubicBezTo>
                  <a:pt x="175" y="109"/>
                  <a:pt x="174" y="110"/>
                  <a:pt x="174" y="110"/>
                </a:cubicBezTo>
                <a:cubicBezTo>
                  <a:pt x="176" y="108"/>
                  <a:pt x="181" y="104"/>
                  <a:pt x="183" y="104"/>
                </a:cubicBezTo>
                <a:cubicBezTo>
                  <a:pt x="185" y="102"/>
                  <a:pt x="189" y="100"/>
                  <a:pt x="190" y="98"/>
                </a:cubicBezTo>
                <a:cubicBezTo>
                  <a:pt x="191" y="98"/>
                  <a:pt x="196" y="95"/>
                  <a:pt x="199" y="93"/>
                </a:cubicBezTo>
                <a:cubicBezTo>
                  <a:pt x="199" y="93"/>
                  <a:pt x="198" y="94"/>
                  <a:pt x="198" y="94"/>
                </a:cubicBezTo>
                <a:cubicBezTo>
                  <a:pt x="203" y="90"/>
                  <a:pt x="208" y="88"/>
                  <a:pt x="215" y="83"/>
                </a:cubicBezTo>
                <a:cubicBezTo>
                  <a:pt x="214" y="84"/>
                  <a:pt x="214" y="85"/>
                  <a:pt x="215" y="84"/>
                </a:cubicBezTo>
                <a:cubicBezTo>
                  <a:pt x="218" y="83"/>
                  <a:pt x="214" y="85"/>
                  <a:pt x="215" y="85"/>
                </a:cubicBezTo>
                <a:cubicBezTo>
                  <a:pt x="212" y="86"/>
                  <a:pt x="211" y="87"/>
                  <a:pt x="208" y="88"/>
                </a:cubicBezTo>
                <a:cubicBezTo>
                  <a:pt x="206" y="89"/>
                  <a:pt x="209" y="88"/>
                  <a:pt x="209" y="89"/>
                </a:cubicBezTo>
                <a:cubicBezTo>
                  <a:pt x="204" y="91"/>
                  <a:pt x="202" y="93"/>
                  <a:pt x="200" y="95"/>
                </a:cubicBezTo>
                <a:cubicBezTo>
                  <a:pt x="198" y="95"/>
                  <a:pt x="196" y="97"/>
                  <a:pt x="194" y="98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0" y="100"/>
                  <a:pt x="188" y="102"/>
                  <a:pt x="184" y="105"/>
                </a:cubicBezTo>
                <a:cubicBezTo>
                  <a:pt x="184" y="104"/>
                  <a:pt x="184" y="104"/>
                  <a:pt x="184" y="104"/>
                </a:cubicBezTo>
                <a:cubicBezTo>
                  <a:pt x="183" y="105"/>
                  <a:pt x="182" y="106"/>
                  <a:pt x="182" y="106"/>
                </a:cubicBezTo>
                <a:cubicBezTo>
                  <a:pt x="182" y="106"/>
                  <a:pt x="175" y="111"/>
                  <a:pt x="170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64" y="119"/>
                  <a:pt x="167" y="119"/>
                  <a:pt x="161" y="123"/>
                </a:cubicBezTo>
                <a:cubicBezTo>
                  <a:pt x="162" y="123"/>
                  <a:pt x="161" y="124"/>
                  <a:pt x="162" y="123"/>
                </a:cubicBezTo>
                <a:cubicBezTo>
                  <a:pt x="161" y="124"/>
                  <a:pt x="156" y="128"/>
                  <a:pt x="156" y="128"/>
                </a:cubicBezTo>
                <a:cubicBezTo>
                  <a:pt x="155" y="128"/>
                  <a:pt x="156" y="129"/>
                  <a:pt x="155" y="130"/>
                </a:cubicBezTo>
                <a:cubicBezTo>
                  <a:pt x="152" y="130"/>
                  <a:pt x="154" y="128"/>
                  <a:pt x="154" y="127"/>
                </a:cubicBezTo>
                <a:cubicBezTo>
                  <a:pt x="151" y="129"/>
                  <a:pt x="154" y="128"/>
                  <a:pt x="151" y="131"/>
                </a:cubicBezTo>
                <a:cubicBezTo>
                  <a:pt x="151" y="131"/>
                  <a:pt x="152" y="130"/>
                  <a:pt x="152" y="131"/>
                </a:cubicBezTo>
                <a:cubicBezTo>
                  <a:pt x="149" y="133"/>
                  <a:pt x="150" y="133"/>
                  <a:pt x="148" y="135"/>
                </a:cubicBezTo>
                <a:cubicBezTo>
                  <a:pt x="146" y="136"/>
                  <a:pt x="146" y="137"/>
                  <a:pt x="145" y="138"/>
                </a:cubicBezTo>
                <a:cubicBezTo>
                  <a:pt x="145" y="137"/>
                  <a:pt x="145" y="137"/>
                  <a:pt x="142" y="139"/>
                </a:cubicBezTo>
                <a:cubicBezTo>
                  <a:pt x="140" y="141"/>
                  <a:pt x="144" y="138"/>
                  <a:pt x="143" y="139"/>
                </a:cubicBezTo>
                <a:cubicBezTo>
                  <a:pt x="142" y="140"/>
                  <a:pt x="139" y="142"/>
                  <a:pt x="141" y="141"/>
                </a:cubicBezTo>
                <a:cubicBezTo>
                  <a:pt x="141" y="141"/>
                  <a:pt x="139" y="143"/>
                  <a:pt x="139" y="142"/>
                </a:cubicBezTo>
                <a:cubicBezTo>
                  <a:pt x="138" y="144"/>
                  <a:pt x="137" y="145"/>
                  <a:pt x="135" y="148"/>
                </a:cubicBezTo>
                <a:cubicBezTo>
                  <a:pt x="139" y="145"/>
                  <a:pt x="143" y="141"/>
                  <a:pt x="147" y="137"/>
                </a:cubicBezTo>
                <a:cubicBezTo>
                  <a:pt x="149" y="137"/>
                  <a:pt x="147" y="138"/>
                  <a:pt x="149" y="137"/>
                </a:cubicBezTo>
                <a:cubicBezTo>
                  <a:pt x="151" y="135"/>
                  <a:pt x="151" y="135"/>
                  <a:pt x="151" y="134"/>
                </a:cubicBezTo>
                <a:cubicBezTo>
                  <a:pt x="154" y="132"/>
                  <a:pt x="152" y="134"/>
                  <a:pt x="151" y="135"/>
                </a:cubicBezTo>
                <a:cubicBezTo>
                  <a:pt x="152" y="135"/>
                  <a:pt x="154" y="133"/>
                  <a:pt x="156" y="132"/>
                </a:cubicBezTo>
                <a:cubicBezTo>
                  <a:pt x="153" y="132"/>
                  <a:pt x="159" y="128"/>
                  <a:pt x="161" y="127"/>
                </a:cubicBezTo>
                <a:cubicBezTo>
                  <a:pt x="163" y="125"/>
                  <a:pt x="159" y="129"/>
                  <a:pt x="157" y="130"/>
                </a:cubicBezTo>
                <a:cubicBezTo>
                  <a:pt x="159" y="130"/>
                  <a:pt x="156" y="132"/>
                  <a:pt x="156" y="133"/>
                </a:cubicBezTo>
                <a:cubicBezTo>
                  <a:pt x="155" y="134"/>
                  <a:pt x="150" y="138"/>
                  <a:pt x="150" y="139"/>
                </a:cubicBezTo>
                <a:cubicBezTo>
                  <a:pt x="148" y="140"/>
                  <a:pt x="146" y="141"/>
                  <a:pt x="145" y="143"/>
                </a:cubicBezTo>
                <a:cubicBezTo>
                  <a:pt x="144" y="143"/>
                  <a:pt x="145" y="143"/>
                  <a:pt x="145" y="142"/>
                </a:cubicBezTo>
                <a:cubicBezTo>
                  <a:pt x="144" y="145"/>
                  <a:pt x="143" y="144"/>
                  <a:pt x="141" y="145"/>
                </a:cubicBezTo>
                <a:cubicBezTo>
                  <a:pt x="139" y="147"/>
                  <a:pt x="142" y="145"/>
                  <a:pt x="142" y="146"/>
                </a:cubicBezTo>
                <a:cubicBezTo>
                  <a:pt x="140" y="147"/>
                  <a:pt x="141" y="147"/>
                  <a:pt x="139" y="148"/>
                </a:cubicBezTo>
                <a:cubicBezTo>
                  <a:pt x="138" y="148"/>
                  <a:pt x="138" y="147"/>
                  <a:pt x="140" y="145"/>
                </a:cubicBezTo>
                <a:cubicBezTo>
                  <a:pt x="140" y="145"/>
                  <a:pt x="139" y="145"/>
                  <a:pt x="139" y="145"/>
                </a:cubicBezTo>
                <a:cubicBezTo>
                  <a:pt x="137" y="148"/>
                  <a:pt x="135" y="150"/>
                  <a:pt x="136" y="151"/>
                </a:cubicBezTo>
                <a:cubicBezTo>
                  <a:pt x="134" y="153"/>
                  <a:pt x="135" y="151"/>
                  <a:pt x="133" y="152"/>
                </a:cubicBezTo>
                <a:cubicBezTo>
                  <a:pt x="133" y="153"/>
                  <a:pt x="134" y="153"/>
                  <a:pt x="131" y="156"/>
                </a:cubicBezTo>
                <a:cubicBezTo>
                  <a:pt x="131" y="155"/>
                  <a:pt x="131" y="155"/>
                  <a:pt x="130" y="155"/>
                </a:cubicBezTo>
                <a:cubicBezTo>
                  <a:pt x="130" y="156"/>
                  <a:pt x="129" y="157"/>
                  <a:pt x="129" y="158"/>
                </a:cubicBezTo>
                <a:cubicBezTo>
                  <a:pt x="125" y="161"/>
                  <a:pt x="122" y="164"/>
                  <a:pt x="119" y="167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6" y="169"/>
                  <a:pt x="117" y="169"/>
                  <a:pt x="115" y="171"/>
                </a:cubicBezTo>
                <a:cubicBezTo>
                  <a:pt x="113" y="171"/>
                  <a:pt x="111" y="174"/>
                  <a:pt x="109" y="175"/>
                </a:cubicBezTo>
                <a:cubicBezTo>
                  <a:pt x="110" y="174"/>
                  <a:pt x="110" y="174"/>
                  <a:pt x="110" y="173"/>
                </a:cubicBezTo>
                <a:cubicBezTo>
                  <a:pt x="114" y="170"/>
                  <a:pt x="118" y="163"/>
                  <a:pt x="121" y="162"/>
                </a:cubicBezTo>
                <a:cubicBezTo>
                  <a:pt x="125" y="157"/>
                  <a:pt x="129" y="153"/>
                  <a:pt x="133" y="151"/>
                </a:cubicBezTo>
                <a:cubicBezTo>
                  <a:pt x="134" y="150"/>
                  <a:pt x="134" y="149"/>
                  <a:pt x="134" y="149"/>
                </a:cubicBezTo>
                <a:cubicBezTo>
                  <a:pt x="134" y="148"/>
                  <a:pt x="130" y="152"/>
                  <a:pt x="130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49"/>
                  <a:pt x="133" y="148"/>
                  <a:pt x="135" y="147"/>
                </a:cubicBezTo>
                <a:cubicBezTo>
                  <a:pt x="126" y="153"/>
                  <a:pt x="125" y="155"/>
                  <a:pt x="119" y="161"/>
                </a:cubicBezTo>
                <a:cubicBezTo>
                  <a:pt x="118" y="160"/>
                  <a:pt x="122" y="157"/>
                  <a:pt x="123" y="155"/>
                </a:cubicBezTo>
                <a:cubicBezTo>
                  <a:pt x="121" y="157"/>
                  <a:pt x="123" y="155"/>
                  <a:pt x="121" y="156"/>
                </a:cubicBezTo>
                <a:cubicBezTo>
                  <a:pt x="121" y="155"/>
                  <a:pt x="123" y="153"/>
                  <a:pt x="123" y="153"/>
                </a:cubicBezTo>
                <a:cubicBezTo>
                  <a:pt x="125" y="151"/>
                  <a:pt x="125" y="153"/>
                  <a:pt x="123" y="155"/>
                </a:cubicBezTo>
                <a:cubicBezTo>
                  <a:pt x="123" y="155"/>
                  <a:pt x="127" y="151"/>
                  <a:pt x="125" y="153"/>
                </a:cubicBezTo>
                <a:cubicBezTo>
                  <a:pt x="128" y="151"/>
                  <a:pt x="128" y="151"/>
                  <a:pt x="131" y="148"/>
                </a:cubicBezTo>
                <a:cubicBezTo>
                  <a:pt x="132" y="145"/>
                  <a:pt x="130" y="145"/>
                  <a:pt x="125" y="149"/>
                </a:cubicBezTo>
                <a:cubicBezTo>
                  <a:pt x="120" y="156"/>
                  <a:pt x="111" y="162"/>
                  <a:pt x="106" y="170"/>
                </a:cubicBezTo>
                <a:cubicBezTo>
                  <a:pt x="104" y="170"/>
                  <a:pt x="103" y="171"/>
                  <a:pt x="102" y="172"/>
                </a:cubicBezTo>
                <a:cubicBezTo>
                  <a:pt x="101" y="173"/>
                  <a:pt x="100" y="174"/>
                  <a:pt x="100" y="174"/>
                </a:cubicBezTo>
                <a:cubicBezTo>
                  <a:pt x="100" y="175"/>
                  <a:pt x="100" y="175"/>
                  <a:pt x="99" y="176"/>
                </a:cubicBezTo>
                <a:cubicBezTo>
                  <a:pt x="100" y="176"/>
                  <a:pt x="100" y="176"/>
                  <a:pt x="100" y="175"/>
                </a:cubicBezTo>
                <a:cubicBezTo>
                  <a:pt x="101" y="176"/>
                  <a:pt x="99" y="176"/>
                  <a:pt x="100" y="177"/>
                </a:cubicBezTo>
                <a:cubicBezTo>
                  <a:pt x="99" y="176"/>
                  <a:pt x="98" y="175"/>
                  <a:pt x="97" y="175"/>
                </a:cubicBezTo>
                <a:cubicBezTo>
                  <a:pt x="97" y="175"/>
                  <a:pt x="97" y="176"/>
                  <a:pt x="97" y="176"/>
                </a:cubicBezTo>
                <a:cubicBezTo>
                  <a:pt x="97" y="175"/>
                  <a:pt x="96" y="177"/>
                  <a:pt x="96" y="176"/>
                </a:cubicBezTo>
                <a:cubicBezTo>
                  <a:pt x="97" y="175"/>
                  <a:pt x="97" y="174"/>
                  <a:pt x="98" y="175"/>
                </a:cubicBezTo>
                <a:cubicBezTo>
                  <a:pt x="98" y="174"/>
                  <a:pt x="97" y="174"/>
                  <a:pt x="98" y="174"/>
                </a:cubicBezTo>
                <a:cubicBezTo>
                  <a:pt x="97" y="173"/>
                  <a:pt x="96" y="175"/>
                  <a:pt x="95" y="176"/>
                </a:cubicBezTo>
                <a:cubicBezTo>
                  <a:pt x="95" y="176"/>
                  <a:pt x="95" y="177"/>
                  <a:pt x="94" y="177"/>
                </a:cubicBezTo>
                <a:cubicBezTo>
                  <a:pt x="95" y="178"/>
                  <a:pt x="95" y="177"/>
                  <a:pt x="96" y="177"/>
                </a:cubicBezTo>
                <a:cubicBezTo>
                  <a:pt x="95" y="178"/>
                  <a:pt x="95" y="178"/>
                  <a:pt x="94" y="178"/>
                </a:cubicBezTo>
                <a:cubicBezTo>
                  <a:pt x="94" y="179"/>
                  <a:pt x="95" y="179"/>
                  <a:pt x="95" y="179"/>
                </a:cubicBezTo>
                <a:cubicBezTo>
                  <a:pt x="94" y="179"/>
                  <a:pt x="92" y="179"/>
                  <a:pt x="92" y="180"/>
                </a:cubicBezTo>
                <a:cubicBezTo>
                  <a:pt x="92" y="180"/>
                  <a:pt x="92" y="180"/>
                  <a:pt x="93" y="180"/>
                </a:cubicBezTo>
                <a:cubicBezTo>
                  <a:pt x="93" y="180"/>
                  <a:pt x="93" y="181"/>
                  <a:pt x="93" y="181"/>
                </a:cubicBezTo>
                <a:cubicBezTo>
                  <a:pt x="92" y="181"/>
                  <a:pt x="92" y="180"/>
                  <a:pt x="92" y="181"/>
                </a:cubicBezTo>
                <a:cubicBezTo>
                  <a:pt x="91" y="181"/>
                  <a:pt x="92" y="181"/>
                  <a:pt x="92" y="181"/>
                </a:cubicBezTo>
                <a:cubicBezTo>
                  <a:pt x="92" y="182"/>
                  <a:pt x="91" y="181"/>
                  <a:pt x="91" y="182"/>
                </a:cubicBezTo>
                <a:cubicBezTo>
                  <a:pt x="90" y="182"/>
                  <a:pt x="90" y="183"/>
                  <a:pt x="89" y="183"/>
                </a:cubicBezTo>
                <a:cubicBezTo>
                  <a:pt x="89" y="183"/>
                  <a:pt x="90" y="182"/>
                  <a:pt x="90" y="183"/>
                </a:cubicBezTo>
                <a:cubicBezTo>
                  <a:pt x="89" y="183"/>
                  <a:pt x="89" y="183"/>
                  <a:pt x="88" y="183"/>
                </a:cubicBezTo>
                <a:cubicBezTo>
                  <a:pt x="87" y="184"/>
                  <a:pt x="88" y="184"/>
                  <a:pt x="88" y="184"/>
                </a:cubicBezTo>
                <a:cubicBezTo>
                  <a:pt x="87" y="184"/>
                  <a:pt x="87" y="186"/>
                  <a:pt x="86" y="186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86" y="186"/>
                  <a:pt x="86" y="186"/>
                  <a:pt x="85" y="186"/>
                </a:cubicBezTo>
                <a:cubicBezTo>
                  <a:pt x="85" y="186"/>
                  <a:pt x="86" y="186"/>
                  <a:pt x="86" y="186"/>
                </a:cubicBezTo>
                <a:cubicBezTo>
                  <a:pt x="84" y="188"/>
                  <a:pt x="83" y="190"/>
                  <a:pt x="81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1" y="193"/>
                  <a:pt x="82" y="192"/>
                  <a:pt x="81" y="193"/>
                </a:cubicBezTo>
                <a:cubicBezTo>
                  <a:pt x="81" y="193"/>
                  <a:pt x="81" y="193"/>
                  <a:pt x="81" y="193"/>
                </a:cubicBezTo>
                <a:cubicBezTo>
                  <a:pt x="80" y="193"/>
                  <a:pt x="80" y="194"/>
                  <a:pt x="80" y="193"/>
                </a:cubicBezTo>
                <a:cubicBezTo>
                  <a:pt x="79" y="193"/>
                  <a:pt x="81" y="192"/>
                  <a:pt x="80" y="192"/>
                </a:cubicBezTo>
                <a:cubicBezTo>
                  <a:pt x="80" y="191"/>
                  <a:pt x="80" y="192"/>
                  <a:pt x="80" y="192"/>
                </a:cubicBezTo>
                <a:cubicBezTo>
                  <a:pt x="79" y="191"/>
                  <a:pt x="80" y="191"/>
                  <a:pt x="81" y="190"/>
                </a:cubicBezTo>
                <a:cubicBezTo>
                  <a:pt x="81" y="191"/>
                  <a:pt x="80" y="191"/>
                  <a:pt x="81" y="191"/>
                </a:cubicBezTo>
                <a:cubicBezTo>
                  <a:pt x="81" y="191"/>
                  <a:pt x="82" y="191"/>
                  <a:pt x="82" y="190"/>
                </a:cubicBezTo>
                <a:cubicBezTo>
                  <a:pt x="82" y="190"/>
                  <a:pt x="81" y="191"/>
                  <a:pt x="81" y="190"/>
                </a:cubicBezTo>
                <a:cubicBezTo>
                  <a:pt x="81" y="189"/>
                  <a:pt x="82" y="190"/>
                  <a:pt x="82" y="190"/>
                </a:cubicBezTo>
                <a:cubicBezTo>
                  <a:pt x="83" y="189"/>
                  <a:pt x="82" y="189"/>
                  <a:pt x="81" y="189"/>
                </a:cubicBezTo>
                <a:cubicBezTo>
                  <a:pt x="81" y="189"/>
                  <a:pt x="81" y="190"/>
                  <a:pt x="81" y="190"/>
                </a:cubicBezTo>
                <a:cubicBezTo>
                  <a:pt x="80" y="190"/>
                  <a:pt x="82" y="188"/>
                  <a:pt x="82" y="188"/>
                </a:cubicBezTo>
                <a:cubicBezTo>
                  <a:pt x="83" y="188"/>
                  <a:pt x="82" y="189"/>
                  <a:pt x="82" y="189"/>
                </a:cubicBezTo>
                <a:cubicBezTo>
                  <a:pt x="83" y="189"/>
                  <a:pt x="83" y="188"/>
                  <a:pt x="83" y="189"/>
                </a:cubicBezTo>
                <a:cubicBezTo>
                  <a:pt x="83" y="188"/>
                  <a:pt x="83" y="188"/>
                  <a:pt x="83" y="187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6" y="184"/>
                  <a:pt x="86" y="183"/>
                  <a:pt x="87" y="184"/>
                </a:cubicBezTo>
                <a:cubicBezTo>
                  <a:pt x="87" y="183"/>
                  <a:pt x="87" y="183"/>
                  <a:pt x="86" y="183"/>
                </a:cubicBezTo>
                <a:cubicBezTo>
                  <a:pt x="87" y="183"/>
                  <a:pt x="86" y="182"/>
                  <a:pt x="87" y="182"/>
                </a:cubicBezTo>
                <a:cubicBezTo>
                  <a:pt x="87" y="182"/>
                  <a:pt x="87" y="182"/>
                  <a:pt x="87" y="183"/>
                </a:cubicBezTo>
                <a:cubicBezTo>
                  <a:pt x="88" y="182"/>
                  <a:pt x="87" y="182"/>
                  <a:pt x="87" y="182"/>
                </a:cubicBezTo>
                <a:cubicBezTo>
                  <a:pt x="89" y="179"/>
                  <a:pt x="92" y="175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1"/>
                  <a:pt x="95" y="171"/>
                </a:cubicBezTo>
                <a:cubicBezTo>
                  <a:pt x="95" y="170"/>
                  <a:pt x="95" y="171"/>
                  <a:pt x="95" y="171"/>
                </a:cubicBezTo>
                <a:cubicBezTo>
                  <a:pt x="95" y="171"/>
                  <a:pt x="95" y="171"/>
                  <a:pt x="95" y="170"/>
                </a:cubicBezTo>
                <a:cubicBezTo>
                  <a:pt x="94" y="170"/>
                  <a:pt x="94" y="170"/>
                  <a:pt x="94" y="171"/>
                </a:cubicBezTo>
                <a:cubicBezTo>
                  <a:pt x="93" y="170"/>
                  <a:pt x="94" y="169"/>
                  <a:pt x="95" y="169"/>
                </a:cubicBezTo>
                <a:cubicBezTo>
                  <a:pt x="95" y="169"/>
                  <a:pt x="94" y="169"/>
                  <a:pt x="95" y="170"/>
                </a:cubicBezTo>
                <a:cubicBezTo>
                  <a:pt x="95" y="170"/>
                  <a:pt x="95" y="169"/>
                  <a:pt x="95" y="169"/>
                </a:cubicBezTo>
                <a:cubicBezTo>
                  <a:pt x="96" y="170"/>
                  <a:pt x="95" y="170"/>
                  <a:pt x="95" y="170"/>
                </a:cubicBezTo>
                <a:cubicBezTo>
                  <a:pt x="96" y="170"/>
                  <a:pt x="96" y="170"/>
                  <a:pt x="96" y="170"/>
                </a:cubicBezTo>
                <a:cubicBezTo>
                  <a:pt x="96" y="168"/>
                  <a:pt x="103" y="164"/>
                  <a:pt x="102" y="163"/>
                </a:cubicBezTo>
                <a:cubicBezTo>
                  <a:pt x="105" y="161"/>
                  <a:pt x="102" y="163"/>
                  <a:pt x="105" y="161"/>
                </a:cubicBezTo>
                <a:cubicBezTo>
                  <a:pt x="107" y="157"/>
                  <a:pt x="113" y="152"/>
                  <a:pt x="118" y="147"/>
                </a:cubicBezTo>
                <a:cubicBezTo>
                  <a:pt x="116" y="151"/>
                  <a:pt x="121" y="145"/>
                  <a:pt x="123" y="143"/>
                </a:cubicBezTo>
                <a:cubicBezTo>
                  <a:pt x="123" y="143"/>
                  <a:pt x="123" y="143"/>
                  <a:pt x="123" y="143"/>
                </a:cubicBezTo>
                <a:cubicBezTo>
                  <a:pt x="124" y="142"/>
                  <a:pt x="124" y="143"/>
                  <a:pt x="126" y="141"/>
                </a:cubicBezTo>
                <a:cubicBezTo>
                  <a:pt x="124" y="141"/>
                  <a:pt x="130" y="137"/>
                  <a:pt x="128" y="138"/>
                </a:cubicBezTo>
                <a:cubicBezTo>
                  <a:pt x="129" y="136"/>
                  <a:pt x="131" y="136"/>
                  <a:pt x="131" y="136"/>
                </a:cubicBezTo>
                <a:cubicBezTo>
                  <a:pt x="132" y="135"/>
                  <a:pt x="131" y="135"/>
                  <a:pt x="131" y="135"/>
                </a:cubicBezTo>
                <a:cubicBezTo>
                  <a:pt x="133" y="134"/>
                  <a:pt x="133" y="133"/>
                  <a:pt x="136" y="131"/>
                </a:cubicBezTo>
                <a:cubicBezTo>
                  <a:pt x="135" y="132"/>
                  <a:pt x="136" y="132"/>
                  <a:pt x="137" y="131"/>
                </a:cubicBezTo>
                <a:cubicBezTo>
                  <a:pt x="141" y="128"/>
                  <a:pt x="136" y="130"/>
                  <a:pt x="139" y="128"/>
                </a:cubicBezTo>
                <a:cubicBezTo>
                  <a:pt x="138" y="128"/>
                  <a:pt x="136" y="130"/>
                  <a:pt x="135" y="130"/>
                </a:cubicBezTo>
                <a:cubicBezTo>
                  <a:pt x="134" y="131"/>
                  <a:pt x="134" y="132"/>
                  <a:pt x="134" y="132"/>
                </a:cubicBezTo>
                <a:cubicBezTo>
                  <a:pt x="130" y="134"/>
                  <a:pt x="128" y="137"/>
                  <a:pt x="123" y="141"/>
                </a:cubicBezTo>
                <a:cubicBezTo>
                  <a:pt x="122" y="141"/>
                  <a:pt x="121" y="143"/>
                  <a:pt x="122" y="141"/>
                </a:cubicBezTo>
                <a:cubicBezTo>
                  <a:pt x="121" y="142"/>
                  <a:pt x="120" y="143"/>
                  <a:pt x="117" y="145"/>
                </a:cubicBezTo>
                <a:cubicBezTo>
                  <a:pt x="121" y="141"/>
                  <a:pt x="127" y="135"/>
                  <a:pt x="130" y="134"/>
                </a:cubicBezTo>
                <a:cubicBezTo>
                  <a:pt x="131" y="133"/>
                  <a:pt x="130" y="132"/>
                  <a:pt x="131" y="132"/>
                </a:cubicBezTo>
                <a:cubicBezTo>
                  <a:pt x="129" y="133"/>
                  <a:pt x="130" y="133"/>
                  <a:pt x="128" y="135"/>
                </a:cubicBezTo>
                <a:cubicBezTo>
                  <a:pt x="131" y="131"/>
                  <a:pt x="126" y="134"/>
                  <a:pt x="127" y="132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4" y="134"/>
                  <a:pt x="127" y="133"/>
                  <a:pt x="125" y="13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13" y="146"/>
                  <a:pt x="113" y="146"/>
                  <a:pt x="113" y="146"/>
                </a:cubicBezTo>
                <a:cubicBezTo>
                  <a:pt x="112" y="146"/>
                  <a:pt x="112" y="146"/>
                  <a:pt x="113" y="145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1" y="148"/>
                  <a:pt x="112" y="146"/>
                  <a:pt x="113" y="146"/>
                </a:cubicBezTo>
                <a:cubicBezTo>
                  <a:pt x="113" y="147"/>
                  <a:pt x="111" y="147"/>
                  <a:pt x="110" y="148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6" y="150"/>
                  <a:pt x="103" y="155"/>
                  <a:pt x="100" y="157"/>
                </a:cubicBezTo>
                <a:cubicBezTo>
                  <a:pt x="101" y="156"/>
                  <a:pt x="104" y="154"/>
                  <a:pt x="104" y="152"/>
                </a:cubicBezTo>
                <a:cubicBezTo>
                  <a:pt x="108" y="149"/>
                  <a:pt x="109" y="148"/>
                  <a:pt x="111" y="145"/>
                </a:cubicBezTo>
                <a:cubicBezTo>
                  <a:pt x="110" y="145"/>
                  <a:pt x="109" y="147"/>
                  <a:pt x="108" y="148"/>
                </a:cubicBezTo>
                <a:cubicBezTo>
                  <a:pt x="108" y="145"/>
                  <a:pt x="106" y="148"/>
                  <a:pt x="103" y="152"/>
                </a:cubicBezTo>
                <a:cubicBezTo>
                  <a:pt x="105" y="150"/>
                  <a:pt x="103" y="150"/>
                  <a:pt x="101" y="151"/>
                </a:cubicBezTo>
                <a:cubicBezTo>
                  <a:pt x="103" y="149"/>
                  <a:pt x="103" y="149"/>
                  <a:pt x="104" y="149"/>
                </a:cubicBezTo>
                <a:cubicBezTo>
                  <a:pt x="105" y="148"/>
                  <a:pt x="105" y="147"/>
                  <a:pt x="107" y="145"/>
                </a:cubicBezTo>
                <a:cubicBezTo>
                  <a:pt x="108" y="144"/>
                  <a:pt x="108" y="146"/>
                  <a:pt x="109" y="144"/>
                </a:cubicBezTo>
                <a:cubicBezTo>
                  <a:pt x="111" y="142"/>
                  <a:pt x="109" y="141"/>
                  <a:pt x="113" y="139"/>
                </a:cubicBezTo>
                <a:cubicBezTo>
                  <a:pt x="113" y="139"/>
                  <a:pt x="111" y="141"/>
                  <a:pt x="111" y="141"/>
                </a:cubicBezTo>
                <a:cubicBezTo>
                  <a:pt x="114" y="139"/>
                  <a:pt x="114" y="138"/>
                  <a:pt x="113" y="138"/>
                </a:cubicBezTo>
                <a:cubicBezTo>
                  <a:pt x="115" y="136"/>
                  <a:pt x="115" y="137"/>
                  <a:pt x="115" y="137"/>
                </a:cubicBezTo>
                <a:cubicBezTo>
                  <a:pt x="115" y="136"/>
                  <a:pt x="118" y="134"/>
                  <a:pt x="118" y="133"/>
                </a:cubicBezTo>
                <a:cubicBezTo>
                  <a:pt x="118" y="133"/>
                  <a:pt x="116" y="134"/>
                  <a:pt x="115" y="135"/>
                </a:cubicBezTo>
                <a:cubicBezTo>
                  <a:pt x="116" y="134"/>
                  <a:pt x="116" y="134"/>
                  <a:pt x="117" y="132"/>
                </a:cubicBezTo>
                <a:cubicBezTo>
                  <a:pt x="115" y="134"/>
                  <a:pt x="115" y="134"/>
                  <a:pt x="116" y="132"/>
                </a:cubicBezTo>
                <a:cubicBezTo>
                  <a:pt x="115" y="132"/>
                  <a:pt x="115" y="132"/>
                  <a:pt x="115" y="132"/>
                </a:cubicBezTo>
                <a:cubicBezTo>
                  <a:pt x="114" y="133"/>
                  <a:pt x="113" y="134"/>
                  <a:pt x="112" y="135"/>
                </a:cubicBezTo>
                <a:cubicBezTo>
                  <a:pt x="111" y="136"/>
                  <a:pt x="112" y="134"/>
                  <a:pt x="109" y="137"/>
                </a:cubicBezTo>
                <a:cubicBezTo>
                  <a:pt x="111" y="135"/>
                  <a:pt x="109" y="136"/>
                  <a:pt x="110" y="134"/>
                </a:cubicBezTo>
                <a:cubicBezTo>
                  <a:pt x="112" y="133"/>
                  <a:pt x="110" y="133"/>
                  <a:pt x="111" y="133"/>
                </a:cubicBezTo>
                <a:cubicBezTo>
                  <a:pt x="112" y="131"/>
                  <a:pt x="115" y="128"/>
                  <a:pt x="116" y="127"/>
                </a:cubicBezTo>
                <a:cubicBezTo>
                  <a:pt x="118" y="126"/>
                  <a:pt x="119" y="125"/>
                  <a:pt x="120" y="126"/>
                </a:cubicBezTo>
                <a:cubicBezTo>
                  <a:pt x="121" y="125"/>
                  <a:pt x="121" y="124"/>
                  <a:pt x="121" y="124"/>
                </a:cubicBezTo>
                <a:cubicBezTo>
                  <a:pt x="121" y="124"/>
                  <a:pt x="119" y="125"/>
                  <a:pt x="119" y="124"/>
                </a:cubicBezTo>
                <a:cubicBezTo>
                  <a:pt x="122" y="121"/>
                  <a:pt x="125" y="119"/>
                  <a:pt x="126" y="117"/>
                </a:cubicBezTo>
                <a:cubicBezTo>
                  <a:pt x="127" y="116"/>
                  <a:pt x="127" y="116"/>
                  <a:pt x="128" y="116"/>
                </a:cubicBezTo>
                <a:cubicBezTo>
                  <a:pt x="142" y="104"/>
                  <a:pt x="148" y="99"/>
                  <a:pt x="162" y="88"/>
                </a:cubicBezTo>
                <a:cubicBezTo>
                  <a:pt x="163" y="89"/>
                  <a:pt x="163" y="89"/>
                  <a:pt x="164" y="88"/>
                </a:cubicBezTo>
                <a:cubicBezTo>
                  <a:pt x="166" y="86"/>
                  <a:pt x="163" y="88"/>
                  <a:pt x="163" y="88"/>
                </a:cubicBezTo>
                <a:cubicBezTo>
                  <a:pt x="175" y="79"/>
                  <a:pt x="184" y="73"/>
                  <a:pt x="197" y="65"/>
                </a:cubicBezTo>
                <a:cubicBezTo>
                  <a:pt x="197" y="65"/>
                  <a:pt x="196" y="65"/>
                  <a:pt x="195" y="66"/>
                </a:cubicBezTo>
                <a:cubicBezTo>
                  <a:pt x="196" y="65"/>
                  <a:pt x="197" y="65"/>
                  <a:pt x="199" y="63"/>
                </a:cubicBezTo>
                <a:cubicBezTo>
                  <a:pt x="199" y="64"/>
                  <a:pt x="199" y="64"/>
                  <a:pt x="201" y="63"/>
                </a:cubicBezTo>
                <a:cubicBezTo>
                  <a:pt x="202" y="63"/>
                  <a:pt x="201" y="62"/>
                  <a:pt x="201" y="62"/>
                </a:cubicBezTo>
                <a:cubicBezTo>
                  <a:pt x="203" y="61"/>
                  <a:pt x="203" y="61"/>
                  <a:pt x="203" y="62"/>
                </a:cubicBezTo>
                <a:cubicBezTo>
                  <a:pt x="207" y="60"/>
                  <a:pt x="211" y="58"/>
                  <a:pt x="214" y="56"/>
                </a:cubicBezTo>
                <a:cubicBezTo>
                  <a:pt x="213" y="56"/>
                  <a:pt x="212" y="57"/>
                  <a:pt x="210" y="57"/>
                </a:cubicBezTo>
                <a:cubicBezTo>
                  <a:pt x="214" y="54"/>
                  <a:pt x="214" y="57"/>
                  <a:pt x="222" y="53"/>
                </a:cubicBezTo>
                <a:cubicBezTo>
                  <a:pt x="222" y="52"/>
                  <a:pt x="218" y="54"/>
                  <a:pt x="217" y="54"/>
                </a:cubicBezTo>
                <a:cubicBezTo>
                  <a:pt x="219" y="52"/>
                  <a:pt x="216" y="54"/>
                  <a:pt x="216" y="53"/>
                </a:cubicBezTo>
                <a:cubicBezTo>
                  <a:pt x="215" y="53"/>
                  <a:pt x="214" y="54"/>
                  <a:pt x="214" y="54"/>
                </a:cubicBezTo>
                <a:cubicBezTo>
                  <a:pt x="212" y="54"/>
                  <a:pt x="215" y="53"/>
                  <a:pt x="210" y="56"/>
                </a:cubicBezTo>
                <a:cubicBezTo>
                  <a:pt x="211" y="54"/>
                  <a:pt x="217" y="52"/>
                  <a:pt x="219" y="50"/>
                </a:cubicBezTo>
                <a:cubicBezTo>
                  <a:pt x="220" y="50"/>
                  <a:pt x="219" y="51"/>
                  <a:pt x="221" y="50"/>
                </a:cubicBezTo>
                <a:cubicBezTo>
                  <a:pt x="227" y="46"/>
                  <a:pt x="237" y="41"/>
                  <a:pt x="245" y="39"/>
                </a:cubicBezTo>
                <a:cubicBezTo>
                  <a:pt x="246" y="40"/>
                  <a:pt x="242" y="40"/>
                  <a:pt x="241" y="41"/>
                </a:cubicBezTo>
                <a:cubicBezTo>
                  <a:pt x="242" y="41"/>
                  <a:pt x="244" y="40"/>
                  <a:pt x="245" y="40"/>
                </a:cubicBezTo>
                <a:cubicBezTo>
                  <a:pt x="247" y="39"/>
                  <a:pt x="249" y="39"/>
                  <a:pt x="254" y="37"/>
                </a:cubicBezTo>
                <a:cubicBezTo>
                  <a:pt x="252" y="37"/>
                  <a:pt x="247" y="38"/>
                  <a:pt x="253" y="36"/>
                </a:cubicBezTo>
                <a:cubicBezTo>
                  <a:pt x="252" y="36"/>
                  <a:pt x="250" y="37"/>
                  <a:pt x="251" y="36"/>
                </a:cubicBezTo>
                <a:cubicBezTo>
                  <a:pt x="252" y="36"/>
                  <a:pt x="254" y="35"/>
                  <a:pt x="255" y="35"/>
                </a:cubicBezTo>
                <a:cubicBezTo>
                  <a:pt x="257" y="35"/>
                  <a:pt x="255" y="34"/>
                  <a:pt x="258" y="33"/>
                </a:cubicBezTo>
                <a:cubicBezTo>
                  <a:pt x="259" y="34"/>
                  <a:pt x="259" y="34"/>
                  <a:pt x="259" y="34"/>
                </a:cubicBezTo>
                <a:cubicBezTo>
                  <a:pt x="263" y="32"/>
                  <a:pt x="265" y="32"/>
                  <a:pt x="267" y="31"/>
                </a:cubicBezTo>
                <a:cubicBezTo>
                  <a:pt x="273" y="28"/>
                  <a:pt x="273" y="30"/>
                  <a:pt x="279" y="27"/>
                </a:cubicBezTo>
                <a:cubicBezTo>
                  <a:pt x="280" y="27"/>
                  <a:pt x="279" y="27"/>
                  <a:pt x="279" y="28"/>
                </a:cubicBezTo>
                <a:cubicBezTo>
                  <a:pt x="282" y="27"/>
                  <a:pt x="285" y="26"/>
                  <a:pt x="285" y="25"/>
                </a:cubicBezTo>
                <a:cubicBezTo>
                  <a:pt x="288" y="26"/>
                  <a:pt x="294" y="23"/>
                  <a:pt x="301" y="2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297" y="22"/>
                  <a:pt x="296" y="22"/>
                </a:cubicBezTo>
                <a:cubicBezTo>
                  <a:pt x="298" y="21"/>
                  <a:pt x="297" y="22"/>
                  <a:pt x="298" y="21"/>
                </a:cubicBez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297" y="21"/>
                  <a:pt x="297" y="21"/>
                </a:cubicBezTo>
                <a:cubicBezTo>
                  <a:pt x="300" y="19"/>
                  <a:pt x="301" y="19"/>
                  <a:pt x="305" y="18"/>
                </a:cubicBezTo>
                <a:cubicBezTo>
                  <a:pt x="305" y="19"/>
                  <a:pt x="307" y="18"/>
                  <a:pt x="306" y="19"/>
                </a:cubicBezTo>
                <a:cubicBezTo>
                  <a:pt x="308" y="18"/>
                  <a:pt x="309" y="17"/>
                  <a:pt x="309" y="18"/>
                </a:cubicBezTo>
                <a:cubicBezTo>
                  <a:pt x="316" y="16"/>
                  <a:pt x="316" y="16"/>
                  <a:pt x="322" y="15"/>
                </a:cubicBezTo>
                <a:cubicBezTo>
                  <a:pt x="325" y="15"/>
                  <a:pt x="325" y="14"/>
                  <a:pt x="327" y="13"/>
                </a:cubicBezTo>
                <a:cubicBezTo>
                  <a:pt x="329" y="12"/>
                  <a:pt x="329" y="13"/>
                  <a:pt x="330" y="13"/>
                </a:cubicBezTo>
                <a:cubicBezTo>
                  <a:pt x="332" y="13"/>
                  <a:pt x="332" y="12"/>
                  <a:pt x="334" y="12"/>
                </a:cubicBezTo>
                <a:cubicBezTo>
                  <a:pt x="336" y="12"/>
                  <a:pt x="338" y="11"/>
                  <a:pt x="338" y="12"/>
                </a:cubicBezTo>
                <a:cubicBezTo>
                  <a:pt x="337" y="12"/>
                  <a:pt x="338" y="12"/>
                  <a:pt x="337" y="12"/>
                </a:cubicBezTo>
                <a:cubicBezTo>
                  <a:pt x="337" y="12"/>
                  <a:pt x="336" y="12"/>
                  <a:pt x="336" y="12"/>
                </a:cubicBezTo>
                <a:cubicBezTo>
                  <a:pt x="336" y="13"/>
                  <a:pt x="340" y="11"/>
                  <a:pt x="341" y="12"/>
                </a:cubicBezTo>
                <a:cubicBezTo>
                  <a:pt x="343" y="12"/>
                  <a:pt x="337" y="12"/>
                  <a:pt x="340" y="11"/>
                </a:cubicBezTo>
                <a:cubicBezTo>
                  <a:pt x="342" y="11"/>
                  <a:pt x="342" y="11"/>
                  <a:pt x="342" y="11"/>
                </a:cubicBezTo>
                <a:cubicBezTo>
                  <a:pt x="344" y="11"/>
                  <a:pt x="344" y="11"/>
                  <a:pt x="345" y="11"/>
                </a:cubicBezTo>
                <a:cubicBezTo>
                  <a:pt x="346" y="10"/>
                  <a:pt x="340" y="11"/>
                  <a:pt x="342" y="10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9"/>
                  <a:pt x="347" y="9"/>
                  <a:pt x="345" y="9"/>
                </a:cubicBezTo>
                <a:cubicBezTo>
                  <a:pt x="349" y="8"/>
                  <a:pt x="350" y="10"/>
                  <a:pt x="354" y="10"/>
                </a:cubicBezTo>
                <a:cubicBezTo>
                  <a:pt x="356" y="10"/>
                  <a:pt x="358" y="9"/>
                  <a:pt x="360" y="9"/>
                </a:cubicBezTo>
                <a:cubicBezTo>
                  <a:pt x="361" y="9"/>
                  <a:pt x="359" y="9"/>
                  <a:pt x="361" y="9"/>
                </a:cubicBezTo>
                <a:cubicBezTo>
                  <a:pt x="360" y="9"/>
                  <a:pt x="359" y="9"/>
                  <a:pt x="358" y="9"/>
                </a:cubicBezTo>
                <a:cubicBezTo>
                  <a:pt x="355" y="8"/>
                  <a:pt x="363" y="8"/>
                  <a:pt x="360" y="8"/>
                </a:cubicBezTo>
                <a:cubicBezTo>
                  <a:pt x="361" y="7"/>
                  <a:pt x="362" y="9"/>
                  <a:pt x="364" y="8"/>
                </a:cubicBezTo>
                <a:cubicBezTo>
                  <a:pt x="367" y="8"/>
                  <a:pt x="362" y="8"/>
                  <a:pt x="363" y="7"/>
                </a:cubicBezTo>
                <a:cubicBezTo>
                  <a:pt x="364" y="7"/>
                  <a:pt x="365" y="7"/>
                  <a:pt x="365" y="7"/>
                </a:cubicBezTo>
                <a:cubicBezTo>
                  <a:pt x="366" y="7"/>
                  <a:pt x="367" y="8"/>
                  <a:pt x="367" y="8"/>
                </a:cubicBezTo>
                <a:cubicBezTo>
                  <a:pt x="367" y="9"/>
                  <a:pt x="370" y="8"/>
                  <a:pt x="371" y="9"/>
                </a:cubicBezTo>
                <a:cubicBezTo>
                  <a:pt x="374" y="8"/>
                  <a:pt x="371" y="8"/>
                  <a:pt x="372" y="8"/>
                </a:cubicBezTo>
                <a:cubicBezTo>
                  <a:pt x="372" y="7"/>
                  <a:pt x="371" y="8"/>
                  <a:pt x="371" y="8"/>
                </a:cubicBezTo>
                <a:cubicBezTo>
                  <a:pt x="371" y="7"/>
                  <a:pt x="379" y="9"/>
                  <a:pt x="381" y="7"/>
                </a:cubicBezTo>
                <a:cubicBezTo>
                  <a:pt x="384" y="7"/>
                  <a:pt x="386" y="8"/>
                  <a:pt x="390" y="7"/>
                </a:cubicBezTo>
                <a:cubicBezTo>
                  <a:pt x="390" y="7"/>
                  <a:pt x="389" y="7"/>
                  <a:pt x="390" y="7"/>
                </a:cubicBezTo>
                <a:cubicBezTo>
                  <a:pt x="387" y="6"/>
                  <a:pt x="389" y="6"/>
                  <a:pt x="386" y="5"/>
                </a:cubicBezTo>
                <a:cubicBezTo>
                  <a:pt x="388" y="6"/>
                  <a:pt x="389" y="7"/>
                  <a:pt x="391" y="6"/>
                </a:cubicBezTo>
                <a:cubicBezTo>
                  <a:pt x="392" y="6"/>
                  <a:pt x="392" y="7"/>
                  <a:pt x="394" y="7"/>
                </a:cubicBezTo>
                <a:cubicBezTo>
                  <a:pt x="395" y="7"/>
                  <a:pt x="395" y="6"/>
                  <a:pt x="395" y="6"/>
                </a:cubicBezTo>
                <a:cubicBezTo>
                  <a:pt x="396" y="6"/>
                  <a:pt x="399" y="6"/>
                  <a:pt x="397" y="6"/>
                </a:cubicBezTo>
                <a:cubicBezTo>
                  <a:pt x="401" y="5"/>
                  <a:pt x="402" y="7"/>
                  <a:pt x="401" y="7"/>
                </a:cubicBezTo>
                <a:cubicBezTo>
                  <a:pt x="408" y="7"/>
                  <a:pt x="400" y="5"/>
                  <a:pt x="400" y="4"/>
                </a:cubicBezTo>
                <a:cubicBezTo>
                  <a:pt x="402" y="5"/>
                  <a:pt x="404" y="4"/>
                  <a:pt x="401" y="4"/>
                </a:cubicBezTo>
                <a:cubicBezTo>
                  <a:pt x="406" y="3"/>
                  <a:pt x="402" y="5"/>
                  <a:pt x="407" y="5"/>
                </a:cubicBezTo>
                <a:cubicBezTo>
                  <a:pt x="411" y="4"/>
                  <a:pt x="406" y="3"/>
                  <a:pt x="410" y="3"/>
                </a:cubicBezTo>
                <a:cubicBezTo>
                  <a:pt x="408" y="2"/>
                  <a:pt x="400" y="3"/>
                  <a:pt x="399" y="2"/>
                </a:cubicBezTo>
                <a:cubicBezTo>
                  <a:pt x="400" y="1"/>
                  <a:pt x="404" y="2"/>
                  <a:pt x="404" y="2"/>
                </a:cubicBezTo>
                <a:cubicBezTo>
                  <a:pt x="407" y="2"/>
                  <a:pt x="407" y="1"/>
                  <a:pt x="412" y="2"/>
                </a:cubicBezTo>
                <a:cubicBezTo>
                  <a:pt x="411" y="2"/>
                  <a:pt x="413" y="2"/>
                  <a:pt x="412" y="3"/>
                </a:cubicBezTo>
                <a:cubicBezTo>
                  <a:pt x="415" y="3"/>
                  <a:pt x="415" y="1"/>
                  <a:pt x="419" y="1"/>
                </a:cubicBezTo>
                <a:cubicBezTo>
                  <a:pt x="417" y="2"/>
                  <a:pt x="416" y="2"/>
                  <a:pt x="421" y="2"/>
                </a:cubicBezTo>
                <a:cubicBezTo>
                  <a:pt x="420" y="3"/>
                  <a:pt x="417" y="3"/>
                  <a:pt x="417" y="2"/>
                </a:cubicBezTo>
                <a:cubicBezTo>
                  <a:pt x="416" y="2"/>
                  <a:pt x="416" y="3"/>
                  <a:pt x="415" y="3"/>
                </a:cubicBezTo>
                <a:cubicBezTo>
                  <a:pt x="414" y="3"/>
                  <a:pt x="417" y="3"/>
                  <a:pt x="417" y="4"/>
                </a:cubicBezTo>
                <a:cubicBezTo>
                  <a:pt x="419" y="4"/>
                  <a:pt x="418" y="3"/>
                  <a:pt x="416" y="3"/>
                </a:cubicBezTo>
                <a:cubicBezTo>
                  <a:pt x="417" y="3"/>
                  <a:pt x="421" y="3"/>
                  <a:pt x="421" y="4"/>
                </a:cubicBezTo>
                <a:cubicBezTo>
                  <a:pt x="418" y="4"/>
                  <a:pt x="427" y="5"/>
                  <a:pt x="424" y="5"/>
                </a:cubicBezTo>
                <a:cubicBezTo>
                  <a:pt x="427" y="5"/>
                  <a:pt x="427" y="6"/>
                  <a:pt x="430" y="6"/>
                </a:cubicBezTo>
                <a:cubicBezTo>
                  <a:pt x="426" y="5"/>
                  <a:pt x="427" y="5"/>
                  <a:pt x="425" y="4"/>
                </a:cubicBezTo>
                <a:cubicBezTo>
                  <a:pt x="426" y="4"/>
                  <a:pt x="428" y="4"/>
                  <a:pt x="430" y="4"/>
                </a:cubicBezTo>
                <a:cubicBezTo>
                  <a:pt x="427" y="4"/>
                  <a:pt x="430" y="4"/>
                  <a:pt x="428" y="4"/>
                </a:cubicBezTo>
                <a:cubicBezTo>
                  <a:pt x="429" y="5"/>
                  <a:pt x="432" y="5"/>
                  <a:pt x="433" y="5"/>
                </a:cubicBezTo>
                <a:cubicBezTo>
                  <a:pt x="434" y="5"/>
                  <a:pt x="431" y="5"/>
                  <a:pt x="431" y="4"/>
                </a:cubicBezTo>
                <a:cubicBezTo>
                  <a:pt x="432" y="4"/>
                  <a:pt x="438" y="5"/>
                  <a:pt x="438" y="5"/>
                </a:cubicBezTo>
                <a:cubicBezTo>
                  <a:pt x="442" y="6"/>
                  <a:pt x="445" y="6"/>
                  <a:pt x="453" y="7"/>
                </a:cubicBezTo>
                <a:cubicBezTo>
                  <a:pt x="453" y="7"/>
                  <a:pt x="452" y="7"/>
                  <a:pt x="451" y="7"/>
                </a:cubicBezTo>
                <a:cubicBezTo>
                  <a:pt x="451" y="7"/>
                  <a:pt x="453" y="7"/>
                  <a:pt x="453" y="7"/>
                </a:cubicBezTo>
                <a:cubicBezTo>
                  <a:pt x="452" y="8"/>
                  <a:pt x="450" y="7"/>
                  <a:pt x="447" y="6"/>
                </a:cubicBezTo>
                <a:cubicBezTo>
                  <a:pt x="447" y="7"/>
                  <a:pt x="447" y="7"/>
                  <a:pt x="447" y="7"/>
                </a:cubicBezTo>
                <a:cubicBezTo>
                  <a:pt x="448" y="7"/>
                  <a:pt x="453" y="8"/>
                  <a:pt x="453" y="9"/>
                </a:cubicBezTo>
                <a:cubicBezTo>
                  <a:pt x="454" y="8"/>
                  <a:pt x="456" y="7"/>
                  <a:pt x="453" y="6"/>
                </a:cubicBezTo>
                <a:cubicBezTo>
                  <a:pt x="454" y="6"/>
                  <a:pt x="457" y="7"/>
                  <a:pt x="455" y="6"/>
                </a:cubicBezTo>
                <a:cubicBezTo>
                  <a:pt x="456" y="6"/>
                  <a:pt x="458" y="7"/>
                  <a:pt x="460" y="7"/>
                </a:cubicBezTo>
                <a:cubicBezTo>
                  <a:pt x="460" y="7"/>
                  <a:pt x="459" y="7"/>
                  <a:pt x="458" y="6"/>
                </a:cubicBezTo>
                <a:cubicBezTo>
                  <a:pt x="460" y="6"/>
                  <a:pt x="465" y="7"/>
                  <a:pt x="465" y="6"/>
                </a:cubicBezTo>
                <a:cubicBezTo>
                  <a:pt x="466" y="7"/>
                  <a:pt x="466" y="7"/>
                  <a:pt x="465" y="7"/>
                </a:cubicBezTo>
                <a:cubicBezTo>
                  <a:pt x="466" y="7"/>
                  <a:pt x="469" y="8"/>
                  <a:pt x="468" y="8"/>
                </a:cubicBezTo>
                <a:cubicBezTo>
                  <a:pt x="466" y="8"/>
                  <a:pt x="466" y="8"/>
                  <a:pt x="463" y="7"/>
                </a:cubicBezTo>
                <a:cubicBezTo>
                  <a:pt x="463" y="8"/>
                  <a:pt x="464" y="8"/>
                  <a:pt x="464" y="8"/>
                </a:cubicBezTo>
                <a:cubicBezTo>
                  <a:pt x="468" y="9"/>
                  <a:pt x="467" y="8"/>
                  <a:pt x="470" y="9"/>
                </a:cubicBezTo>
                <a:cubicBezTo>
                  <a:pt x="470" y="8"/>
                  <a:pt x="473" y="8"/>
                  <a:pt x="477" y="9"/>
                </a:cubicBezTo>
                <a:cubicBezTo>
                  <a:pt x="476" y="10"/>
                  <a:pt x="474" y="9"/>
                  <a:pt x="471" y="9"/>
                </a:cubicBezTo>
                <a:cubicBezTo>
                  <a:pt x="472" y="9"/>
                  <a:pt x="472" y="10"/>
                  <a:pt x="472" y="10"/>
                </a:cubicBezTo>
                <a:cubicBezTo>
                  <a:pt x="473" y="10"/>
                  <a:pt x="475" y="10"/>
                  <a:pt x="476" y="10"/>
                </a:cubicBezTo>
                <a:cubicBezTo>
                  <a:pt x="478" y="10"/>
                  <a:pt x="478" y="11"/>
                  <a:pt x="478" y="11"/>
                </a:cubicBezTo>
                <a:cubicBezTo>
                  <a:pt x="479" y="11"/>
                  <a:pt x="481" y="11"/>
                  <a:pt x="483" y="12"/>
                </a:cubicBezTo>
                <a:cubicBezTo>
                  <a:pt x="483" y="11"/>
                  <a:pt x="484" y="11"/>
                  <a:pt x="482" y="11"/>
                </a:cubicBezTo>
                <a:cubicBezTo>
                  <a:pt x="483" y="10"/>
                  <a:pt x="485" y="11"/>
                  <a:pt x="484" y="12"/>
                </a:cubicBezTo>
                <a:cubicBezTo>
                  <a:pt x="485" y="12"/>
                  <a:pt x="486" y="11"/>
                  <a:pt x="487" y="12"/>
                </a:cubicBezTo>
                <a:cubicBezTo>
                  <a:pt x="487" y="12"/>
                  <a:pt x="485" y="10"/>
                  <a:pt x="490" y="11"/>
                </a:cubicBezTo>
                <a:cubicBezTo>
                  <a:pt x="490" y="10"/>
                  <a:pt x="485" y="10"/>
                  <a:pt x="484" y="9"/>
                </a:cubicBezTo>
                <a:cubicBezTo>
                  <a:pt x="482" y="9"/>
                  <a:pt x="481" y="9"/>
                  <a:pt x="482" y="9"/>
                </a:cubicBezTo>
                <a:cubicBezTo>
                  <a:pt x="480" y="9"/>
                  <a:pt x="481" y="9"/>
                  <a:pt x="478" y="8"/>
                </a:cubicBezTo>
                <a:cubicBezTo>
                  <a:pt x="478" y="8"/>
                  <a:pt x="482" y="9"/>
                  <a:pt x="481" y="7"/>
                </a:cubicBezTo>
                <a:cubicBezTo>
                  <a:pt x="484" y="8"/>
                  <a:pt x="482" y="8"/>
                  <a:pt x="482" y="8"/>
                </a:cubicBezTo>
                <a:cubicBezTo>
                  <a:pt x="486" y="9"/>
                  <a:pt x="486" y="9"/>
                  <a:pt x="489" y="9"/>
                </a:cubicBezTo>
                <a:cubicBezTo>
                  <a:pt x="489" y="9"/>
                  <a:pt x="487" y="9"/>
                  <a:pt x="487" y="8"/>
                </a:cubicBezTo>
                <a:cubicBezTo>
                  <a:pt x="491" y="9"/>
                  <a:pt x="493" y="10"/>
                  <a:pt x="496" y="11"/>
                </a:cubicBezTo>
                <a:cubicBezTo>
                  <a:pt x="495" y="11"/>
                  <a:pt x="495" y="10"/>
                  <a:pt x="495" y="11"/>
                </a:cubicBezTo>
                <a:cubicBezTo>
                  <a:pt x="496" y="11"/>
                  <a:pt x="499" y="12"/>
                  <a:pt x="499" y="11"/>
                </a:cubicBezTo>
                <a:cubicBezTo>
                  <a:pt x="500" y="12"/>
                  <a:pt x="500" y="12"/>
                  <a:pt x="501" y="13"/>
                </a:cubicBezTo>
                <a:cubicBezTo>
                  <a:pt x="505" y="13"/>
                  <a:pt x="510" y="15"/>
                  <a:pt x="512" y="16"/>
                </a:cubicBezTo>
                <a:cubicBezTo>
                  <a:pt x="514" y="17"/>
                  <a:pt x="512" y="15"/>
                  <a:pt x="510" y="14"/>
                </a:cubicBezTo>
                <a:cubicBezTo>
                  <a:pt x="510" y="14"/>
                  <a:pt x="516" y="16"/>
                  <a:pt x="514" y="16"/>
                </a:cubicBezTo>
                <a:cubicBezTo>
                  <a:pt x="516" y="17"/>
                  <a:pt x="519" y="18"/>
                  <a:pt x="520" y="18"/>
                </a:cubicBezTo>
                <a:cubicBezTo>
                  <a:pt x="519" y="17"/>
                  <a:pt x="518" y="17"/>
                  <a:pt x="517" y="17"/>
                </a:cubicBezTo>
                <a:cubicBezTo>
                  <a:pt x="520" y="17"/>
                  <a:pt x="527" y="19"/>
                  <a:pt x="532" y="21"/>
                </a:cubicBezTo>
                <a:cubicBezTo>
                  <a:pt x="529" y="19"/>
                  <a:pt x="537" y="22"/>
                  <a:pt x="537" y="22"/>
                </a:cubicBezTo>
                <a:cubicBezTo>
                  <a:pt x="539" y="22"/>
                  <a:pt x="538" y="23"/>
                  <a:pt x="540" y="23"/>
                </a:cubicBezTo>
                <a:cubicBezTo>
                  <a:pt x="539" y="23"/>
                  <a:pt x="538" y="23"/>
                  <a:pt x="536" y="22"/>
                </a:cubicBezTo>
                <a:cubicBezTo>
                  <a:pt x="536" y="23"/>
                  <a:pt x="543" y="25"/>
                  <a:pt x="545" y="25"/>
                </a:cubicBezTo>
                <a:cubicBezTo>
                  <a:pt x="545" y="25"/>
                  <a:pt x="542" y="25"/>
                  <a:pt x="540" y="24"/>
                </a:cubicBezTo>
                <a:cubicBezTo>
                  <a:pt x="543" y="24"/>
                  <a:pt x="547" y="25"/>
                  <a:pt x="551" y="27"/>
                </a:cubicBezTo>
                <a:cubicBezTo>
                  <a:pt x="551" y="27"/>
                  <a:pt x="550" y="27"/>
                  <a:pt x="552" y="28"/>
                </a:cubicBezTo>
                <a:cubicBezTo>
                  <a:pt x="551" y="28"/>
                  <a:pt x="549" y="26"/>
                  <a:pt x="549" y="27"/>
                </a:cubicBezTo>
                <a:cubicBezTo>
                  <a:pt x="550" y="28"/>
                  <a:pt x="552" y="28"/>
                  <a:pt x="552" y="29"/>
                </a:cubicBezTo>
                <a:cubicBezTo>
                  <a:pt x="554" y="30"/>
                  <a:pt x="550" y="28"/>
                  <a:pt x="551" y="29"/>
                </a:cubicBezTo>
                <a:cubicBezTo>
                  <a:pt x="555" y="29"/>
                  <a:pt x="555" y="30"/>
                  <a:pt x="558" y="30"/>
                </a:cubicBezTo>
                <a:cubicBezTo>
                  <a:pt x="562" y="32"/>
                  <a:pt x="569" y="34"/>
                  <a:pt x="569" y="35"/>
                </a:cubicBezTo>
                <a:cubicBezTo>
                  <a:pt x="571" y="36"/>
                  <a:pt x="570" y="35"/>
                  <a:pt x="571" y="35"/>
                </a:cubicBezTo>
                <a:cubicBezTo>
                  <a:pt x="572" y="36"/>
                  <a:pt x="575" y="37"/>
                  <a:pt x="573" y="37"/>
                </a:cubicBezTo>
                <a:cubicBezTo>
                  <a:pt x="575" y="38"/>
                  <a:pt x="575" y="38"/>
                  <a:pt x="577" y="39"/>
                </a:cubicBezTo>
                <a:cubicBezTo>
                  <a:pt x="577" y="39"/>
                  <a:pt x="575" y="39"/>
                  <a:pt x="576" y="39"/>
                </a:cubicBezTo>
                <a:cubicBezTo>
                  <a:pt x="578" y="40"/>
                  <a:pt x="578" y="39"/>
                  <a:pt x="579" y="39"/>
                </a:cubicBezTo>
                <a:cubicBezTo>
                  <a:pt x="579" y="38"/>
                  <a:pt x="576" y="38"/>
                  <a:pt x="576" y="38"/>
                </a:cubicBezTo>
                <a:cubicBezTo>
                  <a:pt x="576" y="37"/>
                  <a:pt x="580" y="39"/>
                  <a:pt x="579" y="39"/>
                </a:cubicBezTo>
                <a:cubicBezTo>
                  <a:pt x="581" y="40"/>
                  <a:pt x="581" y="40"/>
                  <a:pt x="583" y="40"/>
                </a:cubicBezTo>
                <a:cubicBezTo>
                  <a:pt x="586" y="42"/>
                  <a:pt x="586" y="42"/>
                  <a:pt x="589" y="44"/>
                </a:cubicBezTo>
                <a:cubicBezTo>
                  <a:pt x="587" y="43"/>
                  <a:pt x="587" y="42"/>
                  <a:pt x="586" y="42"/>
                </a:cubicBezTo>
                <a:cubicBezTo>
                  <a:pt x="585" y="40"/>
                  <a:pt x="593" y="44"/>
                  <a:pt x="594" y="45"/>
                </a:cubicBezTo>
                <a:cubicBezTo>
                  <a:pt x="594" y="45"/>
                  <a:pt x="591" y="43"/>
                  <a:pt x="590" y="43"/>
                </a:cubicBezTo>
                <a:cubicBezTo>
                  <a:pt x="592" y="45"/>
                  <a:pt x="596" y="46"/>
                  <a:pt x="598" y="48"/>
                </a:cubicBezTo>
                <a:cubicBezTo>
                  <a:pt x="600" y="49"/>
                  <a:pt x="597" y="46"/>
                  <a:pt x="599" y="47"/>
                </a:cubicBezTo>
                <a:cubicBezTo>
                  <a:pt x="600" y="48"/>
                  <a:pt x="601" y="49"/>
                  <a:pt x="603" y="50"/>
                </a:cubicBezTo>
                <a:cubicBezTo>
                  <a:pt x="603" y="50"/>
                  <a:pt x="606" y="52"/>
                  <a:pt x="606" y="51"/>
                </a:cubicBezTo>
                <a:cubicBezTo>
                  <a:pt x="612" y="54"/>
                  <a:pt x="615" y="56"/>
                  <a:pt x="620" y="59"/>
                </a:cubicBezTo>
                <a:cubicBezTo>
                  <a:pt x="619" y="58"/>
                  <a:pt x="619" y="59"/>
                  <a:pt x="619" y="59"/>
                </a:cubicBezTo>
                <a:cubicBezTo>
                  <a:pt x="624" y="60"/>
                  <a:pt x="634" y="67"/>
                  <a:pt x="640" y="71"/>
                </a:cubicBezTo>
                <a:cubicBezTo>
                  <a:pt x="642" y="72"/>
                  <a:pt x="641" y="71"/>
                  <a:pt x="643" y="73"/>
                </a:cubicBezTo>
                <a:cubicBezTo>
                  <a:pt x="643" y="73"/>
                  <a:pt x="643" y="73"/>
                  <a:pt x="644" y="73"/>
                </a:cubicBezTo>
                <a:cubicBezTo>
                  <a:pt x="644" y="73"/>
                  <a:pt x="643" y="72"/>
                  <a:pt x="642" y="72"/>
                </a:cubicBezTo>
                <a:cubicBezTo>
                  <a:pt x="645" y="73"/>
                  <a:pt x="651" y="78"/>
                  <a:pt x="653" y="78"/>
                </a:cubicBezTo>
                <a:cubicBezTo>
                  <a:pt x="655" y="80"/>
                  <a:pt x="658" y="83"/>
                  <a:pt x="661" y="84"/>
                </a:cubicBezTo>
                <a:cubicBezTo>
                  <a:pt x="665" y="87"/>
                  <a:pt x="675" y="94"/>
                  <a:pt x="680" y="98"/>
                </a:cubicBezTo>
                <a:cubicBezTo>
                  <a:pt x="680" y="98"/>
                  <a:pt x="679" y="97"/>
                  <a:pt x="679" y="98"/>
                </a:cubicBezTo>
                <a:cubicBezTo>
                  <a:pt x="681" y="99"/>
                  <a:pt x="682" y="100"/>
                  <a:pt x="684" y="102"/>
                </a:cubicBezTo>
                <a:cubicBezTo>
                  <a:pt x="685" y="102"/>
                  <a:pt x="683" y="101"/>
                  <a:pt x="684" y="101"/>
                </a:cubicBezTo>
                <a:cubicBezTo>
                  <a:pt x="688" y="104"/>
                  <a:pt x="693" y="109"/>
                  <a:pt x="699" y="114"/>
                </a:cubicBezTo>
                <a:cubicBezTo>
                  <a:pt x="698" y="114"/>
                  <a:pt x="698" y="114"/>
                  <a:pt x="699" y="115"/>
                </a:cubicBezTo>
                <a:cubicBezTo>
                  <a:pt x="701" y="117"/>
                  <a:pt x="702" y="118"/>
                  <a:pt x="703" y="118"/>
                </a:cubicBezTo>
                <a:cubicBezTo>
                  <a:pt x="705" y="120"/>
                  <a:pt x="704" y="119"/>
                  <a:pt x="705" y="120"/>
                </a:cubicBezTo>
                <a:cubicBezTo>
                  <a:pt x="707" y="122"/>
                  <a:pt x="704" y="119"/>
                  <a:pt x="705" y="119"/>
                </a:cubicBezTo>
                <a:cubicBezTo>
                  <a:pt x="707" y="121"/>
                  <a:pt x="707" y="121"/>
                  <a:pt x="709" y="123"/>
                </a:cubicBezTo>
                <a:cubicBezTo>
                  <a:pt x="705" y="121"/>
                  <a:pt x="715" y="129"/>
                  <a:pt x="718" y="132"/>
                </a:cubicBezTo>
                <a:cubicBezTo>
                  <a:pt x="716" y="131"/>
                  <a:pt x="717" y="131"/>
                  <a:pt x="716" y="129"/>
                </a:cubicBezTo>
                <a:cubicBezTo>
                  <a:pt x="716" y="129"/>
                  <a:pt x="717" y="130"/>
                  <a:pt x="717" y="130"/>
                </a:cubicBezTo>
                <a:cubicBezTo>
                  <a:pt x="722" y="135"/>
                  <a:pt x="722" y="134"/>
                  <a:pt x="723" y="137"/>
                </a:cubicBezTo>
                <a:cubicBezTo>
                  <a:pt x="724" y="138"/>
                  <a:pt x="723" y="136"/>
                  <a:pt x="724" y="136"/>
                </a:cubicBezTo>
                <a:cubicBezTo>
                  <a:pt x="727" y="139"/>
                  <a:pt x="727" y="140"/>
                  <a:pt x="728" y="141"/>
                </a:cubicBezTo>
                <a:cubicBezTo>
                  <a:pt x="729" y="142"/>
                  <a:pt x="732" y="144"/>
                  <a:pt x="732" y="145"/>
                </a:cubicBezTo>
                <a:cubicBezTo>
                  <a:pt x="732" y="146"/>
                  <a:pt x="735" y="148"/>
                  <a:pt x="734" y="148"/>
                </a:cubicBezTo>
                <a:cubicBezTo>
                  <a:pt x="736" y="149"/>
                  <a:pt x="736" y="149"/>
                  <a:pt x="737" y="150"/>
                </a:cubicBezTo>
                <a:cubicBezTo>
                  <a:pt x="738" y="150"/>
                  <a:pt x="735" y="148"/>
                  <a:pt x="734" y="147"/>
                </a:cubicBezTo>
                <a:cubicBezTo>
                  <a:pt x="736" y="147"/>
                  <a:pt x="734" y="144"/>
                  <a:pt x="736" y="144"/>
                </a:cubicBezTo>
                <a:cubicBezTo>
                  <a:pt x="739" y="150"/>
                  <a:pt x="741" y="155"/>
                  <a:pt x="745" y="161"/>
                </a:cubicBezTo>
                <a:cubicBezTo>
                  <a:pt x="747" y="163"/>
                  <a:pt x="742" y="157"/>
                  <a:pt x="747" y="162"/>
                </a:cubicBezTo>
                <a:cubicBezTo>
                  <a:pt x="747" y="161"/>
                  <a:pt x="745" y="159"/>
                  <a:pt x="746" y="160"/>
                </a:cubicBezTo>
                <a:cubicBezTo>
                  <a:pt x="744" y="157"/>
                  <a:pt x="744" y="158"/>
                  <a:pt x="743" y="156"/>
                </a:cubicBezTo>
                <a:cubicBezTo>
                  <a:pt x="743" y="156"/>
                  <a:pt x="745" y="158"/>
                  <a:pt x="746" y="159"/>
                </a:cubicBezTo>
                <a:cubicBezTo>
                  <a:pt x="746" y="159"/>
                  <a:pt x="745" y="156"/>
                  <a:pt x="747" y="158"/>
                </a:cubicBezTo>
                <a:cubicBezTo>
                  <a:pt x="746" y="156"/>
                  <a:pt x="744" y="153"/>
                  <a:pt x="745" y="154"/>
                </a:cubicBezTo>
                <a:cubicBezTo>
                  <a:pt x="747" y="156"/>
                  <a:pt x="748" y="158"/>
                  <a:pt x="749" y="159"/>
                </a:cubicBezTo>
                <a:cubicBezTo>
                  <a:pt x="749" y="160"/>
                  <a:pt x="752" y="165"/>
                  <a:pt x="750" y="164"/>
                </a:cubicBezTo>
                <a:cubicBezTo>
                  <a:pt x="752" y="166"/>
                  <a:pt x="751" y="167"/>
                  <a:pt x="751" y="167"/>
                </a:cubicBezTo>
                <a:cubicBezTo>
                  <a:pt x="753" y="170"/>
                  <a:pt x="756" y="173"/>
                  <a:pt x="757" y="174"/>
                </a:cubicBezTo>
                <a:cubicBezTo>
                  <a:pt x="757" y="173"/>
                  <a:pt x="755" y="172"/>
                  <a:pt x="754" y="170"/>
                </a:cubicBezTo>
                <a:cubicBezTo>
                  <a:pt x="754" y="168"/>
                  <a:pt x="759" y="172"/>
                  <a:pt x="756" y="168"/>
                </a:cubicBezTo>
                <a:cubicBezTo>
                  <a:pt x="757" y="169"/>
                  <a:pt x="757" y="170"/>
                  <a:pt x="759" y="173"/>
                </a:cubicBezTo>
                <a:cubicBezTo>
                  <a:pt x="759" y="174"/>
                  <a:pt x="757" y="173"/>
                  <a:pt x="760" y="177"/>
                </a:cubicBezTo>
                <a:cubicBezTo>
                  <a:pt x="759" y="176"/>
                  <a:pt x="759" y="175"/>
                  <a:pt x="758" y="175"/>
                </a:cubicBezTo>
                <a:cubicBezTo>
                  <a:pt x="760" y="177"/>
                  <a:pt x="760" y="179"/>
                  <a:pt x="762" y="181"/>
                </a:cubicBezTo>
                <a:cubicBezTo>
                  <a:pt x="762" y="182"/>
                  <a:pt x="762" y="181"/>
                  <a:pt x="764" y="182"/>
                </a:cubicBezTo>
                <a:cubicBezTo>
                  <a:pt x="765" y="184"/>
                  <a:pt x="766" y="187"/>
                  <a:pt x="767" y="186"/>
                </a:cubicBezTo>
                <a:cubicBezTo>
                  <a:pt x="768" y="186"/>
                  <a:pt x="765" y="183"/>
                  <a:pt x="764" y="182"/>
                </a:cubicBezTo>
                <a:cubicBezTo>
                  <a:pt x="762" y="178"/>
                  <a:pt x="767" y="183"/>
                  <a:pt x="764" y="178"/>
                </a:cubicBezTo>
                <a:cubicBezTo>
                  <a:pt x="766" y="180"/>
                  <a:pt x="766" y="181"/>
                  <a:pt x="766" y="179"/>
                </a:cubicBezTo>
                <a:cubicBezTo>
                  <a:pt x="767" y="180"/>
                  <a:pt x="768" y="181"/>
                  <a:pt x="768" y="181"/>
                </a:cubicBezTo>
                <a:cubicBezTo>
                  <a:pt x="770" y="185"/>
                  <a:pt x="768" y="190"/>
                  <a:pt x="774" y="194"/>
                </a:cubicBezTo>
                <a:cubicBezTo>
                  <a:pt x="773" y="192"/>
                  <a:pt x="774" y="192"/>
                  <a:pt x="776" y="194"/>
                </a:cubicBezTo>
                <a:cubicBezTo>
                  <a:pt x="775" y="192"/>
                  <a:pt x="774" y="188"/>
                  <a:pt x="776" y="190"/>
                </a:cubicBezTo>
                <a:cubicBezTo>
                  <a:pt x="782" y="200"/>
                  <a:pt x="774" y="198"/>
                  <a:pt x="781" y="209"/>
                </a:cubicBezTo>
                <a:cubicBezTo>
                  <a:pt x="782" y="211"/>
                  <a:pt x="782" y="210"/>
                  <a:pt x="784" y="211"/>
                </a:cubicBezTo>
                <a:cubicBezTo>
                  <a:pt x="782" y="207"/>
                  <a:pt x="785" y="207"/>
                  <a:pt x="785" y="203"/>
                </a:cubicBezTo>
                <a:cubicBezTo>
                  <a:pt x="789" y="210"/>
                  <a:pt x="784" y="206"/>
                  <a:pt x="788" y="212"/>
                </a:cubicBezTo>
                <a:cubicBezTo>
                  <a:pt x="786" y="212"/>
                  <a:pt x="788" y="216"/>
                  <a:pt x="786" y="217"/>
                </a:cubicBezTo>
                <a:cubicBezTo>
                  <a:pt x="787" y="218"/>
                  <a:pt x="788" y="218"/>
                  <a:pt x="789" y="220"/>
                </a:cubicBezTo>
                <a:cubicBezTo>
                  <a:pt x="788" y="220"/>
                  <a:pt x="787" y="218"/>
                  <a:pt x="787" y="219"/>
                </a:cubicBezTo>
                <a:cubicBezTo>
                  <a:pt x="788" y="221"/>
                  <a:pt x="789" y="223"/>
                  <a:pt x="791" y="226"/>
                </a:cubicBezTo>
                <a:cubicBezTo>
                  <a:pt x="793" y="227"/>
                  <a:pt x="790" y="222"/>
                  <a:pt x="793" y="224"/>
                </a:cubicBezTo>
                <a:cubicBezTo>
                  <a:pt x="792" y="220"/>
                  <a:pt x="793" y="220"/>
                  <a:pt x="795" y="221"/>
                </a:cubicBezTo>
                <a:cubicBezTo>
                  <a:pt x="798" y="227"/>
                  <a:pt x="796" y="231"/>
                  <a:pt x="795" y="230"/>
                </a:cubicBezTo>
                <a:cubicBezTo>
                  <a:pt x="795" y="231"/>
                  <a:pt x="796" y="233"/>
                  <a:pt x="796" y="234"/>
                </a:cubicBezTo>
                <a:cubicBezTo>
                  <a:pt x="793" y="231"/>
                  <a:pt x="796" y="239"/>
                  <a:pt x="792" y="235"/>
                </a:cubicBezTo>
                <a:cubicBezTo>
                  <a:pt x="794" y="238"/>
                  <a:pt x="793" y="237"/>
                  <a:pt x="792" y="236"/>
                </a:cubicBezTo>
                <a:cubicBezTo>
                  <a:pt x="794" y="240"/>
                  <a:pt x="794" y="243"/>
                  <a:pt x="797" y="248"/>
                </a:cubicBezTo>
                <a:cubicBezTo>
                  <a:pt x="797" y="246"/>
                  <a:pt x="797" y="245"/>
                  <a:pt x="799" y="248"/>
                </a:cubicBezTo>
                <a:cubicBezTo>
                  <a:pt x="799" y="247"/>
                  <a:pt x="798" y="246"/>
                  <a:pt x="798" y="245"/>
                </a:cubicBezTo>
                <a:cubicBezTo>
                  <a:pt x="798" y="244"/>
                  <a:pt x="799" y="247"/>
                  <a:pt x="800" y="247"/>
                </a:cubicBezTo>
                <a:cubicBezTo>
                  <a:pt x="800" y="246"/>
                  <a:pt x="799" y="246"/>
                  <a:pt x="798" y="244"/>
                </a:cubicBezTo>
                <a:cubicBezTo>
                  <a:pt x="799" y="244"/>
                  <a:pt x="800" y="246"/>
                  <a:pt x="800" y="246"/>
                </a:cubicBezTo>
                <a:cubicBezTo>
                  <a:pt x="802" y="250"/>
                  <a:pt x="800" y="249"/>
                  <a:pt x="801" y="252"/>
                </a:cubicBezTo>
                <a:cubicBezTo>
                  <a:pt x="799" y="250"/>
                  <a:pt x="800" y="252"/>
                  <a:pt x="799" y="251"/>
                </a:cubicBezTo>
                <a:cubicBezTo>
                  <a:pt x="800" y="252"/>
                  <a:pt x="801" y="254"/>
                  <a:pt x="802" y="256"/>
                </a:cubicBezTo>
                <a:cubicBezTo>
                  <a:pt x="800" y="254"/>
                  <a:pt x="800" y="256"/>
                  <a:pt x="799" y="255"/>
                </a:cubicBezTo>
                <a:cubicBezTo>
                  <a:pt x="799" y="256"/>
                  <a:pt x="800" y="257"/>
                  <a:pt x="800" y="258"/>
                </a:cubicBezTo>
                <a:cubicBezTo>
                  <a:pt x="798" y="257"/>
                  <a:pt x="797" y="261"/>
                  <a:pt x="794" y="257"/>
                </a:cubicBezTo>
                <a:cubicBezTo>
                  <a:pt x="794" y="258"/>
                  <a:pt x="795" y="260"/>
                  <a:pt x="794" y="260"/>
                </a:cubicBezTo>
                <a:cubicBezTo>
                  <a:pt x="792" y="255"/>
                  <a:pt x="791" y="256"/>
                  <a:pt x="790" y="256"/>
                </a:cubicBezTo>
                <a:cubicBezTo>
                  <a:pt x="792" y="259"/>
                  <a:pt x="794" y="261"/>
                  <a:pt x="795" y="265"/>
                </a:cubicBezTo>
                <a:cubicBezTo>
                  <a:pt x="793" y="262"/>
                  <a:pt x="795" y="266"/>
                  <a:pt x="793" y="262"/>
                </a:cubicBezTo>
                <a:cubicBezTo>
                  <a:pt x="792" y="267"/>
                  <a:pt x="790" y="268"/>
                  <a:pt x="787" y="266"/>
                </a:cubicBezTo>
                <a:cubicBezTo>
                  <a:pt x="786" y="263"/>
                  <a:pt x="784" y="260"/>
                  <a:pt x="784" y="259"/>
                </a:cubicBezTo>
                <a:cubicBezTo>
                  <a:pt x="784" y="258"/>
                  <a:pt x="783" y="258"/>
                  <a:pt x="783" y="257"/>
                </a:cubicBezTo>
                <a:cubicBezTo>
                  <a:pt x="783" y="257"/>
                  <a:pt x="783" y="258"/>
                  <a:pt x="784" y="259"/>
                </a:cubicBezTo>
                <a:cubicBezTo>
                  <a:pt x="783" y="258"/>
                  <a:pt x="782" y="256"/>
                  <a:pt x="782" y="255"/>
                </a:cubicBezTo>
                <a:close/>
                <a:moveTo>
                  <a:pt x="340" y="50"/>
                </a:moveTo>
                <a:cubicBezTo>
                  <a:pt x="338" y="51"/>
                  <a:pt x="336" y="51"/>
                  <a:pt x="336" y="51"/>
                </a:cubicBezTo>
                <a:cubicBezTo>
                  <a:pt x="338" y="51"/>
                  <a:pt x="340" y="51"/>
                  <a:pt x="340" y="50"/>
                </a:cubicBezTo>
                <a:close/>
                <a:moveTo>
                  <a:pt x="236" y="74"/>
                </a:moveTo>
                <a:cubicBezTo>
                  <a:pt x="236" y="74"/>
                  <a:pt x="235" y="75"/>
                  <a:pt x="235" y="74"/>
                </a:cubicBezTo>
                <a:cubicBezTo>
                  <a:pt x="234" y="75"/>
                  <a:pt x="233" y="75"/>
                  <a:pt x="233" y="76"/>
                </a:cubicBezTo>
                <a:cubicBezTo>
                  <a:pt x="236" y="75"/>
                  <a:pt x="230" y="77"/>
                  <a:pt x="232" y="77"/>
                </a:cubicBezTo>
                <a:cubicBezTo>
                  <a:pt x="234" y="76"/>
                  <a:pt x="235" y="75"/>
                  <a:pt x="236" y="74"/>
                </a:cubicBezTo>
                <a:close/>
                <a:moveTo>
                  <a:pt x="231" y="76"/>
                </a:moveTo>
                <a:cubicBezTo>
                  <a:pt x="232" y="75"/>
                  <a:pt x="233" y="76"/>
                  <a:pt x="234" y="74"/>
                </a:cubicBezTo>
                <a:cubicBezTo>
                  <a:pt x="234" y="75"/>
                  <a:pt x="236" y="72"/>
                  <a:pt x="237" y="71"/>
                </a:cubicBezTo>
                <a:cubicBezTo>
                  <a:pt x="233" y="73"/>
                  <a:pt x="233" y="74"/>
                  <a:pt x="231" y="76"/>
                </a:cubicBezTo>
                <a:close/>
                <a:moveTo>
                  <a:pt x="162" y="116"/>
                </a:moveTo>
                <a:cubicBezTo>
                  <a:pt x="164" y="115"/>
                  <a:pt x="164" y="115"/>
                  <a:pt x="164" y="115"/>
                </a:cubicBezTo>
                <a:cubicBezTo>
                  <a:pt x="162" y="115"/>
                  <a:pt x="165" y="114"/>
                  <a:pt x="167" y="112"/>
                </a:cubicBezTo>
                <a:cubicBezTo>
                  <a:pt x="165" y="113"/>
                  <a:pt x="164" y="114"/>
                  <a:pt x="164" y="114"/>
                </a:cubicBezTo>
                <a:cubicBezTo>
                  <a:pt x="167" y="111"/>
                  <a:pt x="164" y="113"/>
                  <a:pt x="165" y="111"/>
                </a:cubicBezTo>
                <a:cubicBezTo>
                  <a:pt x="164" y="112"/>
                  <a:pt x="162" y="113"/>
                  <a:pt x="162" y="114"/>
                </a:cubicBezTo>
                <a:cubicBezTo>
                  <a:pt x="168" y="110"/>
                  <a:pt x="160" y="115"/>
                  <a:pt x="162" y="114"/>
                </a:cubicBezTo>
                <a:cubicBezTo>
                  <a:pt x="166" y="112"/>
                  <a:pt x="161" y="116"/>
                  <a:pt x="162" y="116"/>
                </a:cubicBezTo>
                <a:close/>
                <a:moveTo>
                  <a:pt x="132" y="113"/>
                </a:moveTo>
                <a:cubicBezTo>
                  <a:pt x="134" y="112"/>
                  <a:pt x="135" y="111"/>
                  <a:pt x="134" y="111"/>
                </a:cubicBezTo>
                <a:cubicBezTo>
                  <a:pt x="132" y="113"/>
                  <a:pt x="132" y="113"/>
                  <a:pt x="132" y="113"/>
                </a:cubicBezTo>
                <a:close/>
                <a:moveTo>
                  <a:pt x="788" y="254"/>
                </a:moveTo>
                <a:cubicBezTo>
                  <a:pt x="788" y="256"/>
                  <a:pt x="790" y="259"/>
                  <a:pt x="791" y="260"/>
                </a:cubicBezTo>
                <a:cubicBezTo>
                  <a:pt x="790" y="258"/>
                  <a:pt x="789" y="255"/>
                  <a:pt x="788" y="254"/>
                </a:cubicBezTo>
                <a:close/>
                <a:moveTo>
                  <a:pt x="792" y="242"/>
                </a:moveTo>
                <a:cubicBezTo>
                  <a:pt x="793" y="245"/>
                  <a:pt x="794" y="247"/>
                  <a:pt x="796" y="250"/>
                </a:cubicBezTo>
                <a:cubicBezTo>
                  <a:pt x="797" y="249"/>
                  <a:pt x="792" y="240"/>
                  <a:pt x="790" y="237"/>
                </a:cubicBezTo>
                <a:cubicBezTo>
                  <a:pt x="790" y="239"/>
                  <a:pt x="794" y="244"/>
                  <a:pt x="795" y="246"/>
                </a:cubicBezTo>
                <a:cubicBezTo>
                  <a:pt x="794" y="246"/>
                  <a:pt x="793" y="243"/>
                  <a:pt x="792" y="242"/>
                </a:cubicBezTo>
                <a:close/>
                <a:moveTo>
                  <a:pt x="787" y="245"/>
                </a:moveTo>
                <a:cubicBezTo>
                  <a:pt x="787" y="245"/>
                  <a:pt x="787" y="247"/>
                  <a:pt x="786" y="246"/>
                </a:cubicBezTo>
                <a:cubicBezTo>
                  <a:pt x="788" y="248"/>
                  <a:pt x="789" y="252"/>
                  <a:pt x="790" y="253"/>
                </a:cubicBezTo>
                <a:cubicBezTo>
                  <a:pt x="789" y="250"/>
                  <a:pt x="788" y="247"/>
                  <a:pt x="787" y="245"/>
                </a:cubicBezTo>
                <a:close/>
                <a:moveTo>
                  <a:pt x="779" y="256"/>
                </a:moveTo>
                <a:cubicBezTo>
                  <a:pt x="779" y="256"/>
                  <a:pt x="776" y="252"/>
                  <a:pt x="777" y="255"/>
                </a:cubicBezTo>
                <a:cubicBezTo>
                  <a:pt x="778" y="255"/>
                  <a:pt x="778" y="255"/>
                  <a:pt x="779" y="257"/>
                </a:cubicBezTo>
                <a:cubicBezTo>
                  <a:pt x="779" y="258"/>
                  <a:pt x="779" y="258"/>
                  <a:pt x="779" y="258"/>
                </a:cubicBezTo>
                <a:cubicBezTo>
                  <a:pt x="780" y="258"/>
                  <a:pt x="780" y="258"/>
                  <a:pt x="779" y="256"/>
                </a:cubicBezTo>
                <a:close/>
                <a:moveTo>
                  <a:pt x="785" y="244"/>
                </a:moveTo>
                <a:cubicBezTo>
                  <a:pt x="787" y="249"/>
                  <a:pt x="783" y="241"/>
                  <a:pt x="784" y="244"/>
                </a:cubicBezTo>
                <a:cubicBezTo>
                  <a:pt x="786" y="246"/>
                  <a:pt x="784" y="246"/>
                  <a:pt x="785" y="247"/>
                </a:cubicBezTo>
                <a:cubicBezTo>
                  <a:pt x="785" y="246"/>
                  <a:pt x="787" y="249"/>
                  <a:pt x="787" y="249"/>
                </a:cubicBezTo>
                <a:cubicBezTo>
                  <a:pt x="786" y="247"/>
                  <a:pt x="786" y="245"/>
                  <a:pt x="785" y="244"/>
                </a:cubicBezTo>
                <a:close/>
                <a:moveTo>
                  <a:pt x="789" y="230"/>
                </a:moveTo>
                <a:cubicBezTo>
                  <a:pt x="790" y="231"/>
                  <a:pt x="791" y="232"/>
                  <a:pt x="792" y="233"/>
                </a:cubicBezTo>
                <a:cubicBezTo>
                  <a:pt x="790" y="230"/>
                  <a:pt x="789" y="228"/>
                  <a:pt x="790" y="229"/>
                </a:cubicBezTo>
                <a:cubicBezTo>
                  <a:pt x="788" y="225"/>
                  <a:pt x="789" y="224"/>
                  <a:pt x="787" y="222"/>
                </a:cubicBezTo>
                <a:cubicBezTo>
                  <a:pt x="787" y="222"/>
                  <a:pt x="787" y="224"/>
                  <a:pt x="786" y="224"/>
                </a:cubicBezTo>
                <a:cubicBezTo>
                  <a:pt x="788" y="225"/>
                  <a:pt x="788" y="226"/>
                  <a:pt x="789" y="227"/>
                </a:cubicBezTo>
                <a:cubicBezTo>
                  <a:pt x="789" y="228"/>
                  <a:pt x="789" y="229"/>
                  <a:pt x="789" y="229"/>
                </a:cubicBezTo>
                <a:cubicBezTo>
                  <a:pt x="788" y="226"/>
                  <a:pt x="787" y="226"/>
                  <a:pt x="785" y="224"/>
                </a:cubicBezTo>
                <a:cubicBezTo>
                  <a:pt x="787" y="227"/>
                  <a:pt x="786" y="227"/>
                  <a:pt x="785" y="226"/>
                </a:cubicBezTo>
                <a:cubicBezTo>
                  <a:pt x="787" y="230"/>
                  <a:pt x="786" y="228"/>
                  <a:pt x="787" y="231"/>
                </a:cubicBezTo>
                <a:cubicBezTo>
                  <a:pt x="788" y="231"/>
                  <a:pt x="789" y="234"/>
                  <a:pt x="790" y="235"/>
                </a:cubicBezTo>
                <a:cubicBezTo>
                  <a:pt x="790" y="235"/>
                  <a:pt x="792" y="237"/>
                  <a:pt x="791" y="235"/>
                </a:cubicBezTo>
                <a:cubicBezTo>
                  <a:pt x="790" y="235"/>
                  <a:pt x="790" y="233"/>
                  <a:pt x="789" y="232"/>
                </a:cubicBezTo>
                <a:cubicBezTo>
                  <a:pt x="789" y="232"/>
                  <a:pt x="790" y="235"/>
                  <a:pt x="789" y="233"/>
                </a:cubicBezTo>
                <a:cubicBezTo>
                  <a:pt x="789" y="233"/>
                  <a:pt x="787" y="230"/>
                  <a:pt x="788" y="230"/>
                </a:cubicBezTo>
                <a:cubicBezTo>
                  <a:pt x="789" y="232"/>
                  <a:pt x="790" y="234"/>
                  <a:pt x="792" y="235"/>
                </a:cubicBezTo>
                <a:cubicBezTo>
                  <a:pt x="791" y="234"/>
                  <a:pt x="789" y="231"/>
                  <a:pt x="789" y="230"/>
                </a:cubicBezTo>
                <a:close/>
                <a:moveTo>
                  <a:pt x="788" y="235"/>
                </a:moveTo>
                <a:cubicBezTo>
                  <a:pt x="788" y="233"/>
                  <a:pt x="786" y="229"/>
                  <a:pt x="785" y="229"/>
                </a:cubicBezTo>
                <a:cubicBezTo>
                  <a:pt x="787" y="231"/>
                  <a:pt x="787" y="234"/>
                  <a:pt x="788" y="235"/>
                </a:cubicBezTo>
                <a:close/>
                <a:moveTo>
                  <a:pt x="756" y="236"/>
                </a:moveTo>
                <a:cubicBezTo>
                  <a:pt x="755" y="236"/>
                  <a:pt x="757" y="239"/>
                  <a:pt x="758" y="240"/>
                </a:cubicBezTo>
                <a:cubicBezTo>
                  <a:pt x="760" y="241"/>
                  <a:pt x="759" y="242"/>
                  <a:pt x="760" y="244"/>
                </a:cubicBezTo>
                <a:cubicBezTo>
                  <a:pt x="760" y="243"/>
                  <a:pt x="762" y="245"/>
                  <a:pt x="761" y="242"/>
                </a:cubicBezTo>
                <a:cubicBezTo>
                  <a:pt x="759" y="241"/>
                  <a:pt x="759" y="241"/>
                  <a:pt x="756" y="236"/>
                </a:cubicBezTo>
                <a:close/>
                <a:moveTo>
                  <a:pt x="780" y="220"/>
                </a:moveTo>
                <a:cubicBezTo>
                  <a:pt x="781" y="222"/>
                  <a:pt x="781" y="223"/>
                  <a:pt x="782" y="225"/>
                </a:cubicBezTo>
                <a:cubicBezTo>
                  <a:pt x="783" y="226"/>
                  <a:pt x="784" y="227"/>
                  <a:pt x="785" y="228"/>
                </a:cubicBezTo>
                <a:cubicBezTo>
                  <a:pt x="783" y="225"/>
                  <a:pt x="782" y="222"/>
                  <a:pt x="780" y="220"/>
                </a:cubicBezTo>
                <a:close/>
                <a:moveTo>
                  <a:pt x="787" y="219"/>
                </a:moveTo>
                <a:cubicBezTo>
                  <a:pt x="786" y="219"/>
                  <a:pt x="786" y="220"/>
                  <a:pt x="787" y="221"/>
                </a:cubicBezTo>
                <a:cubicBezTo>
                  <a:pt x="787" y="221"/>
                  <a:pt x="789" y="225"/>
                  <a:pt x="789" y="223"/>
                </a:cubicBezTo>
                <a:cubicBezTo>
                  <a:pt x="787" y="221"/>
                  <a:pt x="787" y="220"/>
                  <a:pt x="787" y="219"/>
                </a:cubicBezTo>
                <a:close/>
                <a:moveTo>
                  <a:pt x="781" y="226"/>
                </a:moveTo>
                <a:cubicBezTo>
                  <a:pt x="781" y="227"/>
                  <a:pt x="780" y="223"/>
                  <a:pt x="779" y="224"/>
                </a:cubicBezTo>
                <a:cubicBezTo>
                  <a:pt x="780" y="224"/>
                  <a:pt x="780" y="225"/>
                  <a:pt x="779" y="225"/>
                </a:cubicBezTo>
                <a:cubicBezTo>
                  <a:pt x="781" y="228"/>
                  <a:pt x="783" y="228"/>
                  <a:pt x="781" y="226"/>
                </a:cubicBezTo>
                <a:close/>
                <a:moveTo>
                  <a:pt x="760" y="233"/>
                </a:moveTo>
                <a:cubicBezTo>
                  <a:pt x="761" y="237"/>
                  <a:pt x="756" y="230"/>
                  <a:pt x="756" y="233"/>
                </a:cubicBezTo>
                <a:cubicBezTo>
                  <a:pt x="758" y="234"/>
                  <a:pt x="760" y="235"/>
                  <a:pt x="762" y="237"/>
                </a:cubicBezTo>
                <a:cubicBezTo>
                  <a:pt x="761" y="235"/>
                  <a:pt x="761" y="233"/>
                  <a:pt x="760" y="233"/>
                </a:cubicBezTo>
                <a:close/>
                <a:moveTo>
                  <a:pt x="754" y="232"/>
                </a:moveTo>
                <a:cubicBezTo>
                  <a:pt x="755" y="231"/>
                  <a:pt x="756" y="235"/>
                  <a:pt x="757" y="236"/>
                </a:cubicBezTo>
                <a:cubicBezTo>
                  <a:pt x="757" y="234"/>
                  <a:pt x="753" y="229"/>
                  <a:pt x="754" y="232"/>
                </a:cubicBezTo>
                <a:close/>
                <a:moveTo>
                  <a:pt x="747" y="236"/>
                </a:moveTo>
                <a:cubicBezTo>
                  <a:pt x="746" y="236"/>
                  <a:pt x="748" y="238"/>
                  <a:pt x="748" y="239"/>
                </a:cubicBezTo>
                <a:cubicBezTo>
                  <a:pt x="749" y="239"/>
                  <a:pt x="749" y="240"/>
                  <a:pt x="749" y="239"/>
                </a:cubicBezTo>
                <a:cubicBezTo>
                  <a:pt x="748" y="239"/>
                  <a:pt x="748" y="237"/>
                  <a:pt x="747" y="236"/>
                </a:cubicBezTo>
                <a:close/>
                <a:moveTo>
                  <a:pt x="753" y="170"/>
                </a:moveTo>
                <a:cubicBezTo>
                  <a:pt x="752" y="170"/>
                  <a:pt x="752" y="170"/>
                  <a:pt x="753" y="172"/>
                </a:cubicBezTo>
                <a:cubicBezTo>
                  <a:pt x="754" y="172"/>
                  <a:pt x="755" y="172"/>
                  <a:pt x="756" y="173"/>
                </a:cubicBezTo>
                <a:cubicBezTo>
                  <a:pt x="754" y="172"/>
                  <a:pt x="753" y="171"/>
                  <a:pt x="753" y="170"/>
                </a:cubicBezTo>
                <a:close/>
                <a:moveTo>
                  <a:pt x="747" y="163"/>
                </a:moveTo>
                <a:cubicBezTo>
                  <a:pt x="746" y="162"/>
                  <a:pt x="745" y="163"/>
                  <a:pt x="746" y="165"/>
                </a:cubicBezTo>
                <a:cubicBezTo>
                  <a:pt x="746" y="164"/>
                  <a:pt x="749" y="168"/>
                  <a:pt x="749" y="167"/>
                </a:cubicBezTo>
                <a:cubicBezTo>
                  <a:pt x="746" y="163"/>
                  <a:pt x="748" y="165"/>
                  <a:pt x="747" y="163"/>
                </a:cubicBezTo>
                <a:close/>
                <a:moveTo>
                  <a:pt x="726" y="156"/>
                </a:moveTo>
                <a:cubicBezTo>
                  <a:pt x="725" y="156"/>
                  <a:pt x="728" y="159"/>
                  <a:pt x="729" y="160"/>
                </a:cubicBezTo>
                <a:cubicBezTo>
                  <a:pt x="730" y="160"/>
                  <a:pt x="728" y="158"/>
                  <a:pt x="726" y="156"/>
                </a:cubicBezTo>
                <a:close/>
                <a:moveTo>
                  <a:pt x="723" y="152"/>
                </a:moveTo>
                <a:cubicBezTo>
                  <a:pt x="722" y="152"/>
                  <a:pt x="721" y="151"/>
                  <a:pt x="721" y="150"/>
                </a:cubicBezTo>
                <a:cubicBezTo>
                  <a:pt x="720" y="150"/>
                  <a:pt x="720" y="151"/>
                  <a:pt x="721" y="152"/>
                </a:cubicBezTo>
                <a:cubicBezTo>
                  <a:pt x="722" y="151"/>
                  <a:pt x="725" y="155"/>
                  <a:pt x="724" y="153"/>
                </a:cubicBezTo>
                <a:cubicBezTo>
                  <a:pt x="723" y="153"/>
                  <a:pt x="723" y="153"/>
                  <a:pt x="723" y="152"/>
                </a:cubicBezTo>
                <a:close/>
                <a:moveTo>
                  <a:pt x="726" y="146"/>
                </a:moveTo>
                <a:cubicBezTo>
                  <a:pt x="727" y="147"/>
                  <a:pt x="726" y="147"/>
                  <a:pt x="728" y="149"/>
                </a:cubicBezTo>
                <a:cubicBezTo>
                  <a:pt x="729" y="150"/>
                  <a:pt x="727" y="147"/>
                  <a:pt x="726" y="146"/>
                </a:cubicBezTo>
                <a:close/>
                <a:moveTo>
                  <a:pt x="717" y="154"/>
                </a:moveTo>
                <a:cubicBezTo>
                  <a:pt x="718" y="156"/>
                  <a:pt x="715" y="152"/>
                  <a:pt x="714" y="152"/>
                </a:cubicBezTo>
                <a:cubicBezTo>
                  <a:pt x="714" y="153"/>
                  <a:pt x="716" y="154"/>
                  <a:pt x="717" y="156"/>
                </a:cubicBezTo>
                <a:cubicBezTo>
                  <a:pt x="718" y="156"/>
                  <a:pt x="718" y="155"/>
                  <a:pt x="717" y="154"/>
                </a:cubicBezTo>
                <a:close/>
                <a:moveTo>
                  <a:pt x="723" y="138"/>
                </a:moveTo>
                <a:cubicBezTo>
                  <a:pt x="726" y="140"/>
                  <a:pt x="727" y="142"/>
                  <a:pt x="728" y="143"/>
                </a:cubicBezTo>
                <a:cubicBezTo>
                  <a:pt x="727" y="141"/>
                  <a:pt x="725" y="139"/>
                  <a:pt x="723" y="138"/>
                </a:cubicBezTo>
                <a:close/>
                <a:moveTo>
                  <a:pt x="723" y="139"/>
                </a:moveTo>
                <a:cubicBezTo>
                  <a:pt x="723" y="138"/>
                  <a:pt x="722" y="137"/>
                  <a:pt x="721" y="137"/>
                </a:cubicBezTo>
                <a:cubicBezTo>
                  <a:pt x="720" y="136"/>
                  <a:pt x="720" y="136"/>
                  <a:pt x="720" y="137"/>
                </a:cubicBezTo>
                <a:cubicBezTo>
                  <a:pt x="721" y="139"/>
                  <a:pt x="722" y="140"/>
                  <a:pt x="723" y="141"/>
                </a:cubicBezTo>
                <a:cubicBezTo>
                  <a:pt x="722" y="139"/>
                  <a:pt x="720" y="138"/>
                  <a:pt x="721" y="137"/>
                </a:cubicBezTo>
                <a:cubicBezTo>
                  <a:pt x="723" y="139"/>
                  <a:pt x="724" y="140"/>
                  <a:pt x="725" y="140"/>
                </a:cubicBezTo>
                <a:cubicBezTo>
                  <a:pt x="724" y="139"/>
                  <a:pt x="724" y="139"/>
                  <a:pt x="723" y="139"/>
                </a:cubicBezTo>
                <a:close/>
                <a:moveTo>
                  <a:pt x="722" y="140"/>
                </a:moveTo>
                <a:cubicBezTo>
                  <a:pt x="719" y="137"/>
                  <a:pt x="719" y="137"/>
                  <a:pt x="719" y="137"/>
                </a:cubicBezTo>
                <a:cubicBezTo>
                  <a:pt x="718" y="137"/>
                  <a:pt x="720" y="140"/>
                  <a:pt x="721" y="141"/>
                </a:cubicBezTo>
                <a:cubicBezTo>
                  <a:pt x="722" y="141"/>
                  <a:pt x="722" y="141"/>
                  <a:pt x="722" y="140"/>
                </a:cubicBezTo>
                <a:close/>
                <a:moveTo>
                  <a:pt x="721" y="134"/>
                </a:moveTo>
                <a:cubicBezTo>
                  <a:pt x="720" y="134"/>
                  <a:pt x="719" y="134"/>
                  <a:pt x="719" y="134"/>
                </a:cubicBezTo>
                <a:cubicBezTo>
                  <a:pt x="723" y="138"/>
                  <a:pt x="724" y="137"/>
                  <a:pt x="721" y="134"/>
                </a:cubicBezTo>
                <a:close/>
                <a:moveTo>
                  <a:pt x="714" y="136"/>
                </a:moveTo>
                <a:cubicBezTo>
                  <a:pt x="715" y="135"/>
                  <a:pt x="715" y="135"/>
                  <a:pt x="714" y="134"/>
                </a:cubicBezTo>
                <a:cubicBezTo>
                  <a:pt x="713" y="133"/>
                  <a:pt x="712" y="134"/>
                  <a:pt x="714" y="136"/>
                </a:cubicBezTo>
                <a:close/>
                <a:moveTo>
                  <a:pt x="697" y="113"/>
                </a:moveTo>
                <a:cubicBezTo>
                  <a:pt x="698" y="114"/>
                  <a:pt x="698" y="113"/>
                  <a:pt x="697" y="113"/>
                </a:cubicBezTo>
                <a:cubicBezTo>
                  <a:pt x="696" y="113"/>
                  <a:pt x="694" y="110"/>
                  <a:pt x="693" y="110"/>
                </a:cubicBezTo>
                <a:cubicBezTo>
                  <a:pt x="695" y="112"/>
                  <a:pt x="698" y="116"/>
                  <a:pt x="700" y="117"/>
                </a:cubicBezTo>
                <a:cubicBezTo>
                  <a:pt x="699" y="116"/>
                  <a:pt x="696" y="113"/>
                  <a:pt x="697" y="113"/>
                </a:cubicBezTo>
                <a:close/>
                <a:moveTo>
                  <a:pt x="662" y="153"/>
                </a:moveTo>
                <a:cubicBezTo>
                  <a:pt x="663" y="154"/>
                  <a:pt x="665" y="156"/>
                  <a:pt x="666" y="156"/>
                </a:cubicBezTo>
                <a:cubicBezTo>
                  <a:pt x="665" y="155"/>
                  <a:pt x="663" y="152"/>
                  <a:pt x="662" y="153"/>
                </a:cubicBezTo>
                <a:close/>
                <a:moveTo>
                  <a:pt x="685" y="103"/>
                </a:moveTo>
                <a:cubicBezTo>
                  <a:pt x="687" y="104"/>
                  <a:pt x="686" y="104"/>
                  <a:pt x="687" y="105"/>
                </a:cubicBezTo>
                <a:cubicBezTo>
                  <a:pt x="688" y="106"/>
                  <a:pt x="689" y="106"/>
                  <a:pt x="689" y="106"/>
                </a:cubicBezTo>
                <a:cubicBezTo>
                  <a:pt x="688" y="105"/>
                  <a:pt x="687" y="103"/>
                  <a:pt x="685" y="103"/>
                </a:cubicBezTo>
                <a:close/>
                <a:moveTo>
                  <a:pt x="599" y="49"/>
                </a:moveTo>
                <a:cubicBezTo>
                  <a:pt x="600" y="50"/>
                  <a:pt x="603" y="51"/>
                  <a:pt x="603" y="50"/>
                </a:cubicBezTo>
                <a:cubicBezTo>
                  <a:pt x="600" y="49"/>
                  <a:pt x="601" y="50"/>
                  <a:pt x="599" y="49"/>
                </a:cubicBezTo>
                <a:close/>
                <a:moveTo>
                  <a:pt x="579" y="43"/>
                </a:moveTo>
                <a:cubicBezTo>
                  <a:pt x="579" y="42"/>
                  <a:pt x="584" y="44"/>
                  <a:pt x="581" y="43"/>
                </a:cubicBezTo>
                <a:cubicBezTo>
                  <a:pt x="581" y="43"/>
                  <a:pt x="576" y="41"/>
                  <a:pt x="579" y="43"/>
                </a:cubicBezTo>
                <a:close/>
                <a:moveTo>
                  <a:pt x="568" y="37"/>
                </a:moveTo>
                <a:cubicBezTo>
                  <a:pt x="568" y="36"/>
                  <a:pt x="570" y="37"/>
                  <a:pt x="571" y="38"/>
                </a:cubicBezTo>
                <a:cubicBezTo>
                  <a:pt x="573" y="38"/>
                  <a:pt x="568" y="36"/>
                  <a:pt x="567" y="36"/>
                </a:cubicBezTo>
                <a:cubicBezTo>
                  <a:pt x="570" y="37"/>
                  <a:pt x="565" y="36"/>
                  <a:pt x="568" y="37"/>
                </a:cubicBezTo>
                <a:close/>
                <a:moveTo>
                  <a:pt x="562" y="33"/>
                </a:moveTo>
                <a:cubicBezTo>
                  <a:pt x="563" y="34"/>
                  <a:pt x="563" y="33"/>
                  <a:pt x="565" y="33"/>
                </a:cubicBezTo>
                <a:cubicBezTo>
                  <a:pt x="567" y="35"/>
                  <a:pt x="567" y="35"/>
                  <a:pt x="567" y="35"/>
                </a:cubicBezTo>
                <a:cubicBezTo>
                  <a:pt x="570" y="35"/>
                  <a:pt x="558" y="30"/>
                  <a:pt x="562" y="33"/>
                </a:cubicBezTo>
                <a:close/>
                <a:moveTo>
                  <a:pt x="533" y="22"/>
                </a:moveTo>
                <a:cubicBezTo>
                  <a:pt x="531" y="22"/>
                  <a:pt x="527" y="19"/>
                  <a:pt x="523" y="19"/>
                </a:cubicBezTo>
                <a:cubicBezTo>
                  <a:pt x="524" y="20"/>
                  <a:pt x="519" y="18"/>
                  <a:pt x="519" y="19"/>
                </a:cubicBezTo>
                <a:cubicBezTo>
                  <a:pt x="522" y="20"/>
                  <a:pt x="520" y="20"/>
                  <a:pt x="524" y="21"/>
                </a:cubicBezTo>
                <a:cubicBezTo>
                  <a:pt x="522" y="19"/>
                  <a:pt x="526" y="20"/>
                  <a:pt x="528" y="20"/>
                </a:cubicBezTo>
                <a:cubicBezTo>
                  <a:pt x="529" y="21"/>
                  <a:pt x="532" y="22"/>
                  <a:pt x="535" y="23"/>
                </a:cubicBezTo>
                <a:cubicBezTo>
                  <a:pt x="534" y="23"/>
                  <a:pt x="535" y="22"/>
                  <a:pt x="533" y="22"/>
                </a:cubicBezTo>
                <a:close/>
                <a:moveTo>
                  <a:pt x="513" y="21"/>
                </a:moveTo>
                <a:cubicBezTo>
                  <a:pt x="515" y="21"/>
                  <a:pt x="520" y="24"/>
                  <a:pt x="520" y="23"/>
                </a:cubicBezTo>
                <a:cubicBezTo>
                  <a:pt x="516" y="22"/>
                  <a:pt x="514" y="21"/>
                  <a:pt x="513" y="21"/>
                </a:cubicBezTo>
                <a:close/>
                <a:moveTo>
                  <a:pt x="499" y="13"/>
                </a:moveTo>
                <a:cubicBezTo>
                  <a:pt x="501" y="14"/>
                  <a:pt x="499" y="14"/>
                  <a:pt x="502" y="15"/>
                </a:cubicBezTo>
                <a:cubicBezTo>
                  <a:pt x="501" y="14"/>
                  <a:pt x="504" y="14"/>
                  <a:pt x="502" y="14"/>
                </a:cubicBezTo>
                <a:cubicBezTo>
                  <a:pt x="502" y="14"/>
                  <a:pt x="499" y="13"/>
                  <a:pt x="499" y="13"/>
                </a:cubicBezTo>
                <a:close/>
                <a:moveTo>
                  <a:pt x="497" y="13"/>
                </a:moveTo>
                <a:cubicBezTo>
                  <a:pt x="502" y="15"/>
                  <a:pt x="497" y="14"/>
                  <a:pt x="497" y="15"/>
                </a:cubicBezTo>
                <a:cubicBezTo>
                  <a:pt x="499" y="15"/>
                  <a:pt x="500" y="16"/>
                  <a:pt x="501" y="16"/>
                </a:cubicBezTo>
                <a:cubicBezTo>
                  <a:pt x="500" y="15"/>
                  <a:pt x="499" y="13"/>
                  <a:pt x="497" y="13"/>
                </a:cubicBezTo>
                <a:close/>
                <a:moveTo>
                  <a:pt x="494" y="15"/>
                </a:moveTo>
                <a:cubicBezTo>
                  <a:pt x="494" y="14"/>
                  <a:pt x="496" y="15"/>
                  <a:pt x="496" y="14"/>
                </a:cubicBezTo>
                <a:cubicBezTo>
                  <a:pt x="492" y="13"/>
                  <a:pt x="493" y="14"/>
                  <a:pt x="494" y="15"/>
                </a:cubicBezTo>
                <a:close/>
                <a:moveTo>
                  <a:pt x="441" y="7"/>
                </a:moveTo>
                <a:cubicBezTo>
                  <a:pt x="441" y="7"/>
                  <a:pt x="443" y="7"/>
                  <a:pt x="445" y="7"/>
                </a:cubicBezTo>
                <a:cubicBezTo>
                  <a:pt x="444" y="7"/>
                  <a:pt x="445" y="7"/>
                  <a:pt x="444" y="7"/>
                </a:cubicBezTo>
                <a:cubicBezTo>
                  <a:pt x="444" y="7"/>
                  <a:pt x="439" y="7"/>
                  <a:pt x="441" y="7"/>
                </a:cubicBezTo>
                <a:close/>
                <a:moveTo>
                  <a:pt x="436" y="6"/>
                </a:moveTo>
                <a:cubicBezTo>
                  <a:pt x="433" y="6"/>
                  <a:pt x="434" y="5"/>
                  <a:pt x="431" y="6"/>
                </a:cubicBezTo>
                <a:cubicBezTo>
                  <a:pt x="431" y="6"/>
                  <a:pt x="433" y="6"/>
                  <a:pt x="432" y="7"/>
                </a:cubicBezTo>
                <a:cubicBezTo>
                  <a:pt x="434" y="7"/>
                  <a:pt x="436" y="8"/>
                  <a:pt x="437" y="7"/>
                </a:cubicBezTo>
                <a:cubicBezTo>
                  <a:pt x="432" y="7"/>
                  <a:pt x="433" y="6"/>
                  <a:pt x="436" y="6"/>
                </a:cubicBezTo>
                <a:close/>
                <a:moveTo>
                  <a:pt x="424" y="8"/>
                </a:moveTo>
                <a:cubicBezTo>
                  <a:pt x="420" y="7"/>
                  <a:pt x="426" y="6"/>
                  <a:pt x="421" y="7"/>
                </a:cubicBezTo>
                <a:cubicBezTo>
                  <a:pt x="423" y="7"/>
                  <a:pt x="420" y="8"/>
                  <a:pt x="424" y="8"/>
                </a:cubicBezTo>
                <a:close/>
                <a:moveTo>
                  <a:pt x="415" y="4"/>
                </a:moveTo>
                <a:cubicBezTo>
                  <a:pt x="415" y="4"/>
                  <a:pt x="414" y="4"/>
                  <a:pt x="413" y="4"/>
                </a:cubicBezTo>
                <a:cubicBezTo>
                  <a:pt x="415" y="4"/>
                  <a:pt x="417" y="5"/>
                  <a:pt x="420" y="5"/>
                </a:cubicBezTo>
                <a:cubicBezTo>
                  <a:pt x="420" y="4"/>
                  <a:pt x="417" y="4"/>
                  <a:pt x="415" y="4"/>
                </a:cubicBezTo>
                <a:close/>
                <a:moveTo>
                  <a:pt x="417" y="5"/>
                </a:moveTo>
                <a:cubicBezTo>
                  <a:pt x="417" y="6"/>
                  <a:pt x="414" y="6"/>
                  <a:pt x="412" y="5"/>
                </a:cubicBezTo>
                <a:cubicBezTo>
                  <a:pt x="412" y="6"/>
                  <a:pt x="415" y="6"/>
                  <a:pt x="416" y="7"/>
                </a:cubicBezTo>
                <a:cubicBezTo>
                  <a:pt x="416" y="7"/>
                  <a:pt x="417" y="7"/>
                  <a:pt x="418" y="7"/>
                </a:cubicBezTo>
                <a:cubicBezTo>
                  <a:pt x="413" y="6"/>
                  <a:pt x="418" y="6"/>
                  <a:pt x="419" y="6"/>
                </a:cubicBezTo>
                <a:cubicBezTo>
                  <a:pt x="419" y="6"/>
                  <a:pt x="419" y="5"/>
                  <a:pt x="417" y="5"/>
                </a:cubicBezTo>
                <a:close/>
                <a:moveTo>
                  <a:pt x="412" y="4"/>
                </a:moveTo>
                <a:cubicBezTo>
                  <a:pt x="409" y="4"/>
                  <a:pt x="409" y="5"/>
                  <a:pt x="410" y="5"/>
                </a:cubicBezTo>
                <a:cubicBezTo>
                  <a:pt x="409" y="4"/>
                  <a:pt x="414" y="5"/>
                  <a:pt x="413" y="5"/>
                </a:cubicBezTo>
                <a:cubicBezTo>
                  <a:pt x="410" y="4"/>
                  <a:pt x="413" y="4"/>
                  <a:pt x="412" y="4"/>
                </a:cubicBezTo>
                <a:close/>
                <a:moveTo>
                  <a:pt x="409" y="5"/>
                </a:moveTo>
                <a:cubicBezTo>
                  <a:pt x="405" y="5"/>
                  <a:pt x="405" y="5"/>
                  <a:pt x="405" y="5"/>
                </a:cubicBezTo>
                <a:cubicBezTo>
                  <a:pt x="404" y="6"/>
                  <a:pt x="408" y="6"/>
                  <a:pt x="407" y="7"/>
                </a:cubicBezTo>
                <a:cubicBezTo>
                  <a:pt x="409" y="7"/>
                  <a:pt x="409" y="7"/>
                  <a:pt x="412" y="8"/>
                </a:cubicBezTo>
                <a:cubicBezTo>
                  <a:pt x="411" y="7"/>
                  <a:pt x="404" y="6"/>
                  <a:pt x="409" y="5"/>
                </a:cubicBezTo>
                <a:close/>
                <a:moveTo>
                  <a:pt x="391" y="7"/>
                </a:moveTo>
                <a:cubicBezTo>
                  <a:pt x="393" y="7"/>
                  <a:pt x="395" y="7"/>
                  <a:pt x="397" y="7"/>
                </a:cubicBezTo>
                <a:cubicBezTo>
                  <a:pt x="397" y="7"/>
                  <a:pt x="397" y="7"/>
                  <a:pt x="397" y="7"/>
                </a:cubicBezTo>
                <a:cubicBezTo>
                  <a:pt x="395" y="7"/>
                  <a:pt x="393" y="7"/>
                  <a:pt x="391" y="7"/>
                </a:cubicBezTo>
                <a:close/>
                <a:moveTo>
                  <a:pt x="376" y="46"/>
                </a:moveTo>
                <a:cubicBezTo>
                  <a:pt x="376" y="47"/>
                  <a:pt x="379" y="47"/>
                  <a:pt x="380" y="47"/>
                </a:cubicBezTo>
                <a:cubicBezTo>
                  <a:pt x="378" y="47"/>
                  <a:pt x="378" y="46"/>
                  <a:pt x="376" y="46"/>
                </a:cubicBezTo>
                <a:close/>
                <a:moveTo>
                  <a:pt x="354" y="47"/>
                </a:moveTo>
                <a:cubicBezTo>
                  <a:pt x="353" y="48"/>
                  <a:pt x="359" y="47"/>
                  <a:pt x="359" y="47"/>
                </a:cubicBezTo>
                <a:cubicBezTo>
                  <a:pt x="357" y="47"/>
                  <a:pt x="357" y="46"/>
                  <a:pt x="354" y="47"/>
                </a:cubicBezTo>
                <a:close/>
                <a:moveTo>
                  <a:pt x="323" y="15"/>
                </a:moveTo>
                <a:cubicBezTo>
                  <a:pt x="323" y="16"/>
                  <a:pt x="322" y="16"/>
                  <a:pt x="324" y="16"/>
                </a:cubicBezTo>
                <a:cubicBezTo>
                  <a:pt x="326" y="16"/>
                  <a:pt x="326" y="15"/>
                  <a:pt x="323" y="15"/>
                </a:cubicBezTo>
                <a:close/>
                <a:moveTo>
                  <a:pt x="325" y="47"/>
                </a:moveTo>
                <a:cubicBezTo>
                  <a:pt x="324" y="48"/>
                  <a:pt x="328" y="47"/>
                  <a:pt x="329" y="46"/>
                </a:cubicBezTo>
                <a:cubicBezTo>
                  <a:pt x="327" y="47"/>
                  <a:pt x="327" y="46"/>
                  <a:pt x="325" y="47"/>
                </a:cubicBezTo>
                <a:close/>
                <a:moveTo>
                  <a:pt x="321" y="51"/>
                </a:moveTo>
                <a:cubicBezTo>
                  <a:pt x="324" y="50"/>
                  <a:pt x="323" y="50"/>
                  <a:pt x="321" y="51"/>
                </a:cubicBezTo>
                <a:cubicBezTo>
                  <a:pt x="323" y="51"/>
                  <a:pt x="325" y="50"/>
                  <a:pt x="327" y="50"/>
                </a:cubicBezTo>
                <a:cubicBezTo>
                  <a:pt x="328" y="50"/>
                  <a:pt x="328" y="49"/>
                  <a:pt x="328" y="49"/>
                </a:cubicBezTo>
                <a:cubicBezTo>
                  <a:pt x="325" y="50"/>
                  <a:pt x="321" y="49"/>
                  <a:pt x="321" y="51"/>
                </a:cubicBezTo>
                <a:close/>
                <a:moveTo>
                  <a:pt x="316" y="18"/>
                </a:moveTo>
                <a:cubicBezTo>
                  <a:pt x="319" y="17"/>
                  <a:pt x="317" y="18"/>
                  <a:pt x="320" y="18"/>
                </a:cubicBezTo>
                <a:cubicBezTo>
                  <a:pt x="319" y="17"/>
                  <a:pt x="321" y="17"/>
                  <a:pt x="321" y="16"/>
                </a:cubicBezTo>
                <a:cubicBezTo>
                  <a:pt x="318" y="17"/>
                  <a:pt x="319" y="17"/>
                  <a:pt x="317" y="17"/>
                </a:cubicBezTo>
                <a:cubicBezTo>
                  <a:pt x="317" y="17"/>
                  <a:pt x="317" y="17"/>
                  <a:pt x="316" y="18"/>
                </a:cubicBezTo>
                <a:close/>
                <a:moveTo>
                  <a:pt x="311" y="35"/>
                </a:moveTo>
                <a:cubicBezTo>
                  <a:pt x="312" y="34"/>
                  <a:pt x="316" y="34"/>
                  <a:pt x="315" y="34"/>
                </a:cubicBezTo>
                <a:cubicBezTo>
                  <a:pt x="314" y="34"/>
                  <a:pt x="308" y="35"/>
                  <a:pt x="311" y="35"/>
                </a:cubicBezTo>
                <a:close/>
                <a:moveTo>
                  <a:pt x="314" y="49"/>
                </a:moveTo>
                <a:cubicBezTo>
                  <a:pt x="314" y="50"/>
                  <a:pt x="318" y="49"/>
                  <a:pt x="318" y="49"/>
                </a:cubicBezTo>
                <a:lnTo>
                  <a:pt x="314" y="49"/>
                </a:lnTo>
                <a:close/>
                <a:moveTo>
                  <a:pt x="308" y="47"/>
                </a:moveTo>
                <a:cubicBezTo>
                  <a:pt x="308" y="48"/>
                  <a:pt x="314" y="46"/>
                  <a:pt x="315" y="46"/>
                </a:cubicBezTo>
                <a:cubicBezTo>
                  <a:pt x="315" y="46"/>
                  <a:pt x="315" y="45"/>
                  <a:pt x="316" y="45"/>
                </a:cubicBezTo>
                <a:cubicBezTo>
                  <a:pt x="313" y="46"/>
                  <a:pt x="309" y="47"/>
                  <a:pt x="308" y="47"/>
                </a:cubicBezTo>
                <a:close/>
                <a:moveTo>
                  <a:pt x="302" y="21"/>
                </a:moveTo>
                <a:cubicBezTo>
                  <a:pt x="305" y="21"/>
                  <a:pt x="305" y="20"/>
                  <a:pt x="306" y="20"/>
                </a:cubicBezTo>
                <a:cubicBezTo>
                  <a:pt x="306" y="19"/>
                  <a:pt x="307" y="19"/>
                  <a:pt x="307" y="19"/>
                </a:cubicBezTo>
                <a:cubicBezTo>
                  <a:pt x="304" y="20"/>
                  <a:pt x="303" y="20"/>
                  <a:pt x="302" y="21"/>
                </a:cubicBezTo>
                <a:close/>
                <a:moveTo>
                  <a:pt x="314" y="52"/>
                </a:moveTo>
                <a:cubicBezTo>
                  <a:pt x="313" y="52"/>
                  <a:pt x="311" y="53"/>
                  <a:pt x="311" y="53"/>
                </a:cubicBezTo>
                <a:cubicBezTo>
                  <a:pt x="314" y="52"/>
                  <a:pt x="313" y="53"/>
                  <a:pt x="315" y="52"/>
                </a:cubicBezTo>
                <a:cubicBezTo>
                  <a:pt x="315" y="52"/>
                  <a:pt x="315" y="52"/>
                  <a:pt x="314" y="52"/>
                </a:cubicBezTo>
                <a:close/>
                <a:moveTo>
                  <a:pt x="309" y="42"/>
                </a:moveTo>
                <a:cubicBezTo>
                  <a:pt x="307" y="43"/>
                  <a:pt x="305" y="43"/>
                  <a:pt x="304" y="44"/>
                </a:cubicBezTo>
                <a:cubicBezTo>
                  <a:pt x="306" y="44"/>
                  <a:pt x="309" y="43"/>
                  <a:pt x="310" y="42"/>
                </a:cubicBezTo>
                <a:cubicBezTo>
                  <a:pt x="310" y="42"/>
                  <a:pt x="310" y="41"/>
                  <a:pt x="309" y="41"/>
                </a:cubicBezTo>
                <a:lnTo>
                  <a:pt x="309" y="42"/>
                </a:lnTo>
                <a:close/>
                <a:moveTo>
                  <a:pt x="306" y="49"/>
                </a:moveTo>
                <a:cubicBezTo>
                  <a:pt x="308" y="49"/>
                  <a:pt x="309" y="49"/>
                  <a:pt x="310" y="49"/>
                </a:cubicBezTo>
                <a:cubicBezTo>
                  <a:pt x="310" y="48"/>
                  <a:pt x="310" y="48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08" y="49"/>
                  <a:pt x="307" y="48"/>
                  <a:pt x="306" y="49"/>
                </a:cubicBezTo>
                <a:close/>
                <a:moveTo>
                  <a:pt x="306" y="51"/>
                </a:moveTo>
                <a:cubicBezTo>
                  <a:pt x="307" y="51"/>
                  <a:pt x="308" y="50"/>
                  <a:pt x="309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50"/>
                  <a:pt x="304" y="51"/>
                  <a:pt x="306" y="51"/>
                </a:cubicBezTo>
                <a:close/>
                <a:moveTo>
                  <a:pt x="307" y="53"/>
                </a:moveTo>
                <a:cubicBezTo>
                  <a:pt x="309" y="53"/>
                  <a:pt x="306" y="54"/>
                  <a:pt x="306" y="54"/>
                </a:cubicBezTo>
                <a:cubicBezTo>
                  <a:pt x="309" y="54"/>
                  <a:pt x="310" y="53"/>
                  <a:pt x="311" y="52"/>
                </a:cubicBezTo>
                <a:cubicBezTo>
                  <a:pt x="310" y="52"/>
                  <a:pt x="308" y="53"/>
                  <a:pt x="307" y="53"/>
                </a:cubicBezTo>
                <a:close/>
                <a:moveTo>
                  <a:pt x="308" y="54"/>
                </a:moveTo>
                <a:cubicBezTo>
                  <a:pt x="305" y="55"/>
                  <a:pt x="306" y="55"/>
                  <a:pt x="305" y="56"/>
                </a:cubicBezTo>
                <a:cubicBezTo>
                  <a:pt x="308" y="55"/>
                  <a:pt x="309" y="56"/>
                  <a:pt x="310" y="55"/>
                </a:cubicBezTo>
                <a:cubicBezTo>
                  <a:pt x="308" y="55"/>
                  <a:pt x="308" y="55"/>
                  <a:pt x="308" y="54"/>
                </a:cubicBezTo>
                <a:close/>
                <a:moveTo>
                  <a:pt x="302" y="38"/>
                </a:moveTo>
                <a:cubicBezTo>
                  <a:pt x="300" y="39"/>
                  <a:pt x="300" y="39"/>
                  <a:pt x="300" y="40"/>
                </a:cubicBezTo>
                <a:cubicBezTo>
                  <a:pt x="303" y="39"/>
                  <a:pt x="303" y="39"/>
                  <a:pt x="302" y="38"/>
                </a:cubicBezTo>
                <a:close/>
                <a:moveTo>
                  <a:pt x="301" y="46"/>
                </a:moveTo>
                <a:cubicBezTo>
                  <a:pt x="300" y="47"/>
                  <a:pt x="300" y="47"/>
                  <a:pt x="299" y="47"/>
                </a:cubicBezTo>
                <a:cubicBezTo>
                  <a:pt x="299" y="47"/>
                  <a:pt x="297" y="48"/>
                  <a:pt x="299" y="48"/>
                </a:cubicBezTo>
                <a:cubicBezTo>
                  <a:pt x="300" y="47"/>
                  <a:pt x="305" y="45"/>
                  <a:pt x="302" y="46"/>
                </a:cubicBezTo>
                <a:cubicBezTo>
                  <a:pt x="302" y="46"/>
                  <a:pt x="301" y="46"/>
                  <a:pt x="301" y="46"/>
                </a:cubicBezTo>
                <a:close/>
                <a:moveTo>
                  <a:pt x="300" y="51"/>
                </a:moveTo>
                <a:cubicBezTo>
                  <a:pt x="300" y="51"/>
                  <a:pt x="303" y="50"/>
                  <a:pt x="303" y="50"/>
                </a:cubicBezTo>
                <a:cubicBezTo>
                  <a:pt x="301" y="50"/>
                  <a:pt x="297" y="52"/>
                  <a:pt x="300" y="51"/>
                </a:cubicBezTo>
                <a:close/>
                <a:moveTo>
                  <a:pt x="296" y="41"/>
                </a:moveTo>
                <a:cubicBezTo>
                  <a:pt x="296" y="40"/>
                  <a:pt x="297" y="40"/>
                  <a:pt x="297" y="40"/>
                </a:cubicBezTo>
                <a:cubicBezTo>
                  <a:pt x="294" y="40"/>
                  <a:pt x="293" y="42"/>
                  <a:pt x="296" y="41"/>
                </a:cubicBezTo>
                <a:close/>
                <a:moveTo>
                  <a:pt x="295" y="49"/>
                </a:moveTo>
                <a:cubicBezTo>
                  <a:pt x="293" y="50"/>
                  <a:pt x="294" y="51"/>
                  <a:pt x="297" y="51"/>
                </a:cubicBezTo>
                <a:cubicBezTo>
                  <a:pt x="298" y="50"/>
                  <a:pt x="294" y="50"/>
                  <a:pt x="297" y="49"/>
                </a:cubicBezTo>
                <a:cubicBezTo>
                  <a:pt x="296" y="49"/>
                  <a:pt x="296" y="49"/>
                  <a:pt x="295" y="49"/>
                </a:cubicBezTo>
                <a:close/>
                <a:moveTo>
                  <a:pt x="296" y="54"/>
                </a:moveTo>
                <a:cubicBezTo>
                  <a:pt x="296" y="55"/>
                  <a:pt x="294" y="55"/>
                  <a:pt x="294" y="55"/>
                </a:cubicBezTo>
                <a:cubicBezTo>
                  <a:pt x="294" y="56"/>
                  <a:pt x="294" y="56"/>
                  <a:pt x="295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93" y="58"/>
                  <a:pt x="293" y="58"/>
                  <a:pt x="292" y="58"/>
                </a:cubicBezTo>
                <a:cubicBezTo>
                  <a:pt x="294" y="58"/>
                  <a:pt x="294" y="58"/>
                  <a:pt x="295" y="58"/>
                </a:cubicBezTo>
                <a:cubicBezTo>
                  <a:pt x="293" y="58"/>
                  <a:pt x="293" y="57"/>
                  <a:pt x="297" y="57"/>
                </a:cubicBezTo>
                <a:cubicBezTo>
                  <a:pt x="297" y="56"/>
                  <a:pt x="295" y="56"/>
                  <a:pt x="295" y="56"/>
                </a:cubicBezTo>
                <a:cubicBezTo>
                  <a:pt x="295" y="55"/>
                  <a:pt x="299" y="54"/>
                  <a:pt x="298" y="54"/>
                </a:cubicBezTo>
                <a:cubicBezTo>
                  <a:pt x="297" y="55"/>
                  <a:pt x="297" y="54"/>
                  <a:pt x="296" y="54"/>
                </a:cubicBezTo>
                <a:close/>
                <a:moveTo>
                  <a:pt x="286" y="51"/>
                </a:moveTo>
                <a:cubicBezTo>
                  <a:pt x="286" y="52"/>
                  <a:pt x="282" y="52"/>
                  <a:pt x="282" y="53"/>
                </a:cubicBezTo>
                <a:cubicBezTo>
                  <a:pt x="285" y="52"/>
                  <a:pt x="292" y="51"/>
                  <a:pt x="293" y="49"/>
                </a:cubicBezTo>
                <a:cubicBezTo>
                  <a:pt x="289" y="50"/>
                  <a:pt x="289" y="51"/>
                  <a:pt x="286" y="51"/>
                </a:cubicBezTo>
                <a:close/>
                <a:moveTo>
                  <a:pt x="287" y="58"/>
                </a:moveTo>
                <a:cubicBezTo>
                  <a:pt x="291" y="56"/>
                  <a:pt x="292" y="55"/>
                  <a:pt x="293" y="54"/>
                </a:cubicBezTo>
                <a:cubicBezTo>
                  <a:pt x="288" y="56"/>
                  <a:pt x="290" y="56"/>
                  <a:pt x="287" y="58"/>
                </a:cubicBezTo>
                <a:close/>
                <a:moveTo>
                  <a:pt x="286" y="51"/>
                </a:moveTo>
                <a:cubicBezTo>
                  <a:pt x="288" y="50"/>
                  <a:pt x="291" y="49"/>
                  <a:pt x="291" y="48"/>
                </a:cubicBezTo>
                <a:cubicBezTo>
                  <a:pt x="289" y="49"/>
                  <a:pt x="285" y="51"/>
                  <a:pt x="286" y="51"/>
                </a:cubicBezTo>
                <a:close/>
                <a:moveTo>
                  <a:pt x="288" y="60"/>
                </a:moveTo>
                <a:cubicBezTo>
                  <a:pt x="289" y="60"/>
                  <a:pt x="294" y="59"/>
                  <a:pt x="294" y="59"/>
                </a:cubicBezTo>
                <a:cubicBezTo>
                  <a:pt x="293" y="59"/>
                  <a:pt x="289" y="59"/>
                  <a:pt x="288" y="60"/>
                </a:cubicBezTo>
                <a:close/>
                <a:moveTo>
                  <a:pt x="283" y="27"/>
                </a:moveTo>
                <a:cubicBezTo>
                  <a:pt x="276" y="29"/>
                  <a:pt x="276" y="29"/>
                  <a:pt x="276" y="29"/>
                </a:cubicBezTo>
                <a:cubicBezTo>
                  <a:pt x="277" y="30"/>
                  <a:pt x="274" y="30"/>
                  <a:pt x="274" y="31"/>
                </a:cubicBezTo>
                <a:cubicBezTo>
                  <a:pt x="278" y="29"/>
                  <a:pt x="276" y="29"/>
                  <a:pt x="281" y="28"/>
                </a:cubicBezTo>
                <a:cubicBezTo>
                  <a:pt x="281" y="28"/>
                  <a:pt x="279" y="29"/>
                  <a:pt x="280" y="29"/>
                </a:cubicBezTo>
                <a:cubicBezTo>
                  <a:pt x="282" y="28"/>
                  <a:pt x="282" y="29"/>
                  <a:pt x="284" y="28"/>
                </a:cubicBezTo>
                <a:cubicBezTo>
                  <a:pt x="285" y="27"/>
                  <a:pt x="281" y="28"/>
                  <a:pt x="283" y="27"/>
                </a:cubicBezTo>
                <a:close/>
                <a:moveTo>
                  <a:pt x="291" y="52"/>
                </a:moveTo>
                <a:cubicBezTo>
                  <a:pt x="291" y="51"/>
                  <a:pt x="289" y="52"/>
                  <a:pt x="291" y="51"/>
                </a:cubicBezTo>
                <a:cubicBezTo>
                  <a:pt x="285" y="53"/>
                  <a:pt x="289" y="53"/>
                  <a:pt x="291" y="52"/>
                </a:cubicBezTo>
                <a:close/>
                <a:moveTo>
                  <a:pt x="282" y="46"/>
                </a:moveTo>
                <a:cubicBezTo>
                  <a:pt x="282" y="46"/>
                  <a:pt x="281" y="46"/>
                  <a:pt x="281" y="47"/>
                </a:cubicBezTo>
                <a:cubicBezTo>
                  <a:pt x="283" y="46"/>
                  <a:pt x="285" y="46"/>
                  <a:pt x="286" y="45"/>
                </a:cubicBezTo>
                <a:cubicBezTo>
                  <a:pt x="284" y="45"/>
                  <a:pt x="284" y="45"/>
                  <a:pt x="282" y="46"/>
                </a:cubicBezTo>
                <a:close/>
                <a:moveTo>
                  <a:pt x="275" y="46"/>
                </a:moveTo>
                <a:cubicBezTo>
                  <a:pt x="277" y="46"/>
                  <a:pt x="280" y="44"/>
                  <a:pt x="281" y="44"/>
                </a:cubicBezTo>
                <a:cubicBezTo>
                  <a:pt x="282" y="44"/>
                  <a:pt x="286" y="42"/>
                  <a:pt x="284" y="42"/>
                </a:cubicBezTo>
                <a:cubicBezTo>
                  <a:pt x="283" y="43"/>
                  <a:pt x="276" y="45"/>
                  <a:pt x="275" y="46"/>
                </a:cubicBezTo>
                <a:close/>
                <a:moveTo>
                  <a:pt x="284" y="57"/>
                </a:moveTo>
                <a:cubicBezTo>
                  <a:pt x="285" y="56"/>
                  <a:pt x="283" y="55"/>
                  <a:pt x="287" y="54"/>
                </a:cubicBezTo>
                <a:cubicBezTo>
                  <a:pt x="288" y="53"/>
                  <a:pt x="286" y="54"/>
                  <a:pt x="285" y="54"/>
                </a:cubicBezTo>
                <a:cubicBezTo>
                  <a:pt x="284" y="55"/>
                  <a:pt x="285" y="55"/>
                  <a:pt x="283" y="56"/>
                </a:cubicBezTo>
                <a:cubicBezTo>
                  <a:pt x="282" y="56"/>
                  <a:pt x="285" y="56"/>
                  <a:pt x="281" y="57"/>
                </a:cubicBezTo>
                <a:cubicBezTo>
                  <a:pt x="281" y="58"/>
                  <a:pt x="283" y="57"/>
                  <a:pt x="284" y="57"/>
                </a:cubicBezTo>
                <a:cubicBezTo>
                  <a:pt x="283" y="57"/>
                  <a:pt x="283" y="57"/>
                  <a:pt x="284" y="57"/>
                </a:cubicBezTo>
                <a:close/>
                <a:moveTo>
                  <a:pt x="279" y="43"/>
                </a:moveTo>
                <a:cubicBezTo>
                  <a:pt x="279" y="43"/>
                  <a:pt x="279" y="43"/>
                  <a:pt x="280" y="43"/>
                </a:cubicBezTo>
                <a:cubicBezTo>
                  <a:pt x="280" y="43"/>
                  <a:pt x="283" y="42"/>
                  <a:pt x="283" y="42"/>
                </a:cubicBezTo>
                <a:cubicBezTo>
                  <a:pt x="281" y="42"/>
                  <a:pt x="281" y="42"/>
                  <a:pt x="279" y="43"/>
                </a:cubicBezTo>
                <a:close/>
                <a:moveTo>
                  <a:pt x="273" y="49"/>
                </a:moveTo>
                <a:cubicBezTo>
                  <a:pt x="277" y="47"/>
                  <a:pt x="276" y="49"/>
                  <a:pt x="277" y="48"/>
                </a:cubicBezTo>
                <a:cubicBezTo>
                  <a:pt x="278" y="48"/>
                  <a:pt x="278" y="48"/>
                  <a:pt x="278" y="47"/>
                </a:cubicBezTo>
                <a:cubicBezTo>
                  <a:pt x="276" y="48"/>
                  <a:pt x="274" y="48"/>
                  <a:pt x="273" y="49"/>
                </a:cubicBezTo>
                <a:close/>
                <a:moveTo>
                  <a:pt x="274" y="62"/>
                </a:moveTo>
                <a:cubicBezTo>
                  <a:pt x="273" y="62"/>
                  <a:pt x="272" y="63"/>
                  <a:pt x="272" y="63"/>
                </a:cubicBezTo>
                <a:cubicBezTo>
                  <a:pt x="273" y="62"/>
                  <a:pt x="274" y="63"/>
                  <a:pt x="275" y="62"/>
                </a:cubicBezTo>
                <a:cubicBezTo>
                  <a:pt x="274" y="62"/>
                  <a:pt x="281" y="60"/>
                  <a:pt x="282" y="59"/>
                </a:cubicBezTo>
                <a:cubicBezTo>
                  <a:pt x="281" y="60"/>
                  <a:pt x="280" y="60"/>
                  <a:pt x="280" y="60"/>
                </a:cubicBezTo>
                <a:cubicBezTo>
                  <a:pt x="279" y="60"/>
                  <a:pt x="280" y="59"/>
                  <a:pt x="278" y="59"/>
                </a:cubicBezTo>
                <a:cubicBezTo>
                  <a:pt x="279" y="60"/>
                  <a:pt x="277" y="60"/>
                  <a:pt x="275" y="61"/>
                </a:cubicBezTo>
                <a:cubicBezTo>
                  <a:pt x="276" y="61"/>
                  <a:pt x="275" y="61"/>
                  <a:pt x="274" y="62"/>
                </a:cubicBezTo>
                <a:close/>
                <a:moveTo>
                  <a:pt x="270" y="48"/>
                </a:moveTo>
                <a:cubicBezTo>
                  <a:pt x="270" y="49"/>
                  <a:pt x="273" y="48"/>
                  <a:pt x="276" y="47"/>
                </a:cubicBezTo>
                <a:cubicBezTo>
                  <a:pt x="273" y="47"/>
                  <a:pt x="273" y="46"/>
                  <a:pt x="271" y="47"/>
                </a:cubicBezTo>
                <a:cubicBezTo>
                  <a:pt x="272" y="47"/>
                  <a:pt x="274" y="47"/>
                  <a:pt x="270" y="48"/>
                </a:cubicBezTo>
                <a:close/>
                <a:moveTo>
                  <a:pt x="276" y="60"/>
                </a:moveTo>
                <a:cubicBezTo>
                  <a:pt x="276" y="60"/>
                  <a:pt x="277" y="59"/>
                  <a:pt x="276" y="59"/>
                </a:cubicBezTo>
                <a:cubicBezTo>
                  <a:pt x="270" y="61"/>
                  <a:pt x="269" y="62"/>
                  <a:pt x="276" y="60"/>
                </a:cubicBezTo>
                <a:close/>
                <a:moveTo>
                  <a:pt x="264" y="34"/>
                </a:moveTo>
                <a:cubicBezTo>
                  <a:pt x="262" y="34"/>
                  <a:pt x="261" y="35"/>
                  <a:pt x="261" y="35"/>
                </a:cubicBezTo>
                <a:cubicBezTo>
                  <a:pt x="263" y="35"/>
                  <a:pt x="265" y="34"/>
                  <a:pt x="265" y="34"/>
                </a:cubicBezTo>
                <a:cubicBezTo>
                  <a:pt x="264" y="34"/>
                  <a:pt x="264" y="34"/>
                  <a:pt x="264" y="34"/>
                </a:cubicBezTo>
                <a:close/>
                <a:moveTo>
                  <a:pt x="248" y="40"/>
                </a:moveTo>
                <a:cubicBezTo>
                  <a:pt x="250" y="40"/>
                  <a:pt x="247" y="41"/>
                  <a:pt x="248" y="41"/>
                </a:cubicBezTo>
                <a:cubicBezTo>
                  <a:pt x="251" y="40"/>
                  <a:pt x="250" y="40"/>
                  <a:pt x="252" y="39"/>
                </a:cubicBezTo>
                <a:cubicBezTo>
                  <a:pt x="252" y="39"/>
                  <a:pt x="252" y="40"/>
                  <a:pt x="253" y="39"/>
                </a:cubicBezTo>
                <a:cubicBezTo>
                  <a:pt x="254" y="39"/>
                  <a:pt x="253" y="39"/>
                  <a:pt x="254" y="38"/>
                </a:cubicBezTo>
                <a:cubicBezTo>
                  <a:pt x="257" y="37"/>
                  <a:pt x="256" y="38"/>
                  <a:pt x="259" y="36"/>
                </a:cubicBezTo>
                <a:cubicBezTo>
                  <a:pt x="260" y="36"/>
                  <a:pt x="260" y="36"/>
                  <a:pt x="260" y="35"/>
                </a:cubicBezTo>
                <a:cubicBezTo>
                  <a:pt x="258" y="36"/>
                  <a:pt x="258" y="36"/>
                  <a:pt x="256" y="36"/>
                </a:cubicBezTo>
                <a:cubicBezTo>
                  <a:pt x="258" y="36"/>
                  <a:pt x="253" y="38"/>
                  <a:pt x="254" y="37"/>
                </a:cubicBezTo>
                <a:cubicBezTo>
                  <a:pt x="251" y="38"/>
                  <a:pt x="252" y="39"/>
                  <a:pt x="250" y="40"/>
                </a:cubicBezTo>
                <a:cubicBezTo>
                  <a:pt x="250" y="39"/>
                  <a:pt x="251" y="39"/>
                  <a:pt x="250" y="39"/>
                </a:cubicBezTo>
                <a:cubicBezTo>
                  <a:pt x="245" y="41"/>
                  <a:pt x="242" y="42"/>
                  <a:pt x="238" y="44"/>
                </a:cubicBezTo>
                <a:cubicBezTo>
                  <a:pt x="237" y="45"/>
                  <a:pt x="241" y="44"/>
                  <a:pt x="239" y="45"/>
                </a:cubicBezTo>
                <a:cubicBezTo>
                  <a:pt x="235" y="46"/>
                  <a:pt x="238" y="43"/>
                  <a:pt x="235" y="45"/>
                </a:cubicBezTo>
                <a:cubicBezTo>
                  <a:pt x="236" y="45"/>
                  <a:pt x="236" y="46"/>
                  <a:pt x="238" y="45"/>
                </a:cubicBezTo>
                <a:cubicBezTo>
                  <a:pt x="239" y="44"/>
                  <a:pt x="241" y="44"/>
                  <a:pt x="242" y="44"/>
                </a:cubicBezTo>
                <a:cubicBezTo>
                  <a:pt x="243" y="43"/>
                  <a:pt x="241" y="44"/>
                  <a:pt x="242" y="43"/>
                </a:cubicBezTo>
                <a:cubicBezTo>
                  <a:pt x="245" y="42"/>
                  <a:pt x="246" y="41"/>
                  <a:pt x="248" y="40"/>
                </a:cubicBezTo>
                <a:close/>
                <a:moveTo>
                  <a:pt x="253" y="56"/>
                </a:moveTo>
                <a:cubicBezTo>
                  <a:pt x="253" y="57"/>
                  <a:pt x="253" y="57"/>
                  <a:pt x="254" y="57"/>
                </a:cubicBezTo>
                <a:cubicBezTo>
                  <a:pt x="257" y="55"/>
                  <a:pt x="256" y="56"/>
                  <a:pt x="258" y="55"/>
                </a:cubicBezTo>
                <a:cubicBezTo>
                  <a:pt x="258" y="55"/>
                  <a:pt x="263" y="53"/>
                  <a:pt x="264" y="52"/>
                </a:cubicBezTo>
                <a:cubicBezTo>
                  <a:pt x="260" y="53"/>
                  <a:pt x="255" y="56"/>
                  <a:pt x="253" y="56"/>
                </a:cubicBezTo>
                <a:close/>
                <a:moveTo>
                  <a:pt x="264" y="64"/>
                </a:moveTo>
                <a:cubicBezTo>
                  <a:pt x="267" y="64"/>
                  <a:pt x="264" y="65"/>
                  <a:pt x="263" y="65"/>
                </a:cubicBezTo>
                <a:cubicBezTo>
                  <a:pt x="263" y="66"/>
                  <a:pt x="263" y="66"/>
                  <a:pt x="264" y="66"/>
                </a:cubicBezTo>
                <a:cubicBezTo>
                  <a:pt x="264" y="65"/>
                  <a:pt x="265" y="66"/>
                  <a:pt x="267" y="65"/>
                </a:cubicBezTo>
                <a:cubicBezTo>
                  <a:pt x="268" y="64"/>
                  <a:pt x="268" y="64"/>
                  <a:pt x="268" y="63"/>
                </a:cubicBezTo>
                <a:cubicBezTo>
                  <a:pt x="267" y="64"/>
                  <a:pt x="265" y="63"/>
                  <a:pt x="264" y="64"/>
                </a:cubicBezTo>
                <a:close/>
                <a:moveTo>
                  <a:pt x="261" y="65"/>
                </a:moveTo>
                <a:cubicBezTo>
                  <a:pt x="261" y="65"/>
                  <a:pt x="261" y="65"/>
                  <a:pt x="261" y="65"/>
                </a:cubicBezTo>
                <a:cubicBezTo>
                  <a:pt x="263" y="65"/>
                  <a:pt x="266" y="63"/>
                  <a:pt x="264" y="63"/>
                </a:cubicBezTo>
                <a:cubicBezTo>
                  <a:pt x="264" y="64"/>
                  <a:pt x="263" y="64"/>
                  <a:pt x="261" y="65"/>
                </a:cubicBezTo>
                <a:close/>
                <a:moveTo>
                  <a:pt x="253" y="68"/>
                </a:moveTo>
                <a:cubicBezTo>
                  <a:pt x="255" y="68"/>
                  <a:pt x="258" y="67"/>
                  <a:pt x="259" y="67"/>
                </a:cubicBezTo>
                <a:cubicBezTo>
                  <a:pt x="258" y="67"/>
                  <a:pt x="261" y="66"/>
                  <a:pt x="260" y="66"/>
                </a:cubicBezTo>
                <a:cubicBezTo>
                  <a:pt x="257" y="67"/>
                  <a:pt x="256" y="67"/>
                  <a:pt x="253" y="68"/>
                </a:cubicBezTo>
                <a:close/>
                <a:moveTo>
                  <a:pt x="256" y="64"/>
                </a:moveTo>
                <a:cubicBezTo>
                  <a:pt x="258" y="64"/>
                  <a:pt x="255" y="65"/>
                  <a:pt x="257" y="65"/>
                </a:cubicBezTo>
                <a:cubicBezTo>
                  <a:pt x="258" y="64"/>
                  <a:pt x="257" y="64"/>
                  <a:pt x="258" y="63"/>
                </a:cubicBezTo>
                <a:lnTo>
                  <a:pt x="256" y="64"/>
                </a:lnTo>
                <a:close/>
                <a:moveTo>
                  <a:pt x="249" y="75"/>
                </a:moveTo>
                <a:cubicBezTo>
                  <a:pt x="249" y="75"/>
                  <a:pt x="249" y="75"/>
                  <a:pt x="248" y="75"/>
                </a:cubicBezTo>
                <a:cubicBezTo>
                  <a:pt x="247" y="75"/>
                  <a:pt x="250" y="73"/>
                  <a:pt x="247" y="74"/>
                </a:cubicBezTo>
                <a:cubicBezTo>
                  <a:pt x="250" y="74"/>
                  <a:pt x="243" y="77"/>
                  <a:pt x="246" y="77"/>
                </a:cubicBezTo>
                <a:cubicBezTo>
                  <a:pt x="246" y="77"/>
                  <a:pt x="247" y="76"/>
                  <a:pt x="247" y="76"/>
                </a:cubicBezTo>
                <a:cubicBezTo>
                  <a:pt x="246" y="77"/>
                  <a:pt x="246" y="77"/>
                  <a:pt x="247" y="77"/>
                </a:cubicBezTo>
                <a:cubicBezTo>
                  <a:pt x="249" y="75"/>
                  <a:pt x="255" y="74"/>
                  <a:pt x="257" y="72"/>
                </a:cubicBezTo>
                <a:cubicBezTo>
                  <a:pt x="255" y="72"/>
                  <a:pt x="252" y="74"/>
                  <a:pt x="249" y="75"/>
                </a:cubicBezTo>
                <a:close/>
                <a:moveTo>
                  <a:pt x="248" y="62"/>
                </a:moveTo>
                <a:cubicBezTo>
                  <a:pt x="250" y="61"/>
                  <a:pt x="251" y="61"/>
                  <a:pt x="251" y="60"/>
                </a:cubicBezTo>
                <a:cubicBezTo>
                  <a:pt x="249" y="61"/>
                  <a:pt x="248" y="62"/>
                  <a:pt x="248" y="62"/>
                </a:cubicBezTo>
                <a:close/>
                <a:moveTo>
                  <a:pt x="246" y="67"/>
                </a:moveTo>
                <a:cubicBezTo>
                  <a:pt x="243" y="68"/>
                  <a:pt x="245" y="69"/>
                  <a:pt x="248" y="68"/>
                </a:cubicBezTo>
                <a:cubicBezTo>
                  <a:pt x="248" y="67"/>
                  <a:pt x="246" y="68"/>
                  <a:pt x="246" y="67"/>
                </a:cubicBezTo>
                <a:close/>
                <a:moveTo>
                  <a:pt x="244" y="65"/>
                </a:moveTo>
                <a:cubicBezTo>
                  <a:pt x="243" y="65"/>
                  <a:pt x="245" y="64"/>
                  <a:pt x="245" y="63"/>
                </a:cubicBezTo>
                <a:cubicBezTo>
                  <a:pt x="242" y="64"/>
                  <a:pt x="242" y="66"/>
                  <a:pt x="244" y="65"/>
                </a:cubicBezTo>
                <a:close/>
                <a:moveTo>
                  <a:pt x="241" y="72"/>
                </a:moveTo>
                <a:cubicBezTo>
                  <a:pt x="241" y="72"/>
                  <a:pt x="241" y="71"/>
                  <a:pt x="240" y="71"/>
                </a:cubicBezTo>
                <a:cubicBezTo>
                  <a:pt x="240" y="72"/>
                  <a:pt x="239" y="72"/>
                  <a:pt x="239" y="72"/>
                </a:cubicBezTo>
                <a:cubicBezTo>
                  <a:pt x="239" y="72"/>
                  <a:pt x="238" y="73"/>
                  <a:pt x="238" y="73"/>
                </a:cubicBezTo>
                <a:cubicBezTo>
                  <a:pt x="242" y="71"/>
                  <a:pt x="237" y="74"/>
                  <a:pt x="239" y="74"/>
                </a:cubicBezTo>
                <a:cubicBezTo>
                  <a:pt x="243" y="71"/>
                  <a:pt x="246" y="72"/>
                  <a:pt x="248" y="70"/>
                </a:cubicBezTo>
                <a:cubicBezTo>
                  <a:pt x="245" y="70"/>
                  <a:pt x="241" y="73"/>
                  <a:pt x="239" y="73"/>
                </a:cubicBezTo>
                <a:cubicBezTo>
                  <a:pt x="239" y="73"/>
                  <a:pt x="240" y="72"/>
                  <a:pt x="241" y="72"/>
                </a:cubicBezTo>
                <a:close/>
                <a:moveTo>
                  <a:pt x="239" y="71"/>
                </a:moveTo>
                <a:cubicBezTo>
                  <a:pt x="236" y="72"/>
                  <a:pt x="237" y="73"/>
                  <a:pt x="236" y="74"/>
                </a:cubicBezTo>
                <a:cubicBezTo>
                  <a:pt x="238" y="73"/>
                  <a:pt x="239" y="72"/>
                  <a:pt x="239" y="71"/>
                </a:cubicBezTo>
                <a:close/>
                <a:moveTo>
                  <a:pt x="226" y="49"/>
                </a:moveTo>
                <a:cubicBezTo>
                  <a:pt x="226" y="48"/>
                  <a:pt x="225" y="49"/>
                  <a:pt x="227" y="47"/>
                </a:cubicBezTo>
                <a:cubicBezTo>
                  <a:pt x="225" y="49"/>
                  <a:pt x="222" y="49"/>
                  <a:pt x="221" y="51"/>
                </a:cubicBezTo>
                <a:cubicBezTo>
                  <a:pt x="225" y="49"/>
                  <a:pt x="224" y="50"/>
                  <a:pt x="226" y="50"/>
                </a:cubicBezTo>
                <a:cubicBezTo>
                  <a:pt x="224" y="51"/>
                  <a:pt x="224" y="51"/>
                  <a:pt x="222" y="51"/>
                </a:cubicBezTo>
                <a:cubicBezTo>
                  <a:pt x="223" y="52"/>
                  <a:pt x="227" y="50"/>
                  <a:pt x="230" y="49"/>
                </a:cubicBezTo>
                <a:cubicBezTo>
                  <a:pt x="230" y="48"/>
                  <a:pt x="230" y="48"/>
                  <a:pt x="231" y="47"/>
                </a:cubicBezTo>
                <a:cubicBezTo>
                  <a:pt x="231" y="47"/>
                  <a:pt x="231" y="48"/>
                  <a:pt x="233" y="47"/>
                </a:cubicBezTo>
                <a:cubicBezTo>
                  <a:pt x="233" y="46"/>
                  <a:pt x="233" y="46"/>
                  <a:pt x="233" y="46"/>
                </a:cubicBezTo>
                <a:cubicBezTo>
                  <a:pt x="229" y="48"/>
                  <a:pt x="228" y="48"/>
                  <a:pt x="226" y="49"/>
                </a:cubicBezTo>
                <a:close/>
                <a:moveTo>
                  <a:pt x="235" y="57"/>
                </a:moveTo>
                <a:cubicBezTo>
                  <a:pt x="233" y="58"/>
                  <a:pt x="231" y="59"/>
                  <a:pt x="230" y="59"/>
                </a:cubicBezTo>
                <a:cubicBezTo>
                  <a:pt x="228" y="60"/>
                  <a:pt x="231" y="59"/>
                  <a:pt x="232" y="59"/>
                </a:cubicBezTo>
                <a:cubicBezTo>
                  <a:pt x="232" y="59"/>
                  <a:pt x="231" y="59"/>
                  <a:pt x="233" y="58"/>
                </a:cubicBezTo>
                <a:cubicBezTo>
                  <a:pt x="233" y="58"/>
                  <a:pt x="233" y="59"/>
                  <a:pt x="232" y="59"/>
                </a:cubicBezTo>
                <a:cubicBezTo>
                  <a:pt x="234" y="58"/>
                  <a:pt x="236" y="58"/>
                  <a:pt x="236" y="57"/>
                </a:cubicBezTo>
                <a:cubicBezTo>
                  <a:pt x="235" y="57"/>
                  <a:pt x="235" y="57"/>
                  <a:pt x="235" y="57"/>
                </a:cubicBezTo>
                <a:close/>
                <a:moveTo>
                  <a:pt x="235" y="64"/>
                </a:moveTo>
                <a:cubicBezTo>
                  <a:pt x="237" y="63"/>
                  <a:pt x="235" y="65"/>
                  <a:pt x="235" y="65"/>
                </a:cubicBezTo>
                <a:cubicBezTo>
                  <a:pt x="238" y="64"/>
                  <a:pt x="238" y="64"/>
                  <a:pt x="238" y="63"/>
                </a:cubicBezTo>
                <a:cubicBezTo>
                  <a:pt x="237" y="64"/>
                  <a:pt x="235" y="64"/>
                  <a:pt x="235" y="64"/>
                </a:cubicBezTo>
                <a:close/>
                <a:moveTo>
                  <a:pt x="230" y="61"/>
                </a:moveTo>
                <a:cubicBezTo>
                  <a:pt x="230" y="61"/>
                  <a:pt x="228" y="63"/>
                  <a:pt x="231" y="62"/>
                </a:cubicBezTo>
                <a:cubicBezTo>
                  <a:pt x="230" y="62"/>
                  <a:pt x="232" y="60"/>
                  <a:pt x="232" y="60"/>
                </a:cubicBezTo>
                <a:cubicBezTo>
                  <a:pt x="231" y="60"/>
                  <a:pt x="230" y="61"/>
                  <a:pt x="230" y="61"/>
                </a:cubicBezTo>
                <a:close/>
                <a:moveTo>
                  <a:pt x="227" y="61"/>
                </a:moveTo>
                <a:cubicBezTo>
                  <a:pt x="227" y="62"/>
                  <a:pt x="227" y="62"/>
                  <a:pt x="227" y="62"/>
                </a:cubicBezTo>
                <a:cubicBezTo>
                  <a:pt x="228" y="61"/>
                  <a:pt x="229" y="60"/>
                  <a:pt x="230" y="60"/>
                </a:cubicBezTo>
                <a:cubicBezTo>
                  <a:pt x="230" y="60"/>
                  <a:pt x="229" y="60"/>
                  <a:pt x="227" y="61"/>
                </a:cubicBezTo>
                <a:close/>
                <a:moveTo>
                  <a:pt x="225" y="71"/>
                </a:moveTo>
                <a:cubicBezTo>
                  <a:pt x="228" y="69"/>
                  <a:pt x="229" y="68"/>
                  <a:pt x="232" y="66"/>
                </a:cubicBezTo>
                <a:cubicBezTo>
                  <a:pt x="230" y="67"/>
                  <a:pt x="232" y="66"/>
                  <a:pt x="232" y="65"/>
                </a:cubicBezTo>
                <a:cubicBezTo>
                  <a:pt x="230" y="67"/>
                  <a:pt x="226" y="67"/>
                  <a:pt x="226" y="68"/>
                </a:cubicBezTo>
                <a:cubicBezTo>
                  <a:pt x="227" y="69"/>
                  <a:pt x="228" y="67"/>
                  <a:pt x="230" y="67"/>
                </a:cubicBezTo>
                <a:cubicBezTo>
                  <a:pt x="230" y="67"/>
                  <a:pt x="231" y="67"/>
                  <a:pt x="231" y="67"/>
                </a:cubicBezTo>
                <a:cubicBezTo>
                  <a:pt x="228" y="69"/>
                  <a:pt x="225" y="70"/>
                  <a:pt x="225" y="71"/>
                </a:cubicBezTo>
                <a:close/>
                <a:moveTo>
                  <a:pt x="228" y="73"/>
                </a:moveTo>
                <a:cubicBezTo>
                  <a:pt x="228" y="73"/>
                  <a:pt x="228" y="72"/>
                  <a:pt x="226" y="73"/>
                </a:cubicBezTo>
                <a:cubicBezTo>
                  <a:pt x="227" y="74"/>
                  <a:pt x="227" y="74"/>
                  <a:pt x="227" y="74"/>
                </a:cubicBezTo>
                <a:cubicBezTo>
                  <a:pt x="228" y="73"/>
                  <a:pt x="231" y="72"/>
                  <a:pt x="230" y="72"/>
                </a:cubicBezTo>
                <a:lnTo>
                  <a:pt x="228" y="73"/>
                </a:lnTo>
                <a:close/>
                <a:moveTo>
                  <a:pt x="221" y="77"/>
                </a:moveTo>
                <a:cubicBezTo>
                  <a:pt x="221" y="77"/>
                  <a:pt x="224" y="76"/>
                  <a:pt x="225" y="76"/>
                </a:cubicBezTo>
                <a:cubicBezTo>
                  <a:pt x="224" y="77"/>
                  <a:pt x="222" y="78"/>
                  <a:pt x="221" y="79"/>
                </a:cubicBezTo>
                <a:cubicBezTo>
                  <a:pt x="223" y="78"/>
                  <a:pt x="225" y="77"/>
                  <a:pt x="227" y="76"/>
                </a:cubicBezTo>
                <a:cubicBezTo>
                  <a:pt x="228" y="75"/>
                  <a:pt x="227" y="75"/>
                  <a:pt x="226" y="74"/>
                </a:cubicBezTo>
                <a:cubicBezTo>
                  <a:pt x="224" y="75"/>
                  <a:pt x="223" y="76"/>
                  <a:pt x="222" y="77"/>
                </a:cubicBezTo>
                <a:cubicBezTo>
                  <a:pt x="222" y="76"/>
                  <a:pt x="221" y="76"/>
                  <a:pt x="221" y="77"/>
                </a:cubicBezTo>
                <a:close/>
                <a:moveTo>
                  <a:pt x="224" y="73"/>
                </a:moveTo>
                <a:cubicBezTo>
                  <a:pt x="220" y="76"/>
                  <a:pt x="220" y="76"/>
                  <a:pt x="220" y="76"/>
                </a:cubicBezTo>
                <a:cubicBezTo>
                  <a:pt x="222" y="76"/>
                  <a:pt x="221" y="76"/>
                  <a:pt x="224" y="75"/>
                </a:cubicBezTo>
                <a:cubicBezTo>
                  <a:pt x="223" y="74"/>
                  <a:pt x="226" y="73"/>
                  <a:pt x="224" y="73"/>
                </a:cubicBezTo>
                <a:close/>
                <a:moveTo>
                  <a:pt x="206" y="64"/>
                </a:moveTo>
                <a:cubicBezTo>
                  <a:pt x="207" y="65"/>
                  <a:pt x="208" y="64"/>
                  <a:pt x="207" y="65"/>
                </a:cubicBezTo>
                <a:cubicBezTo>
                  <a:pt x="212" y="62"/>
                  <a:pt x="208" y="64"/>
                  <a:pt x="209" y="63"/>
                </a:cubicBezTo>
                <a:cubicBezTo>
                  <a:pt x="210" y="62"/>
                  <a:pt x="210" y="63"/>
                  <a:pt x="212" y="62"/>
                </a:cubicBezTo>
                <a:cubicBezTo>
                  <a:pt x="212" y="61"/>
                  <a:pt x="209" y="62"/>
                  <a:pt x="206" y="64"/>
                </a:cubicBezTo>
                <a:close/>
                <a:moveTo>
                  <a:pt x="197" y="73"/>
                </a:moveTo>
                <a:cubicBezTo>
                  <a:pt x="198" y="73"/>
                  <a:pt x="198" y="72"/>
                  <a:pt x="198" y="73"/>
                </a:cubicBezTo>
                <a:cubicBezTo>
                  <a:pt x="199" y="72"/>
                  <a:pt x="200" y="71"/>
                  <a:pt x="200" y="71"/>
                </a:cubicBezTo>
                <a:cubicBezTo>
                  <a:pt x="198" y="72"/>
                  <a:pt x="201" y="70"/>
                  <a:pt x="200" y="70"/>
                </a:cubicBezTo>
                <a:cubicBezTo>
                  <a:pt x="197" y="72"/>
                  <a:pt x="200" y="72"/>
                  <a:pt x="197" y="73"/>
                </a:cubicBezTo>
                <a:close/>
                <a:moveTo>
                  <a:pt x="196" y="70"/>
                </a:moveTo>
                <a:cubicBezTo>
                  <a:pt x="196" y="71"/>
                  <a:pt x="198" y="69"/>
                  <a:pt x="197" y="71"/>
                </a:cubicBezTo>
                <a:cubicBezTo>
                  <a:pt x="200" y="69"/>
                  <a:pt x="198" y="68"/>
                  <a:pt x="196" y="70"/>
                </a:cubicBezTo>
                <a:close/>
                <a:moveTo>
                  <a:pt x="191" y="75"/>
                </a:moveTo>
                <a:cubicBezTo>
                  <a:pt x="192" y="74"/>
                  <a:pt x="194" y="72"/>
                  <a:pt x="192" y="73"/>
                </a:cubicBezTo>
                <a:cubicBezTo>
                  <a:pt x="192" y="74"/>
                  <a:pt x="189" y="75"/>
                  <a:pt x="191" y="75"/>
                </a:cubicBezTo>
                <a:close/>
                <a:moveTo>
                  <a:pt x="187" y="76"/>
                </a:moveTo>
                <a:cubicBezTo>
                  <a:pt x="186" y="77"/>
                  <a:pt x="184" y="78"/>
                  <a:pt x="185" y="79"/>
                </a:cubicBezTo>
                <a:cubicBezTo>
                  <a:pt x="185" y="78"/>
                  <a:pt x="187" y="77"/>
                  <a:pt x="187" y="78"/>
                </a:cubicBezTo>
                <a:cubicBezTo>
                  <a:pt x="186" y="78"/>
                  <a:pt x="187" y="78"/>
                  <a:pt x="188" y="77"/>
                </a:cubicBezTo>
                <a:cubicBezTo>
                  <a:pt x="189" y="76"/>
                  <a:pt x="189" y="76"/>
                  <a:pt x="187" y="76"/>
                </a:cubicBezTo>
                <a:close/>
                <a:moveTo>
                  <a:pt x="186" y="75"/>
                </a:moveTo>
                <a:cubicBezTo>
                  <a:pt x="185" y="76"/>
                  <a:pt x="184" y="77"/>
                  <a:pt x="184" y="77"/>
                </a:cubicBezTo>
                <a:cubicBezTo>
                  <a:pt x="183" y="78"/>
                  <a:pt x="188" y="76"/>
                  <a:pt x="188" y="75"/>
                </a:cubicBezTo>
                <a:cubicBezTo>
                  <a:pt x="186" y="76"/>
                  <a:pt x="187" y="75"/>
                  <a:pt x="186" y="75"/>
                </a:cubicBezTo>
                <a:close/>
                <a:moveTo>
                  <a:pt x="186" y="95"/>
                </a:moveTo>
                <a:cubicBezTo>
                  <a:pt x="187" y="94"/>
                  <a:pt x="186" y="95"/>
                  <a:pt x="186" y="9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2" y="92"/>
                  <a:pt x="191" y="93"/>
                  <a:pt x="193" y="92"/>
                </a:cubicBezTo>
                <a:cubicBezTo>
                  <a:pt x="192" y="92"/>
                  <a:pt x="195" y="91"/>
                  <a:pt x="195" y="90"/>
                </a:cubicBezTo>
                <a:cubicBezTo>
                  <a:pt x="194" y="91"/>
                  <a:pt x="193" y="90"/>
                  <a:pt x="192" y="91"/>
                </a:cubicBezTo>
                <a:cubicBezTo>
                  <a:pt x="190" y="93"/>
                  <a:pt x="187" y="94"/>
                  <a:pt x="186" y="95"/>
                </a:cubicBezTo>
                <a:close/>
                <a:moveTo>
                  <a:pt x="178" y="81"/>
                </a:moveTo>
                <a:cubicBezTo>
                  <a:pt x="176" y="83"/>
                  <a:pt x="179" y="82"/>
                  <a:pt x="180" y="81"/>
                </a:cubicBezTo>
                <a:cubicBezTo>
                  <a:pt x="181" y="80"/>
                  <a:pt x="183" y="79"/>
                  <a:pt x="183" y="79"/>
                </a:cubicBezTo>
                <a:cubicBezTo>
                  <a:pt x="180" y="81"/>
                  <a:pt x="183" y="78"/>
                  <a:pt x="178" y="81"/>
                </a:cubicBezTo>
                <a:close/>
                <a:moveTo>
                  <a:pt x="182" y="80"/>
                </a:moveTo>
                <a:cubicBezTo>
                  <a:pt x="182" y="81"/>
                  <a:pt x="178" y="83"/>
                  <a:pt x="179" y="83"/>
                </a:cubicBezTo>
                <a:cubicBezTo>
                  <a:pt x="181" y="82"/>
                  <a:pt x="182" y="82"/>
                  <a:pt x="183" y="81"/>
                </a:cubicBezTo>
                <a:cubicBezTo>
                  <a:pt x="180" y="82"/>
                  <a:pt x="186" y="79"/>
                  <a:pt x="182" y="80"/>
                </a:cubicBezTo>
                <a:close/>
                <a:moveTo>
                  <a:pt x="182" y="82"/>
                </a:moveTo>
                <a:cubicBezTo>
                  <a:pt x="180" y="84"/>
                  <a:pt x="178" y="86"/>
                  <a:pt x="180" y="86"/>
                </a:cubicBezTo>
                <a:cubicBezTo>
                  <a:pt x="180" y="85"/>
                  <a:pt x="183" y="83"/>
                  <a:pt x="181" y="85"/>
                </a:cubicBezTo>
                <a:cubicBezTo>
                  <a:pt x="186" y="82"/>
                  <a:pt x="180" y="85"/>
                  <a:pt x="183" y="82"/>
                </a:cubicBezTo>
                <a:cubicBezTo>
                  <a:pt x="182" y="82"/>
                  <a:pt x="182" y="83"/>
                  <a:pt x="182" y="82"/>
                </a:cubicBezTo>
                <a:close/>
                <a:moveTo>
                  <a:pt x="165" y="91"/>
                </a:moveTo>
                <a:cubicBezTo>
                  <a:pt x="163" y="92"/>
                  <a:pt x="163" y="92"/>
                  <a:pt x="163" y="93"/>
                </a:cubicBezTo>
                <a:cubicBezTo>
                  <a:pt x="163" y="92"/>
                  <a:pt x="159" y="95"/>
                  <a:pt x="158" y="95"/>
                </a:cubicBezTo>
                <a:cubicBezTo>
                  <a:pt x="159" y="96"/>
                  <a:pt x="163" y="93"/>
                  <a:pt x="166" y="91"/>
                </a:cubicBezTo>
                <a:cubicBezTo>
                  <a:pt x="165" y="91"/>
                  <a:pt x="167" y="90"/>
                  <a:pt x="165" y="91"/>
                </a:cubicBezTo>
                <a:close/>
                <a:moveTo>
                  <a:pt x="167" y="91"/>
                </a:moveTo>
                <a:cubicBezTo>
                  <a:pt x="169" y="90"/>
                  <a:pt x="169" y="90"/>
                  <a:pt x="171" y="90"/>
                </a:cubicBezTo>
                <a:cubicBezTo>
                  <a:pt x="171" y="88"/>
                  <a:pt x="176" y="85"/>
                  <a:pt x="178" y="83"/>
                </a:cubicBezTo>
                <a:cubicBezTo>
                  <a:pt x="176" y="84"/>
                  <a:pt x="176" y="82"/>
                  <a:pt x="174" y="84"/>
                </a:cubicBezTo>
                <a:cubicBezTo>
                  <a:pt x="175" y="85"/>
                  <a:pt x="170" y="87"/>
                  <a:pt x="170" y="88"/>
                </a:cubicBezTo>
                <a:cubicBezTo>
                  <a:pt x="169" y="88"/>
                  <a:pt x="169" y="88"/>
                  <a:pt x="169" y="87"/>
                </a:cubicBezTo>
                <a:cubicBezTo>
                  <a:pt x="166" y="90"/>
                  <a:pt x="167" y="90"/>
                  <a:pt x="167" y="91"/>
                </a:cubicBezTo>
                <a:close/>
                <a:moveTo>
                  <a:pt x="173" y="93"/>
                </a:moveTo>
                <a:cubicBezTo>
                  <a:pt x="174" y="92"/>
                  <a:pt x="173" y="94"/>
                  <a:pt x="176" y="92"/>
                </a:cubicBezTo>
                <a:cubicBezTo>
                  <a:pt x="176" y="91"/>
                  <a:pt x="175" y="92"/>
                  <a:pt x="176" y="91"/>
                </a:cubicBezTo>
                <a:cubicBezTo>
                  <a:pt x="174" y="92"/>
                  <a:pt x="173" y="92"/>
                  <a:pt x="173" y="93"/>
                </a:cubicBezTo>
                <a:close/>
                <a:moveTo>
                  <a:pt x="174" y="104"/>
                </a:moveTo>
                <a:cubicBezTo>
                  <a:pt x="174" y="105"/>
                  <a:pt x="181" y="100"/>
                  <a:pt x="180" y="100"/>
                </a:cubicBezTo>
                <a:cubicBezTo>
                  <a:pt x="177" y="102"/>
                  <a:pt x="177" y="103"/>
                  <a:pt x="174" y="104"/>
                </a:cubicBezTo>
                <a:close/>
                <a:moveTo>
                  <a:pt x="164" y="99"/>
                </a:moveTo>
                <a:cubicBezTo>
                  <a:pt x="166" y="98"/>
                  <a:pt x="169" y="96"/>
                  <a:pt x="170" y="95"/>
                </a:cubicBezTo>
                <a:cubicBezTo>
                  <a:pt x="167" y="97"/>
                  <a:pt x="165" y="97"/>
                  <a:pt x="164" y="99"/>
                </a:cubicBezTo>
                <a:close/>
                <a:moveTo>
                  <a:pt x="159" y="99"/>
                </a:moveTo>
                <a:cubicBezTo>
                  <a:pt x="159" y="100"/>
                  <a:pt x="158" y="100"/>
                  <a:pt x="158" y="100"/>
                </a:cubicBezTo>
                <a:cubicBezTo>
                  <a:pt x="160" y="99"/>
                  <a:pt x="160" y="98"/>
                  <a:pt x="161" y="97"/>
                </a:cubicBezTo>
                <a:cubicBezTo>
                  <a:pt x="161" y="97"/>
                  <a:pt x="161" y="98"/>
                  <a:pt x="162" y="97"/>
                </a:cubicBezTo>
                <a:cubicBezTo>
                  <a:pt x="163" y="96"/>
                  <a:pt x="162" y="97"/>
                  <a:pt x="162" y="97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100"/>
                  <a:pt x="157" y="102"/>
                  <a:pt x="159" y="99"/>
                </a:cubicBezTo>
                <a:close/>
                <a:moveTo>
                  <a:pt x="153" y="99"/>
                </a:moveTo>
                <a:cubicBezTo>
                  <a:pt x="153" y="99"/>
                  <a:pt x="152" y="100"/>
                  <a:pt x="153" y="101"/>
                </a:cubicBezTo>
                <a:cubicBezTo>
                  <a:pt x="151" y="101"/>
                  <a:pt x="149" y="103"/>
                  <a:pt x="150" y="103"/>
                </a:cubicBezTo>
                <a:cubicBezTo>
                  <a:pt x="154" y="100"/>
                  <a:pt x="153" y="100"/>
                  <a:pt x="156" y="98"/>
                </a:cubicBezTo>
                <a:cubicBezTo>
                  <a:pt x="155" y="98"/>
                  <a:pt x="155" y="98"/>
                  <a:pt x="154" y="98"/>
                </a:cubicBezTo>
                <a:cubicBezTo>
                  <a:pt x="154" y="100"/>
                  <a:pt x="154" y="98"/>
                  <a:pt x="153" y="99"/>
                </a:cubicBezTo>
                <a:close/>
                <a:moveTo>
                  <a:pt x="160" y="120"/>
                </a:moveTo>
                <a:cubicBezTo>
                  <a:pt x="160" y="120"/>
                  <a:pt x="160" y="121"/>
                  <a:pt x="161" y="120"/>
                </a:cubicBezTo>
                <a:cubicBezTo>
                  <a:pt x="162" y="119"/>
                  <a:pt x="165" y="116"/>
                  <a:pt x="163" y="117"/>
                </a:cubicBezTo>
                <a:cubicBezTo>
                  <a:pt x="163" y="117"/>
                  <a:pt x="162" y="119"/>
                  <a:pt x="160" y="120"/>
                </a:cubicBezTo>
                <a:close/>
                <a:moveTo>
                  <a:pt x="150" y="106"/>
                </a:moveTo>
                <a:cubicBezTo>
                  <a:pt x="148" y="108"/>
                  <a:pt x="154" y="103"/>
                  <a:pt x="151" y="106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3"/>
                  <a:pt x="153" y="104"/>
                  <a:pt x="154" y="103"/>
                </a:cubicBezTo>
                <a:cubicBezTo>
                  <a:pt x="151" y="105"/>
                  <a:pt x="151" y="105"/>
                  <a:pt x="150" y="106"/>
                </a:cubicBezTo>
                <a:close/>
                <a:moveTo>
                  <a:pt x="146" y="105"/>
                </a:moveTo>
                <a:cubicBezTo>
                  <a:pt x="142" y="108"/>
                  <a:pt x="147" y="106"/>
                  <a:pt x="145" y="108"/>
                </a:cubicBezTo>
                <a:cubicBezTo>
                  <a:pt x="147" y="106"/>
                  <a:pt x="146" y="106"/>
                  <a:pt x="149" y="104"/>
                </a:cubicBezTo>
                <a:cubicBezTo>
                  <a:pt x="148" y="104"/>
                  <a:pt x="149" y="103"/>
                  <a:pt x="149" y="103"/>
                </a:cubicBezTo>
                <a:cubicBezTo>
                  <a:pt x="145" y="105"/>
                  <a:pt x="149" y="103"/>
                  <a:pt x="146" y="106"/>
                </a:cubicBezTo>
                <a:cubicBezTo>
                  <a:pt x="146" y="105"/>
                  <a:pt x="147" y="104"/>
                  <a:pt x="146" y="105"/>
                </a:cubicBezTo>
                <a:close/>
                <a:moveTo>
                  <a:pt x="153" y="120"/>
                </a:moveTo>
                <a:cubicBezTo>
                  <a:pt x="156" y="118"/>
                  <a:pt x="154" y="119"/>
                  <a:pt x="157" y="116"/>
                </a:cubicBezTo>
                <a:cubicBezTo>
                  <a:pt x="156" y="117"/>
                  <a:pt x="154" y="118"/>
                  <a:pt x="152" y="119"/>
                </a:cubicBezTo>
                <a:cubicBezTo>
                  <a:pt x="154" y="119"/>
                  <a:pt x="151" y="121"/>
                  <a:pt x="149" y="122"/>
                </a:cubicBezTo>
                <a:cubicBezTo>
                  <a:pt x="148" y="124"/>
                  <a:pt x="152" y="120"/>
                  <a:pt x="151" y="122"/>
                </a:cubicBezTo>
                <a:cubicBezTo>
                  <a:pt x="153" y="120"/>
                  <a:pt x="153" y="119"/>
                  <a:pt x="154" y="119"/>
                </a:cubicBezTo>
                <a:cubicBezTo>
                  <a:pt x="154" y="119"/>
                  <a:pt x="153" y="120"/>
                  <a:pt x="153" y="120"/>
                </a:cubicBezTo>
                <a:close/>
                <a:moveTo>
                  <a:pt x="136" y="117"/>
                </a:moveTo>
                <a:cubicBezTo>
                  <a:pt x="139" y="115"/>
                  <a:pt x="135" y="118"/>
                  <a:pt x="135" y="118"/>
                </a:cubicBezTo>
                <a:cubicBezTo>
                  <a:pt x="138" y="116"/>
                  <a:pt x="140" y="115"/>
                  <a:pt x="142" y="113"/>
                </a:cubicBezTo>
                <a:cubicBezTo>
                  <a:pt x="142" y="112"/>
                  <a:pt x="147" y="109"/>
                  <a:pt x="148" y="107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4" y="109"/>
                  <a:pt x="144" y="110"/>
                  <a:pt x="142" y="111"/>
                </a:cubicBezTo>
                <a:cubicBezTo>
                  <a:pt x="141" y="113"/>
                  <a:pt x="142" y="113"/>
                  <a:pt x="141" y="113"/>
                </a:cubicBezTo>
                <a:cubicBezTo>
                  <a:pt x="140" y="113"/>
                  <a:pt x="136" y="116"/>
                  <a:pt x="136" y="117"/>
                </a:cubicBezTo>
                <a:close/>
                <a:moveTo>
                  <a:pt x="153" y="123"/>
                </a:moveTo>
                <a:cubicBezTo>
                  <a:pt x="154" y="123"/>
                  <a:pt x="157" y="120"/>
                  <a:pt x="156" y="120"/>
                </a:cubicBezTo>
                <a:cubicBezTo>
                  <a:pt x="155" y="121"/>
                  <a:pt x="152" y="123"/>
                  <a:pt x="153" y="123"/>
                </a:cubicBezTo>
                <a:close/>
                <a:moveTo>
                  <a:pt x="137" y="109"/>
                </a:moveTo>
                <a:cubicBezTo>
                  <a:pt x="139" y="108"/>
                  <a:pt x="141" y="106"/>
                  <a:pt x="141" y="106"/>
                </a:cubicBezTo>
                <a:cubicBezTo>
                  <a:pt x="139" y="107"/>
                  <a:pt x="137" y="109"/>
                  <a:pt x="137" y="109"/>
                </a:cubicBezTo>
                <a:close/>
                <a:moveTo>
                  <a:pt x="136" y="114"/>
                </a:moveTo>
                <a:cubicBezTo>
                  <a:pt x="138" y="114"/>
                  <a:pt x="137" y="113"/>
                  <a:pt x="137" y="115"/>
                </a:cubicBezTo>
                <a:cubicBezTo>
                  <a:pt x="138" y="114"/>
                  <a:pt x="138" y="113"/>
                  <a:pt x="141" y="111"/>
                </a:cubicBezTo>
                <a:cubicBezTo>
                  <a:pt x="142" y="110"/>
                  <a:pt x="141" y="111"/>
                  <a:pt x="140" y="111"/>
                </a:cubicBezTo>
                <a:cubicBezTo>
                  <a:pt x="141" y="110"/>
                  <a:pt x="142" y="110"/>
                  <a:pt x="143" y="109"/>
                </a:cubicBezTo>
                <a:cubicBezTo>
                  <a:pt x="143" y="109"/>
                  <a:pt x="144" y="108"/>
                  <a:pt x="143" y="108"/>
                </a:cubicBezTo>
                <a:cubicBezTo>
                  <a:pt x="141" y="111"/>
                  <a:pt x="139" y="111"/>
                  <a:pt x="136" y="114"/>
                </a:cubicBezTo>
                <a:close/>
                <a:moveTo>
                  <a:pt x="142" y="117"/>
                </a:moveTo>
                <a:cubicBezTo>
                  <a:pt x="140" y="118"/>
                  <a:pt x="142" y="116"/>
                  <a:pt x="144" y="115"/>
                </a:cubicBezTo>
                <a:cubicBezTo>
                  <a:pt x="144" y="114"/>
                  <a:pt x="142" y="115"/>
                  <a:pt x="141" y="116"/>
                </a:cubicBezTo>
                <a:cubicBezTo>
                  <a:pt x="141" y="116"/>
                  <a:pt x="141" y="117"/>
                  <a:pt x="140" y="117"/>
                </a:cubicBezTo>
                <a:cubicBezTo>
                  <a:pt x="137" y="118"/>
                  <a:pt x="139" y="119"/>
                  <a:pt x="136" y="120"/>
                </a:cubicBezTo>
                <a:cubicBezTo>
                  <a:pt x="136" y="121"/>
                  <a:pt x="133" y="123"/>
                  <a:pt x="132" y="124"/>
                </a:cubicBezTo>
                <a:cubicBezTo>
                  <a:pt x="133" y="124"/>
                  <a:pt x="131" y="125"/>
                  <a:pt x="131" y="126"/>
                </a:cubicBezTo>
                <a:cubicBezTo>
                  <a:pt x="133" y="124"/>
                  <a:pt x="135" y="122"/>
                  <a:pt x="134" y="124"/>
                </a:cubicBezTo>
                <a:cubicBezTo>
                  <a:pt x="135" y="124"/>
                  <a:pt x="139" y="121"/>
                  <a:pt x="138" y="121"/>
                </a:cubicBezTo>
                <a:cubicBezTo>
                  <a:pt x="137" y="121"/>
                  <a:pt x="135" y="124"/>
                  <a:pt x="135" y="123"/>
                </a:cubicBezTo>
                <a:cubicBezTo>
                  <a:pt x="136" y="122"/>
                  <a:pt x="135" y="122"/>
                  <a:pt x="137" y="121"/>
                </a:cubicBezTo>
                <a:cubicBezTo>
                  <a:pt x="139" y="119"/>
                  <a:pt x="142" y="117"/>
                  <a:pt x="142" y="117"/>
                </a:cubicBezTo>
                <a:close/>
                <a:moveTo>
                  <a:pt x="143" y="118"/>
                </a:moveTo>
                <a:cubicBezTo>
                  <a:pt x="141" y="119"/>
                  <a:pt x="141" y="119"/>
                  <a:pt x="141" y="119"/>
                </a:cubicBezTo>
                <a:cubicBezTo>
                  <a:pt x="140" y="120"/>
                  <a:pt x="140" y="120"/>
                  <a:pt x="141" y="121"/>
                </a:cubicBezTo>
                <a:cubicBezTo>
                  <a:pt x="143" y="119"/>
                  <a:pt x="142" y="119"/>
                  <a:pt x="143" y="118"/>
                </a:cubicBezTo>
                <a:cubicBezTo>
                  <a:pt x="143" y="119"/>
                  <a:pt x="144" y="118"/>
                  <a:pt x="145" y="117"/>
                </a:cubicBezTo>
                <a:cubicBezTo>
                  <a:pt x="143" y="118"/>
                  <a:pt x="144" y="117"/>
                  <a:pt x="143" y="118"/>
                </a:cubicBezTo>
                <a:close/>
                <a:moveTo>
                  <a:pt x="146" y="128"/>
                </a:moveTo>
                <a:cubicBezTo>
                  <a:pt x="147" y="128"/>
                  <a:pt x="145" y="129"/>
                  <a:pt x="145" y="130"/>
                </a:cubicBezTo>
                <a:cubicBezTo>
                  <a:pt x="146" y="129"/>
                  <a:pt x="146" y="129"/>
                  <a:pt x="148" y="128"/>
                </a:cubicBezTo>
                <a:cubicBezTo>
                  <a:pt x="147" y="128"/>
                  <a:pt x="147" y="127"/>
                  <a:pt x="148" y="127"/>
                </a:cubicBezTo>
                <a:cubicBezTo>
                  <a:pt x="147" y="127"/>
                  <a:pt x="146" y="128"/>
                  <a:pt x="146" y="128"/>
                </a:cubicBezTo>
                <a:close/>
                <a:moveTo>
                  <a:pt x="133" y="117"/>
                </a:moveTo>
                <a:cubicBezTo>
                  <a:pt x="133" y="118"/>
                  <a:pt x="134" y="117"/>
                  <a:pt x="135" y="117"/>
                </a:cubicBezTo>
                <a:cubicBezTo>
                  <a:pt x="136" y="116"/>
                  <a:pt x="137" y="115"/>
                  <a:pt x="137" y="115"/>
                </a:cubicBezTo>
                <a:cubicBezTo>
                  <a:pt x="136" y="116"/>
                  <a:pt x="135" y="115"/>
                  <a:pt x="133" y="117"/>
                </a:cubicBezTo>
                <a:close/>
                <a:moveTo>
                  <a:pt x="144" y="129"/>
                </a:moveTo>
                <a:cubicBezTo>
                  <a:pt x="143" y="129"/>
                  <a:pt x="141" y="129"/>
                  <a:pt x="139" y="132"/>
                </a:cubicBezTo>
                <a:cubicBezTo>
                  <a:pt x="139" y="133"/>
                  <a:pt x="145" y="129"/>
                  <a:pt x="146" y="127"/>
                </a:cubicBezTo>
                <a:cubicBezTo>
                  <a:pt x="145" y="128"/>
                  <a:pt x="144" y="128"/>
                  <a:pt x="144" y="129"/>
                </a:cubicBezTo>
                <a:close/>
                <a:moveTo>
                  <a:pt x="133" y="117"/>
                </a:moveTo>
                <a:cubicBezTo>
                  <a:pt x="132" y="118"/>
                  <a:pt x="132" y="117"/>
                  <a:pt x="131" y="118"/>
                </a:cubicBezTo>
                <a:cubicBezTo>
                  <a:pt x="131" y="119"/>
                  <a:pt x="133" y="117"/>
                  <a:pt x="135" y="116"/>
                </a:cubicBezTo>
                <a:cubicBezTo>
                  <a:pt x="134" y="116"/>
                  <a:pt x="136" y="114"/>
                  <a:pt x="134" y="115"/>
                </a:cubicBezTo>
                <a:cubicBezTo>
                  <a:pt x="134" y="116"/>
                  <a:pt x="134" y="116"/>
                  <a:pt x="133" y="117"/>
                </a:cubicBezTo>
                <a:close/>
                <a:moveTo>
                  <a:pt x="138" y="122"/>
                </a:moveTo>
                <a:cubicBezTo>
                  <a:pt x="137" y="123"/>
                  <a:pt x="137" y="123"/>
                  <a:pt x="139" y="122"/>
                </a:cubicBezTo>
                <a:cubicBezTo>
                  <a:pt x="140" y="121"/>
                  <a:pt x="140" y="120"/>
                  <a:pt x="138" y="122"/>
                </a:cubicBezTo>
                <a:close/>
                <a:moveTo>
                  <a:pt x="139" y="137"/>
                </a:moveTo>
                <a:cubicBezTo>
                  <a:pt x="141" y="135"/>
                  <a:pt x="141" y="137"/>
                  <a:pt x="139" y="138"/>
                </a:cubicBezTo>
                <a:cubicBezTo>
                  <a:pt x="140" y="137"/>
                  <a:pt x="141" y="137"/>
                  <a:pt x="142" y="136"/>
                </a:cubicBezTo>
                <a:cubicBezTo>
                  <a:pt x="142" y="135"/>
                  <a:pt x="142" y="135"/>
                  <a:pt x="142" y="135"/>
                </a:cubicBezTo>
                <a:cubicBezTo>
                  <a:pt x="142" y="135"/>
                  <a:pt x="143" y="134"/>
                  <a:pt x="144" y="134"/>
                </a:cubicBezTo>
                <a:cubicBezTo>
                  <a:pt x="142" y="136"/>
                  <a:pt x="138" y="139"/>
                  <a:pt x="138" y="140"/>
                </a:cubicBezTo>
                <a:cubicBezTo>
                  <a:pt x="138" y="140"/>
                  <a:pt x="137" y="141"/>
                  <a:pt x="136" y="141"/>
                </a:cubicBezTo>
                <a:cubicBezTo>
                  <a:pt x="138" y="140"/>
                  <a:pt x="138" y="139"/>
                  <a:pt x="139" y="138"/>
                </a:cubicBezTo>
                <a:cubicBezTo>
                  <a:pt x="139" y="137"/>
                  <a:pt x="136" y="138"/>
                  <a:pt x="133" y="141"/>
                </a:cubicBezTo>
                <a:cubicBezTo>
                  <a:pt x="134" y="141"/>
                  <a:pt x="136" y="139"/>
                  <a:pt x="137" y="139"/>
                </a:cubicBezTo>
                <a:cubicBezTo>
                  <a:pt x="137" y="139"/>
                  <a:pt x="138" y="139"/>
                  <a:pt x="138" y="139"/>
                </a:cubicBezTo>
                <a:cubicBezTo>
                  <a:pt x="135" y="142"/>
                  <a:pt x="132" y="145"/>
                  <a:pt x="132" y="146"/>
                </a:cubicBezTo>
                <a:cubicBezTo>
                  <a:pt x="133" y="145"/>
                  <a:pt x="135" y="144"/>
                  <a:pt x="135" y="143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5" y="144"/>
                  <a:pt x="136" y="142"/>
                  <a:pt x="136" y="142"/>
                </a:cubicBezTo>
                <a:cubicBezTo>
                  <a:pt x="137" y="142"/>
                  <a:pt x="134" y="145"/>
                  <a:pt x="137" y="143"/>
                </a:cubicBezTo>
                <a:cubicBezTo>
                  <a:pt x="136" y="142"/>
                  <a:pt x="139" y="141"/>
                  <a:pt x="140" y="141"/>
                </a:cubicBezTo>
                <a:cubicBezTo>
                  <a:pt x="139" y="140"/>
                  <a:pt x="141" y="139"/>
                  <a:pt x="141" y="139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4" y="136"/>
                  <a:pt x="146" y="134"/>
                  <a:pt x="148" y="133"/>
                </a:cubicBezTo>
                <a:cubicBezTo>
                  <a:pt x="147" y="133"/>
                  <a:pt x="143" y="135"/>
                  <a:pt x="146" y="132"/>
                </a:cubicBezTo>
                <a:cubicBezTo>
                  <a:pt x="143" y="133"/>
                  <a:pt x="141" y="134"/>
                  <a:pt x="139" y="137"/>
                </a:cubicBezTo>
                <a:close/>
                <a:moveTo>
                  <a:pt x="142" y="131"/>
                </a:moveTo>
                <a:cubicBezTo>
                  <a:pt x="142" y="131"/>
                  <a:pt x="143" y="132"/>
                  <a:pt x="144" y="130"/>
                </a:cubicBezTo>
                <a:cubicBezTo>
                  <a:pt x="144" y="130"/>
                  <a:pt x="144" y="130"/>
                  <a:pt x="144" y="129"/>
                </a:cubicBezTo>
                <a:cubicBezTo>
                  <a:pt x="144" y="130"/>
                  <a:pt x="143" y="130"/>
                  <a:pt x="142" y="131"/>
                </a:cubicBezTo>
                <a:close/>
                <a:moveTo>
                  <a:pt x="142" y="143"/>
                </a:moveTo>
                <a:cubicBezTo>
                  <a:pt x="142" y="143"/>
                  <a:pt x="145" y="140"/>
                  <a:pt x="145" y="142"/>
                </a:cubicBezTo>
                <a:cubicBezTo>
                  <a:pt x="147" y="140"/>
                  <a:pt x="149" y="139"/>
                  <a:pt x="150" y="138"/>
                </a:cubicBezTo>
                <a:cubicBezTo>
                  <a:pt x="148" y="139"/>
                  <a:pt x="147" y="140"/>
                  <a:pt x="146" y="140"/>
                </a:cubicBezTo>
                <a:cubicBezTo>
                  <a:pt x="147" y="139"/>
                  <a:pt x="147" y="139"/>
                  <a:pt x="148" y="138"/>
                </a:cubicBezTo>
                <a:cubicBezTo>
                  <a:pt x="147" y="139"/>
                  <a:pt x="150" y="137"/>
                  <a:pt x="150" y="137"/>
                </a:cubicBezTo>
                <a:cubicBezTo>
                  <a:pt x="148" y="138"/>
                  <a:pt x="142" y="142"/>
                  <a:pt x="142" y="143"/>
                </a:cubicBezTo>
                <a:close/>
                <a:moveTo>
                  <a:pt x="125" y="125"/>
                </a:moveTo>
                <a:cubicBezTo>
                  <a:pt x="126" y="125"/>
                  <a:pt x="128" y="123"/>
                  <a:pt x="128" y="124"/>
                </a:cubicBezTo>
                <a:cubicBezTo>
                  <a:pt x="126" y="126"/>
                  <a:pt x="124" y="127"/>
                  <a:pt x="124" y="128"/>
                </a:cubicBezTo>
                <a:cubicBezTo>
                  <a:pt x="129" y="124"/>
                  <a:pt x="129" y="124"/>
                  <a:pt x="129" y="124"/>
                </a:cubicBezTo>
                <a:cubicBezTo>
                  <a:pt x="128" y="123"/>
                  <a:pt x="132" y="121"/>
                  <a:pt x="131" y="120"/>
                </a:cubicBezTo>
                <a:cubicBezTo>
                  <a:pt x="129" y="122"/>
                  <a:pt x="127" y="123"/>
                  <a:pt x="125" y="125"/>
                </a:cubicBezTo>
                <a:close/>
                <a:moveTo>
                  <a:pt x="131" y="122"/>
                </a:moveTo>
                <a:cubicBezTo>
                  <a:pt x="132" y="122"/>
                  <a:pt x="131" y="122"/>
                  <a:pt x="131" y="123"/>
                </a:cubicBezTo>
                <a:cubicBezTo>
                  <a:pt x="132" y="122"/>
                  <a:pt x="132" y="121"/>
                  <a:pt x="133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3" y="120"/>
                  <a:pt x="135" y="117"/>
                  <a:pt x="131" y="119"/>
                </a:cubicBezTo>
                <a:cubicBezTo>
                  <a:pt x="131" y="120"/>
                  <a:pt x="134" y="119"/>
                  <a:pt x="131" y="122"/>
                </a:cubicBezTo>
                <a:close/>
                <a:moveTo>
                  <a:pt x="139" y="130"/>
                </a:moveTo>
                <a:cubicBezTo>
                  <a:pt x="138" y="132"/>
                  <a:pt x="142" y="129"/>
                  <a:pt x="142" y="129"/>
                </a:cubicBezTo>
                <a:lnTo>
                  <a:pt x="139" y="130"/>
                </a:lnTo>
                <a:close/>
                <a:moveTo>
                  <a:pt x="133" y="129"/>
                </a:moveTo>
                <a:cubicBezTo>
                  <a:pt x="135" y="127"/>
                  <a:pt x="136" y="126"/>
                  <a:pt x="135" y="126"/>
                </a:cubicBezTo>
                <a:cubicBezTo>
                  <a:pt x="133" y="128"/>
                  <a:pt x="132" y="129"/>
                  <a:pt x="133" y="129"/>
                </a:cubicBezTo>
                <a:close/>
                <a:moveTo>
                  <a:pt x="129" y="121"/>
                </a:moveTo>
                <a:cubicBezTo>
                  <a:pt x="128" y="120"/>
                  <a:pt x="126" y="121"/>
                  <a:pt x="124" y="124"/>
                </a:cubicBezTo>
                <a:cubicBezTo>
                  <a:pt x="125" y="123"/>
                  <a:pt x="125" y="123"/>
                  <a:pt x="124" y="124"/>
                </a:cubicBezTo>
                <a:cubicBezTo>
                  <a:pt x="123" y="124"/>
                  <a:pt x="121" y="127"/>
                  <a:pt x="120" y="128"/>
                </a:cubicBezTo>
                <a:cubicBezTo>
                  <a:pt x="121" y="128"/>
                  <a:pt x="121" y="128"/>
                  <a:pt x="120" y="130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25" y="126"/>
                  <a:pt x="124" y="125"/>
                  <a:pt x="128" y="123"/>
                </a:cubicBezTo>
                <a:cubicBezTo>
                  <a:pt x="127" y="122"/>
                  <a:pt x="126" y="123"/>
                  <a:pt x="129" y="121"/>
                </a:cubicBezTo>
                <a:close/>
                <a:moveTo>
                  <a:pt x="129" y="131"/>
                </a:moveTo>
                <a:cubicBezTo>
                  <a:pt x="130" y="130"/>
                  <a:pt x="133" y="127"/>
                  <a:pt x="134" y="126"/>
                </a:cubicBezTo>
                <a:cubicBezTo>
                  <a:pt x="131" y="128"/>
                  <a:pt x="130" y="130"/>
                  <a:pt x="129" y="131"/>
                </a:cubicBezTo>
                <a:close/>
                <a:moveTo>
                  <a:pt x="133" y="136"/>
                </a:moveTo>
                <a:cubicBezTo>
                  <a:pt x="135" y="136"/>
                  <a:pt x="137" y="136"/>
                  <a:pt x="139" y="133"/>
                </a:cubicBezTo>
                <a:cubicBezTo>
                  <a:pt x="136" y="135"/>
                  <a:pt x="136" y="134"/>
                  <a:pt x="133" y="136"/>
                </a:cubicBezTo>
                <a:close/>
                <a:moveTo>
                  <a:pt x="124" y="131"/>
                </a:moveTo>
                <a:cubicBezTo>
                  <a:pt x="125" y="131"/>
                  <a:pt x="125" y="131"/>
                  <a:pt x="124" y="132"/>
                </a:cubicBezTo>
                <a:cubicBezTo>
                  <a:pt x="126" y="131"/>
                  <a:pt x="131" y="127"/>
                  <a:pt x="128" y="128"/>
                </a:cubicBezTo>
                <a:cubicBezTo>
                  <a:pt x="128" y="129"/>
                  <a:pt x="126" y="130"/>
                  <a:pt x="124" y="131"/>
                </a:cubicBezTo>
                <a:close/>
                <a:moveTo>
                  <a:pt x="121" y="127"/>
                </a:moveTo>
                <a:cubicBezTo>
                  <a:pt x="121" y="126"/>
                  <a:pt x="121" y="125"/>
                  <a:pt x="123" y="124"/>
                </a:cubicBezTo>
                <a:cubicBezTo>
                  <a:pt x="120" y="126"/>
                  <a:pt x="117" y="127"/>
                  <a:pt x="117" y="128"/>
                </a:cubicBezTo>
                <a:cubicBezTo>
                  <a:pt x="118" y="128"/>
                  <a:pt x="120" y="126"/>
                  <a:pt x="121" y="126"/>
                </a:cubicBezTo>
                <a:cubicBezTo>
                  <a:pt x="120" y="126"/>
                  <a:pt x="119" y="128"/>
                  <a:pt x="121" y="127"/>
                </a:cubicBezTo>
                <a:close/>
                <a:moveTo>
                  <a:pt x="120" y="131"/>
                </a:moveTo>
                <a:cubicBezTo>
                  <a:pt x="121" y="131"/>
                  <a:pt x="122" y="131"/>
                  <a:pt x="124" y="129"/>
                </a:cubicBezTo>
                <a:cubicBezTo>
                  <a:pt x="124" y="128"/>
                  <a:pt x="121" y="130"/>
                  <a:pt x="120" y="131"/>
                </a:cubicBezTo>
                <a:close/>
                <a:moveTo>
                  <a:pt x="119" y="140"/>
                </a:moveTo>
                <a:cubicBezTo>
                  <a:pt x="121" y="139"/>
                  <a:pt x="122" y="137"/>
                  <a:pt x="124" y="13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1" y="137"/>
                  <a:pt x="119" y="139"/>
                  <a:pt x="119" y="140"/>
                </a:cubicBezTo>
                <a:close/>
                <a:moveTo>
                  <a:pt x="117" y="131"/>
                </a:moveTo>
                <a:cubicBezTo>
                  <a:pt x="119" y="130"/>
                  <a:pt x="117" y="130"/>
                  <a:pt x="118" y="129"/>
                </a:cubicBezTo>
                <a:cubicBezTo>
                  <a:pt x="116" y="131"/>
                  <a:pt x="116" y="131"/>
                  <a:pt x="117" y="131"/>
                </a:cubicBezTo>
                <a:close/>
                <a:moveTo>
                  <a:pt x="112" y="133"/>
                </a:moveTo>
                <a:cubicBezTo>
                  <a:pt x="112" y="134"/>
                  <a:pt x="114" y="132"/>
                  <a:pt x="113" y="133"/>
                </a:cubicBezTo>
                <a:cubicBezTo>
                  <a:pt x="117" y="130"/>
                  <a:pt x="114" y="131"/>
                  <a:pt x="112" y="133"/>
                </a:cubicBezTo>
                <a:close/>
                <a:moveTo>
                  <a:pt x="117" y="138"/>
                </a:moveTo>
                <a:cubicBezTo>
                  <a:pt x="116" y="140"/>
                  <a:pt x="113" y="143"/>
                  <a:pt x="114" y="143"/>
                </a:cubicBezTo>
                <a:cubicBezTo>
                  <a:pt x="117" y="140"/>
                  <a:pt x="116" y="140"/>
                  <a:pt x="119" y="137"/>
                </a:cubicBezTo>
                <a:cubicBezTo>
                  <a:pt x="118" y="138"/>
                  <a:pt x="118" y="137"/>
                  <a:pt x="117" y="138"/>
                </a:cubicBezTo>
                <a:close/>
                <a:moveTo>
                  <a:pt x="114" y="157"/>
                </a:moveTo>
                <a:cubicBezTo>
                  <a:pt x="112" y="158"/>
                  <a:pt x="113" y="158"/>
                  <a:pt x="111" y="158"/>
                </a:cubicBezTo>
                <a:cubicBezTo>
                  <a:pt x="113" y="158"/>
                  <a:pt x="109" y="161"/>
                  <a:pt x="109" y="161"/>
                </a:cubicBezTo>
                <a:cubicBezTo>
                  <a:pt x="111" y="159"/>
                  <a:pt x="109" y="160"/>
                  <a:pt x="108" y="161"/>
                </a:cubicBezTo>
                <a:cubicBezTo>
                  <a:pt x="108" y="162"/>
                  <a:pt x="107" y="163"/>
                  <a:pt x="107" y="164"/>
                </a:cubicBezTo>
                <a:cubicBezTo>
                  <a:pt x="105" y="166"/>
                  <a:pt x="105" y="164"/>
                  <a:pt x="102" y="167"/>
                </a:cubicBezTo>
                <a:cubicBezTo>
                  <a:pt x="102" y="169"/>
                  <a:pt x="103" y="167"/>
                  <a:pt x="104" y="167"/>
                </a:cubicBezTo>
                <a:cubicBezTo>
                  <a:pt x="103" y="168"/>
                  <a:pt x="102" y="168"/>
                  <a:pt x="101" y="169"/>
                </a:cubicBezTo>
                <a:cubicBezTo>
                  <a:pt x="103" y="169"/>
                  <a:pt x="106" y="166"/>
                  <a:pt x="107" y="164"/>
                </a:cubicBezTo>
                <a:cubicBezTo>
                  <a:pt x="106" y="167"/>
                  <a:pt x="101" y="172"/>
                  <a:pt x="99" y="173"/>
                </a:cubicBezTo>
                <a:cubicBezTo>
                  <a:pt x="99" y="173"/>
                  <a:pt x="99" y="175"/>
                  <a:pt x="98" y="175"/>
                </a:cubicBezTo>
                <a:cubicBezTo>
                  <a:pt x="98" y="175"/>
                  <a:pt x="99" y="175"/>
                  <a:pt x="98" y="175"/>
                </a:cubicBezTo>
                <a:cubicBezTo>
                  <a:pt x="99" y="175"/>
                  <a:pt x="98" y="175"/>
                  <a:pt x="99" y="175"/>
                </a:cubicBezTo>
                <a:cubicBezTo>
                  <a:pt x="99" y="175"/>
                  <a:pt x="100" y="174"/>
                  <a:pt x="100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2" y="172"/>
                  <a:pt x="103" y="171"/>
                  <a:pt x="104" y="170"/>
                </a:cubicBezTo>
                <a:cubicBezTo>
                  <a:pt x="103" y="170"/>
                  <a:pt x="106" y="168"/>
                  <a:pt x="106" y="167"/>
                </a:cubicBezTo>
                <a:cubicBezTo>
                  <a:pt x="108" y="166"/>
                  <a:pt x="114" y="158"/>
                  <a:pt x="117" y="157"/>
                </a:cubicBezTo>
                <a:cubicBezTo>
                  <a:pt x="117" y="157"/>
                  <a:pt x="116" y="157"/>
                  <a:pt x="117" y="156"/>
                </a:cubicBezTo>
                <a:cubicBezTo>
                  <a:pt x="119" y="155"/>
                  <a:pt x="120" y="153"/>
                  <a:pt x="123" y="151"/>
                </a:cubicBezTo>
                <a:cubicBezTo>
                  <a:pt x="122" y="150"/>
                  <a:pt x="125" y="150"/>
                  <a:pt x="126" y="148"/>
                </a:cubicBezTo>
                <a:cubicBezTo>
                  <a:pt x="126" y="148"/>
                  <a:pt x="127" y="147"/>
                  <a:pt x="126" y="147"/>
                </a:cubicBezTo>
                <a:cubicBezTo>
                  <a:pt x="123" y="150"/>
                  <a:pt x="122" y="148"/>
                  <a:pt x="120" y="151"/>
                </a:cubicBezTo>
                <a:cubicBezTo>
                  <a:pt x="121" y="150"/>
                  <a:pt x="120" y="153"/>
                  <a:pt x="119" y="153"/>
                </a:cubicBezTo>
                <a:cubicBezTo>
                  <a:pt x="119" y="152"/>
                  <a:pt x="117" y="155"/>
                  <a:pt x="116" y="155"/>
                </a:cubicBezTo>
                <a:cubicBezTo>
                  <a:pt x="117" y="154"/>
                  <a:pt x="118" y="153"/>
                  <a:pt x="118" y="152"/>
                </a:cubicBezTo>
                <a:cubicBezTo>
                  <a:pt x="117" y="154"/>
                  <a:pt x="116" y="154"/>
                  <a:pt x="116" y="154"/>
                </a:cubicBezTo>
                <a:cubicBezTo>
                  <a:pt x="116" y="154"/>
                  <a:pt x="117" y="153"/>
                  <a:pt x="117" y="153"/>
                </a:cubicBezTo>
                <a:cubicBezTo>
                  <a:pt x="115" y="155"/>
                  <a:pt x="115" y="155"/>
                  <a:pt x="114" y="157"/>
                </a:cubicBezTo>
                <a:close/>
                <a:moveTo>
                  <a:pt x="119" y="151"/>
                </a:moveTo>
                <a:cubicBezTo>
                  <a:pt x="120" y="150"/>
                  <a:pt x="121" y="149"/>
                  <a:pt x="121" y="148"/>
                </a:cubicBezTo>
                <a:cubicBezTo>
                  <a:pt x="120" y="149"/>
                  <a:pt x="119" y="149"/>
                  <a:pt x="118" y="151"/>
                </a:cubicBezTo>
                <a:cubicBezTo>
                  <a:pt x="118" y="152"/>
                  <a:pt x="119" y="150"/>
                  <a:pt x="120" y="150"/>
                </a:cubicBezTo>
                <a:cubicBezTo>
                  <a:pt x="119" y="151"/>
                  <a:pt x="118" y="152"/>
                  <a:pt x="119" y="151"/>
                </a:cubicBezTo>
                <a:close/>
                <a:moveTo>
                  <a:pt x="124" y="159"/>
                </a:moveTo>
                <a:cubicBezTo>
                  <a:pt x="125" y="159"/>
                  <a:pt x="128" y="159"/>
                  <a:pt x="128" y="157"/>
                </a:cubicBezTo>
                <a:cubicBezTo>
                  <a:pt x="125" y="160"/>
                  <a:pt x="127" y="156"/>
                  <a:pt x="124" y="159"/>
                </a:cubicBezTo>
                <a:close/>
                <a:moveTo>
                  <a:pt x="112" y="142"/>
                </a:moveTo>
                <a:cubicBezTo>
                  <a:pt x="110" y="143"/>
                  <a:pt x="109" y="144"/>
                  <a:pt x="109" y="145"/>
                </a:cubicBezTo>
                <a:cubicBezTo>
                  <a:pt x="110" y="145"/>
                  <a:pt x="111" y="143"/>
                  <a:pt x="112" y="142"/>
                </a:cubicBezTo>
                <a:cubicBezTo>
                  <a:pt x="112" y="143"/>
                  <a:pt x="112" y="143"/>
                  <a:pt x="113" y="142"/>
                </a:cubicBezTo>
                <a:cubicBezTo>
                  <a:pt x="113" y="142"/>
                  <a:pt x="112" y="142"/>
                  <a:pt x="112" y="142"/>
                </a:cubicBezTo>
                <a:close/>
                <a:moveTo>
                  <a:pt x="114" y="170"/>
                </a:moveTo>
                <a:cubicBezTo>
                  <a:pt x="115" y="170"/>
                  <a:pt x="118" y="166"/>
                  <a:pt x="117" y="166"/>
                </a:cubicBezTo>
                <a:cubicBezTo>
                  <a:pt x="115" y="168"/>
                  <a:pt x="116" y="167"/>
                  <a:pt x="114" y="170"/>
                </a:cubicBezTo>
                <a:close/>
                <a:moveTo>
                  <a:pt x="88" y="182"/>
                </a:moveTo>
                <a:cubicBezTo>
                  <a:pt x="88" y="182"/>
                  <a:pt x="89" y="182"/>
                  <a:pt x="89" y="181"/>
                </a:cubicBezTo>
                <a:cubicBezTo>
                  <a:pt x="88" y="181"/>
                  <a:pt x="88" y="182"/>
                  <a:pt x="88" y="182"/>
                </a:cubicBezTo>
                <a:close/>
                <a:moveTo>
                  <a:pt x="108" y="144"/>
                </a:moveTo>
                <a:cubicBezTo>
                  <a:pt x="106" y="144"/>
                  <a:pt x="109" y="142"/>
                  <a:pt x="108" y="142"/>
                </a:cubicBezTo>
                <a:cubicBezTo>
                  <a:pt x="107" y="142"/>
                  <a:pt x="103" y="145"/>
                  <a:pt x="103" y="145"/>
                </a:cubicBezTo>
                <a:cubicBezTo>
                  <a:pt x="105" y="144"/>
                  <a:pt x="106" y="145"/>
                  <a:pt x="107" y="144"/>
                </a:cubicBezTo>
                <a:cubicBezTo>
                  <a:pt x="109" y="143"/>
                  <a:pt x="109" y="143"/>
                  <a:pt x="110" y="141"/>
                </a:cubicBezTo>
                <a:cubicBezTo>
                  <a:pt x="110" y="141"/>
                  <a:pt x="110" y="141"/>
                  <a:pt x="110" y="141"/>
                </a:cubicBezTo>
                <a:cubicBezTo>
                  <a:pt x="107" y="143"/>
                  <a:pt x="110" y="142"/>
                  <a:pt x="108" y="144"/>
                </a:cubicBezTo>
                <a:close/>
                <a:moveTo>
                  <a:pt x="802" y="247"/>
                </a:moveTo>
                <a:cubicBezTo>
                  <a:pt x="799" y="242"/>
                  <a:pt x="799" y="242"/>
                  <a:pt x="799" y="242"/>
                </a:cubicBezTo>
                <a:cubicBezTo>
                  <a:pt x="798" y="242"/>
                  <a:pt x="801" y="247"/>
                  <a:pt x="801" y="246"/>
                </a:cubicBezTo>
                <a:cubicBezTo>
                  <a:pt x="801" y="247"/>
                  <a:pt x="801" y="247"/>
                  <a:pt x="801" y="247"/>
                </a:cubicBezTo>
                <a:cubicBezTo>
                  <a:pt x="800" y="244"/>
                  <a:pt x="802" y="246"/>
                  <a:pt x="802" y="247"/>
                </a:cubicBezTo>
                <a:close/>
                <a:moveTo>
                  <a:pt x="596" y="44"/>
                </a:moveTo>
                <a:cubicBezTo>
                  <a:pt x="592" y="42"/>
                  <a:pt x="592" y="42"/>
                  <a:pt x="592" y="42"/>
                </a:cubicBezTo>
                <a:cubicBezTo>
                  <a:pt x="592" y="43"/>
                  <a:pt x="593" y="43"/>
                  <a:pt x="594" y="44"/>
                </a:cubicBezTo>
                <a:cubicBezTo>
                  <a:pt x="591" y="43"/>
                  <a:pt x="597" y="45"/>
                  <a:pt x="596" y="44"/>
                </a:cubicBezTo>
                <a:close/>
                <a:moveTo>
                  <a:pt x="493" y="9"/>
                </a:moveTo>
                <a:cubicBezTo>
                  <a:pt x="495" y="10"/>
                  <a:pt x="500" y="11"/>
                  <a:pt x="502" y="11"/>
                </a:cubicBezTo>
                <a:cubicBezTo>
                  <a:pt x="500" y="10"/>
                  <a:pt x="492" y="9"/>
                  <a:pt x="493" y="9"/>
                </a:cubicBezTo>
                <a:close/>
                <a:moveTo>
                  <a:pt x="467" y="5"/>
                </a:moveTo>
                <a:cubicBezTo>
                  <a:pt x="469" y="5"/>
                  <a:pt x="477" y="7"/>
                  <a:pt x="475" y="6"/>
                </a:cubicBezTo>
                <a:cubicBezTo>
                  <a:pt x="473" y="6"/>
                  <a:pt x="466" y="4"/>
                  <a:pt x="466" y="5"/>
                </a:cubicBezTo>
                <a:cubicBezTo>
                  <a:pt x="467" y="6"/>
                  <a:pt x="469" y="7"/>
                  <a:pt x="470" y="6"/>
                </a:cubicBezTo>
                <a:cubicBezTo>
                  <a:pt x="469" y="6"/>
                  <a:pt x="468" y="6"/>
                  <a:pt x="467" y="5"/>
                </a:cubicBezTo>
                <a:close/>
                <a:moveTo>
                  <a:pt x="411" y="0"/>
                </a:moveTo>
                <a:cubicBezTo>
                  <a:pt x="410" y="0"/>
                  <a:pt x="406" y="0"/>
                  <a:pt x="404" y="1"/>
                </a:cubicBezTo>
                <a:cubicBezTo>
                  <a:pt x="407" y="1"/>
                  <a:pt x="411" y="1"/>
                  <a:pt x="414" y="1"/>
                </a:cubicBezTo>
                <a:cubicBezTo>
                  <a:pt x="413" y="1"/>
                  <a:pt x="411" y="1"/>
                  <a:pt x="412" y="1"/>
                </a:cubicBezTo>
                <a:cubicBezTo>
                  <a:pt x="413" y="1"/>
                  <a:pt x="417" y="0"/>
                  <a:pt x="415" y="0"/>
                </a:cubicBezTo>
                <a:cubicBezTo>
                  <a:pt x="415" y="1"/>
                  <a:pt x="413" y="0"/>
                  <a:pt x="411" y="0"/>
                </a:cubicBezTo>
                <a:close/>
                <a:moveTo>
                  <a:pt x="394" y="50"/>
                </a:moveTo>
                <a:cubicBezTo>
                  <a:pt x="394" y="49"/>
                  <a:pt x="401" y="50"/>
                  <a:pt x="399" y="50"/>
                </a:cubicBezTo>
                <a:cubicBezTo>
                  <a:pt x="399" y="49"/>
                  <a:pt x="391" y="49"/>
                  <a:pt x="394" y="50"/>
                </a:cubicBezTo>
                <a:close/>
                <a:moveTo>
                  <a:pt x="388" y="50"/>
                </a:moveTo>
                <a:cubicBezTo>
                  <a:pt x="389" y="50"/>
                  <a:pt x="391" y="51"/>
                  <a:pt x="393" y="50"/>
                </a:cubicBezTo>
                <a:cubicBezTo>
                  <a:pt x="384" y="50"/>
                  <a:pt x="379" y="50"/>
                  <a:pt x="376" y="50"/>
                </a:cubicBezTo>
                <a:cubicBezTo>
                  <a:pt x="379" y="50"/>
                  <a:pt x="373" y="51"/>
                  <a:pt x="376" y="51"/>
                </a:cubicBezTo>
                <a:cubicBezTo>
                  <a:pt x="378" y="50"/>
                  <a:pt x="383" y="51"/>
                  <a:pt x="382" y="50"/>
                </a:cubicBezTo>
                <a:cubicBezTo>
                  <a:pt x="383" y="50"/>
                  <a:pt x="386" y="50"/>
                  <a:pt x="388" y="50"/>
                </a:cubicBezTo>
                <a:close/>
                <a:moveTo>
                  <a:pt x="350" y="7"/>
                </a:moveTo>
                <a:cubicBezTo>
                  <a:pt x="351" y="6"/>
                  <a:pt x="358" y="6"/>
                  <a:pt x="359" y="6"/>
                </a:cubicBezTo>
                <a:cubicBezTo>
                  <a:pt x="355" y="6"/>
                  <a:pt x="351" y="7"/>
                  <a:pt x="349" y="7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7"/>
                  <a:pt x="349" y="7"/>
                  <a:pt x="350" y="7"/>
                </a:cubicBezTo>
                <a:close/>
                <a:moveTo>
                  <a:pt x="350" y="8"/>
                </a:moveTo>
                <a:cubicBezTo>
                  <a:pt x="350" y="8"/>
                  <a:pt x="350" y="8"/>
                  <a:pt x="351" y="7"/>
                </a:cubicBezTo>
                <a:cubicBezTo>
                  <a:pt x="348" y="8"/>
                  <a:pt x="348" y="7"/>
                  <a:pt x="347" y="7"/>
                </a:cubicBezTo>
                <a:cubicBezTo>
                  <a:pt x="346" y="8"/>
                  <a:pt x="345" y="8"/>
                  <a:pt x="343" y="8"/>
                </a:cubicBezTo>
                <a:cubicBezTo>
                  <a:pt x="342" y="8"/>
                  <a:pt x="336" y="8"/>
                  <a:pt x="335" y="9"/>
                </a:cubicBezTo>
                <a:cubicBezTo>
                  <a:pt x="336" y="9"/>
                  <a:pt x="337" y="9"/>
                  <a:pt x="337" y="9"/>
                </a:cubicBezTo>
                <a:cubicBezTo>
                  <a:pt x="334" y="10"/>
                  <a:pt x="330" y="9"/>
                  <a:pt x="327" y="11"/>
                </a:cubicBezTo>
                <a:cubicBezTo>
                  <a:pt x="331" y="11"/>
                  <a:pt x="333" y="10"/>
                  <a:pt x="336" y="10"/>
                </a:cubicBezTo>
                <a:cubicBezTo>
                  <a:pt x="336" y="9"/>
                  <a:pt x="337" y="9"/>
                  <a:pt x="339" y="9"/>
                </a:cubicBezTo>
                <a:cubicBezTo>
                  <a:pt x="339" y="9"/>
                  <a:pt x="336" y="9"/>
                  <a:pt x="337" y="10"/>
                </a:cubicBezTo>
                <a:cubicBezTo>
                  <a:pt x="342" y="9"/>
                  <a:pt x="350" y="9"/>
                  <a:pt x="351" y="8"/>
                </a:cubicBezTo>
                <a:cubicBezTo>
                  <a:pt x="350" y="8"/>
                  <a:pt x="350" y="8"/>
                  <a:pt x="350" y="8"/>
                </a:cubicBezTo>
                <a:close/>
                <a:moveTo>
                  <a:pt x="314" y="14"/>
                </a:moveTo>
                <a:cubicBezTo>
                  <a:pt x="315" y="14"/>
                  <a:pt x="322" y="13"/>
                  <a:pt x="320" y="13"/>
                </a:cubicBezTo>
                <a:cubicBezTo>
                  <a:pt x="317" y="14"/>
                  <a:pt x="316" y="13"/>
                  <a:pt x="314" y="14"/>
                </a:cubicBezTo>
                <a:close/>
                <a:moveTo>
                  <a:pt x="241" y="77"/>
                </a:moveTo>
                <a:cubicBezTo>
                  <a:pt x="240" y="77"/>
                  <a:pt x="241" y="75"/>
                  <a:pt x="240" y="76"/>
                </a:cubicBezTo>
                <a:cubicBezTo>
                  <a:pt x="240" y="76"/>
                  <a:pt x="238" y="77"/>
                  <a:pt x="238" y="77"/>
                </a:cubicBezTo>
                <a:cubicBezTo>
                  <a:pt x="238" y="77"/>
                  <a:pt x="238" y="77"/>
                  <a:pt x="237" y="77"/>
                </a:cubicBezTo>
                <a:cubicBezTo>
                  <a:pt x="237" y="78"/>
                  <a:pt x="238" y="77"/>
                  <a:pt x="238" y="77"/>
                </a:cubicBezTo>
                <a:cubicBezTo>
                  <a:pt x="236" y="79"/>
                  <a:pt x="236" y="78"/>
                  <a:pt x="235" y="79"/>
                </a:cubicBezTo>
                <a:cubicBezTo>
                  <a:pt x="236" y="79"/>
                  <a:pt x="240" y="77"/>
                  <a:pt x="241" y="77"/>
                </a:cubicBezTo>
                <a:close/>
                <a:moveTo>
                  <a:pt x="232" y="80"/>
                </a:moveTo>
                <a:cubicBezTo>
                  <a:pt x="232" y="81"/>
                  <a:pt x="233" y="81"/>
                  <a:pt x="228" y="83"/>
                </a:cubicBezTo>
                <a:cubicBezTo>
                  <a:pt x="231" y="83"/>
                  <a:pt x="236" y="79"/>
                  <a:pt x="241" y="77"/>
                </a:cubicBezTo>
                <a:cubicBezTo>
                  <a:pt x="238" y="78"/>
                  <a:pt x="235" y="79"/>
                  <a:pt x="232" y="80"/>
                </a:cubicBezTo>
                <a:close/>
                <a:moveTo>
                  <a:pt x="222" y="84"/>
                </a:moveTo>
                <a:cubicBezTo>
                  <a:pt x="220" y="86"/>
                  <a:pt x="220" y="87"/>
                  <a:pt x="223" y="86"/>
                </a:cubicBezTo>
                <a:cubicBezTo>
                  <a:pt x="221" y="87"/>
                  <a:pt x="219" y="89"/>
                  <a:pt x="217" y="89"/>
                </a:cubicBezTo>
                <a:cubicBezTo>
                  <a:pt x="217" y="88"/>
                  <a:pt x="219" y="88"/>
                  <a:pt x="219" y="87"/>
                </a:cubicBezTo>
                <a:cubicBezTo>
                  <a:pt x="217" y="88"/>
                  <a:pt x="213" y="90"/>
                  <a:pt x="213" y="91"/>
                </a:cubicBezTo>
                <a:cubicBezTo>
                  <a:pt x="218" y="88"/>
                  <a:pt x="214" y="91"/>
                  <a:pt x="215" y="91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19" y="88"/>
                  <a:pt x="224" y="86"/>
                  <a:pt x="226" y="84"/>
                </a:cubicBezTo>
                <a:cubicBezTo>
                  <a:pt x="222" y="86"/>
                  <a:pt x="223" y="85"/>
                  <a:pt x="222" y="84"/>
                </a:cubicBezTo>
                <a:close/>
                <a:moveTo>
                  <a:pt x="214" y="101"/>
                </a:moveTo>
                <a:cubicBezTo>
                  <a:pt x="214" y="103"/>
                  <a:pt x="210" y="104"/>
                  <a:pt x="207" y="106"/>
                </a:cubicBezTo>
                <a:cubicBezTo>
                  <a:pt x="211" y="104"/>
                  <a:pt x="216" y="101"/>
                  <a:pt x="220" y="99"/>
                </a:cubicBezTo>
                <a:cubicBezTo>
                  <a:pt x="219" y="99"/>
                  <a:pt x="215" y="102"/>
                  <a:pt x="215" y="101"/>
                </a:cubicBezTo>
                <a:cubicBezTo>
                  <a:pt x="219" y="99"/>
                  <a:pt x="223" y="98"/>
                  <a:pt x="226" y="95"/>
                </a:cubicBezTo>
                <a:cubicBezTo>
                  <a:pt x="223" y="97"/>
                  <a:pt x="219" y="98"/>
                  <a:pt x="214" y="101"/>
                </a:cubicBezTo>
                <a:close/>
                <a:moveTo>
                  <a:pt x="211" y="86"/>
                </a:moveTo>
                <a:cubicBezTo>
                  <a:pt x="213" y="83"/>
                  <a:pt x="216" y="83"/>
                  <a:pt x="217" y="81"/>
                </a:cubicBezTo>
                <a:cubicBezTo>
                  <a:pt x="214" y="83"/>
                  <a:pt x="214" y="82"/>
                  <a:pt x="210" y="84"/>
                </a:cubicBezTo>
                <a:cubicBezTo>
                  <a:pt x="210" y="85"/>
                  <a:pt x="208" y="86"/>
                  <a:pt x="211" y="86"/>
                </a:cubicBezTo>
                <a:close/>
                <a:moveTo>
                  <a:pt x="210" y="82"/>
                </a:moveTo>
                <a:cubicBezTo>
                  <a:pt x="211" y="82"/>
                  <a:pt x="207" y="83"/>
                  <a:pt x="208" y="84"/>
                </a:cubicBezTo>
                <a:cubicBezTo>
                  <a:pt x="211" y="83"/>
                  <a:pt x="211" y="82"/>
                  <a:pt x="213" y="80"/>
                </a:cubicBezTo>
                <a:cubicBezTo>
                  <a:pt x="214" y="80"/>
                  <a:pt x="214" y="81"/>
                  <a:pt x="215" y="80"/>
                </a:cubicBezTo>
                <a:cubicBezTo>
                  <a:pt x="216" y="79"/>
                  <a:pt x="212" y="81"/>
                  <a:pt x="210" y="82"/>
                </a:cubicBezTo>
                <a:close/>
                <a:moveTo>
                  <a:pt x="203" y="100"/>
                </a:moveTo>
                <a:cubicBezTo>
                  <a:pt x="201" y="100"/>
                  <a:pt x="199" y="102"/>
                  <a:pt x="199" y="102"/>
                </a:cubicBezTo>
                <a:cubicBezTo>
                  <a:pt x="201" y="100"/>
                  <a:pt x="205" y="97"/>
                  <a:pt x="207" y="96"/>
                </a:cubicBezTo>
                <a:cubicBezTo>
                  <a:pt x="207" y="96"/>
                  <a:pt x="213" y="92"/>
                  <a:pt x="212" y="92"/>
                </a:cubicBezTo>
                <a:cubicBezTo>
                  <a:pt x="211" y="93"/>
                  <a:pt x="207" y="95"/>
                  <a:pt x="207" y="96"/>
                </a:cubicBezTo>
                <a:cubicBezTo>
                  <a:pt x="204" y="97"/>
                  <a:pt x="201" y="100"/>
                  <a:pt x="197" y="101"/>
                </a:cubicBezTo>
                <a:cubicBezTo>
                  <a:pt x="197" y="102"/>
                  <a:pt x="198" y="101"/>
                  <a:pt x="196" y="103"/>
                </a:cubicBezTo>
                <a:cubicBezTo>
                  <a:pt x="192" y="104"/>
                  <a:pt x="183" y="110"/>
                  <a:pt x="180" y="114"/>
                </a:cubicBezTo>
                <a:cubicBezTo>
                  <a:pt x="175" y="115"/>
                  <a:pt x="167" y="123"/>
                  <a:pt x="160" y="128"/>
                </a:cubicBezTo>
                <a:cubicBezTo>
                  <a:pt x="161" y="128"/>
                  <a:pt x="163" y="127"/>
                  <a:pt x="161" y="129"/>
                </a:cubicBezTo>
                <a:cubicBezTo>
                  <a:pt x="164" y="127"/>
                  <a:pt x="163" y="126"/>
                  <a:pt x="165" y="125"/>
                </a:cubicBezTo>
                <a:cubicBezTo>
                  <a:pt x="166" y="125"/>
                  <a:pt x="167" y="124"/>
                  <a:pt x="165" y="127"/>
                </a:cubicBezTo>
                <a:cubicBezTo>
                  <a:pt x="167" y="125"/>
                  <a:pt x="166" y="126"/>
                  <a:pt x="168" y="125"/>
                </a:cubicBezTo>
                <a:cubicBezTo>
                  <a:pt x="168" y="124"/>
                  <a:pt x="169" y="122"/>
                  <a:pt x="167" y="123"/>
                </a:cubicBezTo>
                <a:cubicBezTo>
                  <a:pt x="172" y="119"/>
                  <a:pt x="174" y="119"/>
                  <a:pt x="177" y="116"/>
                </a:cubicBezTo>
                <a:cubicBezTo>
                  <a:pt x="176" y="117"/>
                  <a:pt x="178" y="116"/>
                  <a:pt x="179" y="115"/>
                </a:cubicBezTo>
                <a:cubicBezTo>
                  <a:pt x="179" y="115"/>
                  <a:pt x="178" y="115"/>
                  <a:pt x="179" y="114"/>
                </a:cubicBezTo>
                <a:cubicBezTo>
                  <a:pt x="183" y="113"/>
                  <a:pt x="189" y="107"/>
                  <a:pt x="193" y="105"/>
                </a:cubicBezTo>
                <a:cubicBezTo>
                  <a:pt x="193" y="105"/>
                  <a:pt x="192" y="105"/>
                  <a:pt x="194" y="104"/>
                </a:cubicBezTo>
                <a:cubicBezTo>
                  <a:pt x="193" y="106"/>
                  <a:pt x="196" y="103"/>
                  <a:pt x="198" y="102"/>
                </a:cubicBezTo>
                <a:cubicBezTo>
                  <a:pt x="198" y="103"/>
                  <a:pt x="189" y="108"/>
                  <a:pt x="194" y="106"/>
                </a:cubicBezTo>
                <a:cubicBezTo>
                  <a:pt x="192" y="107"/>
                  <a:pt x="190" y="108"/>
                  <a:pt x="190" y="108"/>
                </a:cubicBezTo>
                <a:cubicBezTo>
                  <a:pt x="194" y="106"/>
                  <a:pt x="190" y="109"/>
                  <a:pt x="189" y="110"/>
                </a:cubicBezTo>
                <a:cubicBezTo>
                  <a:pt x="194" y="107"/>
                  <a:pt x="196" y="106"/>
                  <a:pt x="200" y="103"/>
                </a:cubicBezTo>
                <a:cubicBezTo>
                  <a:pt x="201" y="103"/>
                  <a:pt x="200" y="103"/>
                  <a:pt x="201" y="102"/>
                </a:cubicBezTo>
                <a:cubicBezTo>
                  <a:pt x="202" y="102"/>
                  <a:pt x="205" y="100"/>
                  <a:pt x="205" y="99"/>
                </a:cubicBezTo>
                <a:cubicBezTo>
                  <a:pt x="207" y="98"/>
                  <a:pt x="210" y="96"/>
                  <a:pt x="210" y="97"/>
                </a:cubicBezTo>
                <a:cubicBezTo>
                  <a:pt x="212" y="96"/>
                  <a:pt x="213" y="96"/>
                  <a:pt x="213" y="95"/>
                </a:cubicBezTo>
                <a:cubicBezTo>
                  <a:pt x="211" y="96"/>
                  <a:pt x="215" y="94"/>
                  <a:pt x="214" y="94"/>
                </a:cubicBezTo>
                <a:cubicBezTo>
                  <a:pt x="213" y="95"/>
                  <a:pt x="213" y="94"/>
                  <a:pt x="211" y="95"/>
                </a:cubicBezTo>
                <a:cubicBezTo>
                  <a:pt x="211" y="96"/>
                  <a:pt x="207" y="98"/>
                  <a:pt x="205" y="99"/>
                </a:cubicBezTo>
                <a:cubicBezTo>
                  <a:pt x="205" y="99"/>
                  <a:pt x="202" y="101"/>
                  <a:pt x="202" y="101"/>
                </a:cubicBezTo>
                <a:cubicBezTo>
                  <a:pt x="200" y="101"/>
                  <a:pt x="205" y="99"/>
                  <a:pt x="203" y="100"/>
                </a:cubicBezTo>
                <a:close/>
                <a:moveTo>
                  <a:pt x="201" y="82"/>
                </a:moveTo>
                <a:cubicBezTo>
                  <a:pt x="203" y="81"/>
                  <a:pt x="203" y="82"/>
                  <a:pt x="205" y="81"/>
                </a:cubicBezTo>
                <a:cubicBezTo>
                  <a:pt x="205" y="80"/>
                  <a:pt x="206" y="80"/>
                  <a:pt x="205" y="79"/>
                </a:cubicBezTo>
                <a:cubicBezTo>
                  <a:pt x="203" y="80"/>
                  <a:pt x="202" y="81"/>
                  <a:pt x="201" y="82"/>
                </a:cubicBezTo>
                <a:close/>
                <a:moveTo>
                  <a:pt x="192" y="82"/>
                </a:moveTo>
                <a:cubicBezTo>
                  <a:pt x="192" y="81"/>
                  <a:pt x="194" y="80"/>
                  <a:pt x="194" y="80"/>
                </a:cubicBezTo>
                <a:cubicBezTo>
                  <a:pt x="192" y="80"/>
                  <a:pt x="187" y="84"/>
                  <a:pt x="190" y="83"/>
                </a:cubicBezTo>
                <a:cubicBezTo>
                  <a:pt x="192" y="81"/>
                  <a:pt x="191" y="83"/>
                  <a:pt x="191" y="83"/>
                </a:cubicBezTo>
                <a:cubicBezTo>
                  <a:pt x="192" y="83"/>
                  <a:pt x="194" y="82"/>
                  <a:pt x="195" y="81"/>
                </a:cubicBezTo>
                <a:cubicBezTo>
                  <a:pt x="195" y="81"/>
                  <a:pt x="195" y="82"/>
                  <a:pt x="195" y="82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80"/>
                  <a:pt x="197" y="80"/>
                  <a:pt x="197" y="80"/>
                </a:cubicBezTo>
                <a:cubicBezTo>
                  <a:pt x="194" y="82"/>
                  <a:pt x="193" y="81"/>
                  <a:pt x="192" y="82"/>
                </a:cubicBezTo>
                <a:close/>
                <a:moveTo>
                  <a:pt x="196" y="84"/>
                </a:moveTo>
                <a:cubicBezTo>
                  <a:pt x="193" y="86"/>
                  <a:pt x="192" y="85"/>
                  <a:pt x="192" y="85"/>
                </a:cubicBezTo>
                <a:cubicBezTo>
                  <a:pt x="192" y="86"/>
                  <a:pt x="191" y="86"/>
                  <a:pt x="191" y="87"/>
                </a:cubicBezTo>
                <a:cubicBezTo>
                  <a:pt x="193" y="86"/>
                  <a:pt x="192" y="87"/>
                  <a:pt x="194" y="87"/>
                </a:cubicBezTo>
                <a:cubicBezTo>
                  <a:pt x="196" y="86"/>
                  <a:pt x="195" y="86"/>
                  <a:pt x="197" y="85"/>
                </a:cubicBezTo>
                <a:cubicBezTo>
                  <a:pt x="198" y="84"/>
                  <a:pt x="195" y="86"/>
                  <a:pt x="195" y="85"/>
                </a:cubicBezTo>
                <a:cubicBezTo>
                  <a:pt x="195" y="85"/>
                  <a:pt x="198" y="82"/>
                  <a:pt x="196" y="83"/>
                </a:cubicBezTo>
                <a:cubicBezTo>
                  <a:pt x="196" y="83"/>
                  <a:pt x="196" y="83"/>
                  <a:pt x="196" y="84"/>
                </a:cubicBezTo>
                <a:close/>
                <a:moveTo>
                  <a:pt x="187" y="104"/>
                </a:moveTo>
                <a:cubicBezTo>
                  <a:pt x="188" y="103"/>
                  <a:pt x="188" y="105"/>
                  <a:pt x="192" y="103"/>
                </a:cubicBezTo>
                <a:cubicBezTo>
                  <a:pt x="192" y="102"/>
                  <a:pt x="190" y="103"/>
                  <a:pt x="190" y="103"/>
                </a:cubicBezTo>
                <a:cubicBezTo>
                  <a:pt x="192" y="102"/>
                  <a:pt x="193" y="101"/>
                  <a:pt x="194" y="99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7" y="98"/>
                  <a:pt x="198" y="98"/>
                  <a:pt x="201" y="96"/>
                </a:cubicBezTo>
                <a:cubicBezTo>
                  <a:pt x="200" y="96"/>
                  <a:pt x="201" y="94"/>
                  <a:pt x="200" y="95"/>
                </a:cubicBezTo>
                <a:cubicBezTo>
                  <a:pt x="196" y="97"/>
                  <a:pt x="191" y="101"/>
                  <a:pt x="189" y="102"/>
                </a:cubicBezTo>
                <a:cubicBezTo>
                  <a:pt x="188" y="103"/>
                  <a:pt x="191" y="102"/>
                  <a:pt x="188" y="103"/>
                </a:cubicBezTo>
                <a:cubicBezTo>
                  <a:pt x="188" y="103"/>
                  <a:pt x="187" y="104"/>
                  <a:pt x="187" y="104"/>
                </a:cubicBezTo>
                <a:close/>
                <a:moveTo>
                  <a:pt x="198" y="107"/>
                </a:moveTo>
                <a:cubicBezTo>
                  <a:pt x="200" y="106"/>
                  <a:pt x="201" y="105"/>
                  <a:pt x="202" y="105"/>
                </a:cubicBezTo>
                <a:cubicBezTo>
                  <a:pt x="201" y="105"/>
                  <a:pt x="199" y="106"/>
                  <a:pt x="198" y="106"/>
                </a:cubicBezTo>
                <a:cubicBezTo>
                  <a:pt x="200" y="105"/>
                  <a:pt x="200" y="104"/>
                  <a:pt x="202" y="103"/>
                </a:cubicBezTo>
                <a:cubicBezTo>
                  <a:pt x="201" y="104"/>
                  <a:pt x="203" y="102"/>
                  <a:pt x="205" y="102"/>
                </a:cubicBezTo>
                <a:cubicBezTo>
                  <a:pt x="204" y="101"/>
                  <a:pt x="200" y="104"/>
                  <a:pt x="197" y="105"/>
                </a:cubicBezTo>
                <a:cubicBezTo>
                  <a:pt x="199" y="105"/>
                  <a:pt x="196" y="108"/>
                  <a:pt x="198" y="107"/>
                </a:cubicBezTo>
                <a:close/>
                <a:moveTo>
                  <a:pt x="186" y="99"/>
                </a:moveTo>
                <a:cubicBezTo>
                  <a:pt x="183" y="101"/>
                  <a:pt x="173" y="108"/>
                  <a:pt x="182" y="103"/>
                </a:cubicBezTo>
                <a:cubicBezTo>
                  <a:pt x="183" y="101"/>
                  <a:pt x="187" y="99"/>
                  <a:pt x="183" y="102"/>
                </a:cubicBezTo>
                <a:cubicBezTo>
                  <a:pt x="186" y="100"/>
                  <a:pt x="187" y="99"/>
                  <a:pt x="188" y="98"/>
                </a:cubicBezTo>
                <a:cubicBezTo>
                  <a:pt x="187" y="99"/>
                  <a:pt x="187" y="98"/>
                  <a:pt x="186" y="99"/>
                </a:cubicBezTo>
                <a:close/>
                <a:moveTo>
                  <a:pt x="169" y="89"/>
                </a:moveTo>
                <a:cubicBezTo>
                  <a:pt x="171" y="89"/>
                  <a:pt x="178" y="83"/>
                  <a:pt x="174" y="85"/>
                </a:cubicBezTo>
                <a:cubicBezTo>
                  <a:pt x="174" y="86"/>
                  <a:pt x="171" y="88"/>
                  <a:pt x="169" y="89"/>
                </a:cubicBezTo>
                <a:close/>
                <a:moveTo>
                  <a:pt x="182" y="123"/>
                </a:moveTo>
                <a:cubicBezTo>
                  <a:pt x="187" y="120"/>
                  <a:pt x="189" y="118"/>
                  <a:pt x="195" y="114"/>
                </a:cubicBezTo>
                <a:cubicBezTo>
                  <a:pt x="194" y="115"/>
                  <a:pt x="195" y="113"/>
                  <a:pt x="194" y="114"/>
                </a:cubicBezTo>
                <a:cubicBezTo>
                  <a:pt x="194" y="114"/>
                  <a:pt x="191" y="117"/>
                  <a:pt x="189" y="118"/>
                </a:cubicBezTo>
                <a:cubicBezTo>
                  <a:pt x="190" y="117"/>
                  <a:pt x="190" y="117"/>
                  <a:pt x="190" y="116"/>
                </a:cubicBezTo>
                <a:cubicBezTo>
                  <a:pt x="188" y="118"/>
                  <a:pt x="186" y="120"/>
                  <a:pt x="183" y="121"/>
                </a:cubicBezTo>
                <a:cubicBezTo>
                  <a:pt x="184" y="121"/>
                  <a:pt x="184" y="120"/>
                  <a:pt x="183" y="121"/>
                </a:cubicBezTo>
                <a:cubicBezTo>
                  <a:pt x="183" y="121"/>
                  <a:pt x="182" y="123"/>
                  <a:pt x="182" y="123"/>
                </a:cubicBezTo>
                <a:close/>
                <a:moveTo>
                  <a:pt x="178" y="110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8" y="111"/>
                  <a:pt x="182" y="109"/>
                  <a:pt x="182" y="108"/>
                </a:cubicBezTo>
                <a:cubicBezTo>
                  <a:pt x="181" y="108"/>
                  <a:pt x="179" y="109"/>
                  <a:pt x="178" y="110"/>
                </a:cubicBezTo>
                <a:close/>
                <a:moveTo>
                  <a:pt x="178" y="117"/>
                </a:moveTo>
                <a:cubicBezTo>
                  <a:pt x="177" y="118"/>
                  <a:pt x="176" y="118"/>
                  <a:pt x="175" y="120"/>
                </a:cubicBezTo>
                <a:cubicBezTo>
                  <a:pt x="176" y="119"/>
                  <a:pt x="176" y="119"/>
                  <a:pt x="177" y="119"/>
                </a:cubicBezTo>
                <a:cubicBezTo>
                  <a:pt x="178" y="118"/>
                  <a:pt x="182" y="116"/>
                  <a:pt x="181" y="116"/>
                </a:cubicBezTo>
                <a:cubicBezTo>
                  <a:pt x="177" y="119"/>
                  <a:pt x="181" y="114"/>
                  <a:pt x="178" y="117"/>
                </a:cubicBezTo>
                <a:close/>
                <a:moveTo>
                  <a:pt x="164" y="122"/>
                </a:moveTo>
                <a:cubicBezTo>
                  <a:pt x="169" y="117"/>
                  <a:pt x="172" y="117"/>
                  <a:pt x="177" y="112"/>
                </a:cubicBezTo>
                <a:cubicBezTo>
                  <a:pt x="174" y="114"/>
                  <a:pt x="176" y="112"/>
                  <a:pt x="174" y="113"/>
                </a:cubicBezTo>
                <a:cubicBezTo>
                  <a:pt x="171" y="116"/>
                  <a:pt x="165" y="119"/>
                  <a:pt x="164" y="122"/>
                </a:cubicBezTo>
                <a:close/>
                <a:moveTo>
                  <a:pt x="159" y="111"/>
                </a:moveTo>
                <a:cubicBezTo>
                  <a:pt x="160" y="110"/>
                  <a:pt x="164" y="108"/>
                  <a:pt x="164" y="107"/>
                </a:cubicBezTo>
                <a:cubicBezTo>
                  <a:pt x="162" y="109"/>
                  <a:pt x="158" y="112"/>
                  <a:pt x="159" y="111"/>
                </a:cubicBezTo>
                <a:close/>
                <a:moveTo>
                  <a:pt x="170" y="123"/>
                </a:moveTo>
                <a:cubicBezTo>
                  <a:pt x="172" y="122"/>
                  <a:pt x="175" y="118"/>
                  <a:pt x="172" y="121"/>
                </a:cubicBezTo>
                <a:cubicBezTo>
                  <a:pt x="172" y="121"/>
                  <a:pt x="173" y="120"/>
                  <a:pt x="173" y="121"/>
                </a:cubicBezTo>
                <a:cubicBezTo>
                  <a:pt x="172" y="121"/>
                  <a:pt x="168" y="124"/>
                  <a:pt x="170" y="123"/>
                </a:cubicBezTo>
                <a:close/>
                <a:moveTo>
                  <a:pt x="125" y="113"/>
                </a:move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2" y="116"/>
                  <a:pt x="123" y="115"/>
                </a:cubicBezTo>
                <a:cubicBezTo>
                  <a:pt x="125" y="114"/>
                  <a:pt x="125" y="114"/>
                  <a:pt x="125" y="113"/>
                </a:cubicBezTo>
                <a:cubicBezTo>
                  <a:pt x="125" y="113"/>
                  <a:pt x="126" y="113"/>
                  <a:pt x="126" y="112"/>
                </a:cubicBezTo>
                <a:cubicBezTo>
                  <a:pt x="125" y="113"/>
                  <a:pt x="125" y="113"/>
                  <a:pt x="125" y="113"/>
                </a:cubicBezTo>
                <a:close/>
                <a:moveTo>
                  <a:pt x="107" y="138"/>
                </a:moveTo>
                <a:cubicBezTo>
                  <a:pt x="106" y="138"/>
                  <a:pt x="106" y="138"/>
                  <a:pt x="105" y="139"/>
                </a:cubicBezTo>
                <a:cubicBezTo>
                  <a:pt x="105" y="138"/>
                  <a:pt x="107" y="136"/>
                  <a:pt x="107" y="136"/>
                </a:cubicBezTo>
                <a:cubicBezTo>
                  <a:pt x="105" y="138"/>
                  <a:pt x="104" y="139"/>
                  <a:pt x="102" y="141"/>
                </a:cubicBezTo>
                <a:cubicBezTo>
                  <a:pt x="104" y="141"/>
                  <a:pt x="106" y="140"/>
                  <a:pt x="108" y="139"/>
                </a:cubicBezTo>
                <a:cubicBezTo>
                  <a:pt x="104" y="141"/>
                  <a:pt x="110" y="134"/>
                  <a:pt x="107" y="137"/>
                </a:cubicBezTo>
                <a:cubicBezTo>
                  <a:pt x="107" y="137"/>
                  <a:pt x="107" y="137"/>
                  <a:pt x="107" y="138"/>
                </a:cubicBezTo>
                <a:close/>
                <a:moveTo>
                  <a:pt x="128" y="160"/>
                </a:moveTo>
                <a:cubicBezTo>
                  <a:pt x="127" y="161"/>
                  <a:pt x="126" y="161"/>
                  <a:pt x="126" y="161"/>
                </a:cubicBezTo>
                <a:cubicBezTo>
                  <a:pt x="125" y="163"/>
                  <a:pt x="128" y="160"/>
                  <a:pt x="128" y="162"/>
                </a:cubicBezTo>
                <a:cubicBezTo>
                  <a:pt x="127" y="163"/>
                  <a:pt x="126" y="164"/>
                  <a:pt x="125" y="164"/>
                </a:cubicBezTo>
                <a:cubicBezTo>
                  <a:pt x="125" y="165"/>
                  <a:pt x="128" y="162"/>
                  <a:pt x="129" y="162"/>
                </a:cubicBezTo>
                <a:cubicBezTo>
                  <a:pt x="128" y="162"/>
                  <a:pt x="127" y="163"/>
                  <a:pt x="127" y="163"/>
                </a:cubicBezTo>
                <a:cubicBezTo>
                  <a:pt x="131" y="161"/>
                  <a:pt x="128" y="162"/>
                  <a:pt x="131" y="159"/>
                </a:cubicBezTo>
                <a:cubicBezTo>
                  <a:pt x="130" y="159"/>
                  <a:pt x="127" y="162"/>
                  <a:pt x="128" y="160"/>
                </a:cubicBezTo>
                <a:close/>
                <a:moveTo>
                  <a:pt x="95" y="148"/>
                </a:moveTo>
                <a:cubicBezTo>
                  <a:pt x="95" y="148"/>
                  <a:pt x="96" y="148"/>
                  <a:pt x="96" y="148"/>
                </a:cubicBezTo>
                <a:cubicBezTo>
                  <a:pt x="94" y="149"/>
                  <a:pt x="94" y="150"/>
                  <a:pt x="94" y="150"/>
                </a:cubicBezTo>
                <a:cubicBezTo>
                  <a:pt x="98" y="147"/>
                  <a:pt x="99" y="145"/>
                  <a:pt x="101" y="143"/>
                </a:cubicBezTo>
                <a:cubicBezTo>
                  <a:pt x="102" y="143"/>
                  <a:pt x="102" y="142"/>
                  <a:pt x="102" y="141"/>
                </a:cubicBezTo>
                <a:cubicBezTo>
                  <a:pt x="100" y="143"/>
                  <a:pt x="97" y="147"/>
                  <a:pt x="95" y="148"/>
                </a:cubicBezTo>
                <a:close/>
                <a:moveTo>
                  <a:pt x="110" y="169"/>
                </a:moveTo>
                <a:cubicBezTo>
                  <a:pt x="110" y="169"/>
                  <a:pt x="111" y="169"/>
                  <a:pt x="111" y="169"/>
                </a:cubicBezTo>
                <a:cubicBezTo>
                  <a:pt x="110" y="170"/>
                  <a:pt x="109" y="171"/>
                  <a:pt x="109" y="171"/>
                </a:cubicBezTo>
                <a:cubicBezTo>
                  <a:pt x="112" y="168"/>
                  <a:pt x="113" y="166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2" y="167"/>
                  <a:pt x="111" y="169"/>
                  <a:pt x="110" y="169"/>
                </a:cubicBezTo>
                <a:close/>
                <a:moveTo>
                  <a:pt x="91" y="154"/>
                </a:moveTo>
                <a:cubicBezTo>
                  <a:pt x="92" y="155"/>
                  <a:pt x="92" y="155"/>
                  <a:pt x="92" y="155"/>
                </a:cubicBezTo>
                <a:cubicBezTo>
                  <a:pt x="94" y="153"/>
                  <a:pt x="93" y="153"/>
                  <a:pt x="94" y="152"/>
                </a:cubicBezTo>
                <a:cubicBezTo>
                  <a:pt x="94" y="152"/>
                  <a:pt x="94" y="152"/>
                  <a:pt x="95" y="152"/>
                </a:cubicBezTo>
                <a:cubicBezTo>
                  <a:pt x="95" y="152"/>
                  <a:pt x="95" y="151"/>
                  <a:pt x="95" y="151"/>
                </a:cubicBezTo>
                <a:cubicBezTo>
                  <a:pt x="94" y="151"/>
                  <a:pt x="94" y="151"/>
                  <a:pt x="94" y="152"/>
                </a:cubicBezTo>
                <a:cubicBezTo>
                  <a:pt x="93" y="153"/>
                  <a:pt x="93" y="153"/>
                  <a:pt x="91" y="154"/>
                </a:cubicBezTo>
                <a:close/>
                <a:moveTo>
                  <a:pt x="92" y="162"/>
                </a:moveTo>
                <a:cubicBezTo>
                  <a:pt x="94" y="162"/>
                  <a:pt x="97" y="157"/>
                  <a:pt x="99" y="155"/>
                </a:cubicBezTo>
                <a:cubicBezTo>
                  <a:pt x="96" y="158"/>
                  <a:pt x="95" y="159"/>
                  <a:pt x="92" y="162"/>
                </a:cubicBezTo>
                <a:close/>
                <a:moveTo>
                  <a:pt x="88" y="161"/>
                </a:moveTo>
                <a:cubicBezTo>
                  <a:pt x="87" y="161"/>
                  <a:pt x="87" y="161"/>
                  <a:pt x="8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2"/>
                  <a:pt x="87" y="162"/>
                </a:cubicBezTo>
                <a:cubicBezTo>
                  <a:pt x="87" y="162"/>
                  <a:pt x="87" y="163"/>
                  <a:pt x="87" y="163"/>
                </a:cubicBezTo>
                <a:cubicBezTo>
                  <a:pt x="87" y="163"/>
                  <a:pt x="87" y="162"/>
                  <a:pt x="87" y="162"/>
                </a:cubicBezTo>
                <a:cubicBezTo>
                  <a:pt x="87" y="162"/>
                  <a:pt x="87" y="162"/>
                  <a:pt x="88" y="161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2"/>
                  <a:pt x="90" y="159"/>
                  <a:pt x="91" y="158"/>
                </a:cubicBezTo>
                <a:cubicBezTo>
                  <a:pt x="91" y="157"/>
                  <a:pt x="93" y="157"/>
                  <a:pt x="94" y="156"/>
                </a:cubicBezTo>
                <a:cubicBezTo>
                  <a:pt x="92" y="156"/>
                  <a:pt x="90" y="158"/>
                  <a:pt x="88" y="161"/>
                </a:cubicBezTo>
                <a:close/>
                <a:moveTo>
                  <a:pt x="106" y="176"/>
                </a:moveTo>
                <a:cubicBezTo>
                  <a:pt x="106" y="177"/>
                  <a:pt x="105" y="177"/>
                  <a:pt x="105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3" y="179"/>
                  <a:pt x="103" y="180"/>
                </a:cubicBezTo>
                <a:cubicBezTo>
                  <a:pt x="104" y="179"/>
                  <a:pt x="104" y="180"/>
                  <a:pt x="104" y="179"/>
                </a:cubicBezTo>
                <a:cubicBezTo>
                  <a:pt x="105" y="179"/>
                  <a:pt x="105" y="180"/>
                  <a:pt x="106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8"/>
                  <a:pt x="105" y="179"/>
                  <a:pt x="106" y="178"/>
                </a:cubicBezTo>
                <a:cubicBezTo>
                  <a:pt x="105" y="179"/>
                  <a:pt x="108" y="175"/>
                  <a:pt x="108" y="175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8" y="175"/>
                  <a:pt x="107" y="175"/>
                  <a:pt x="106" y="176"/>
                </a:cubicBezTo>
                <a:close/>
                <a:moveTo>
                  <a:pt x="109" y="180"/>
                </a:moveTo>
                <a:cubicBezTo>
                  <a:pt x="108" y="180"/>
                  <a:pt x="108" y="180"/>
                  <a:pt x="108" y="180"/>
                </a:cubicBezTo>
                <a:cubicBezTo>
                  <a:pt x="108" y="181"/>
                  <a:pt x="108" y="181"/>
                  <a:pt x="108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2"/>
                  <a:pt x="106" y="183"/>
                  <a:pt x="105" y="184"/>
                </a:cubicBezTo>
                <a:cubicBezTo>
                  <a:pt x="106" y="184"/>
                  <a:pt x="107" y="183"/>
                  <a:pt x="107" y="182"/>
                </a:cubicBezTo>
                <a:cubicBezTo>
                  <a:pt x="108" y="182"/>
                  <a:pt x="108" y="182"/>
                  <a:pt x="108" y="182"/>
                </a:cubicBezTo>
                <a:cubicBezTo>
                  <a:pt x="108" y="182"/>
                  <a:pt x="108" y="182"/>
                  <a:pt x="110" y="180"/>
                </a:cubicBezTo>
                <a:cubicBezTo>
                  <a:pt x="110" y="180"/>
                  <a:pt x="109" y="180"/>
                  <a:pt x="109" y="180"/>
                </a:cubicBezTo>
                <a:close/>
                <a:moveTo>
                  <a:pt x="88" y="171"/>
                </a:moveTo>
                <a:cubicBezTo>
                  <a:pt x="89" y="170"/>
                  <a:pt x="88" y="170"/>
                  <a:pt x="88" y="170"/>
                </a:cubicBezTo>
                <a:cubicBezTo>
                  <a:pt x="89" y="171"/>
                  <a:pt x="90" y="169"/>
                  <a:pt x="90" y="169"/>
                </a:cubicBezTo>
                <a:cubicBezTo>
                  <a:pt x="90" y="169"/>
                  <a:pt x="90" y="168"/>
                  <a:pt x="89" y="169"/>
                </a:cubicBezTo>
                <a:cubicBezTo>
                  <a:pt x="89" y="169"/>
                  <a:pt x="88" y="170"/>
                  <a:pt x="88" y="171"/>
                </a:cubicBezTo>
                <a:close/>
                <a:moveTo>
                  <a:pt x="98" y="180"/>
                </a:moveTo>
                <a:cubicBezTo>
                  <a:pt x="99" y="179"/>
                  <a:pt x="99" y="180"/>
                  <a:pt x="100" y="180"/>
                </a:cubicBezTo>
                <a:cubicBezTo>
                  <a:pt x="99" y="179"/>
                  <a:pt x="98" y="179"/>
                  <a:pt x="98" y="180"/>
                </a:cubicBezTo>
                <a:close/>
                <a:moveTo>
                  <a:pt x="102" y="183"/>
                </a:moveTo>
                <a:cubicBezTo>
                  <a:pt x="102" y="182"/>
                  <a:pt x="101" y="182"/>
                  <a:pt x="102" y="182"/>
                </a:cubicBezTo>
                <a:cubicBezTo>
                  <a:pt x="102" y="182"/>
                  <a:pt x="102" y="183"/>
                  <a:pt x="102" y="182"/>
                </a:cubicBezTo>
                <a:cubicBezTo>
                  <a:pt x="102" y="182"/>
                  <a:pt x="101" y="182"/>
                  <a:pt x="101" y="182"/>
                </a:cubicBezTo>
                <a:cubicBezTo>
                  <a:pt x="102" y="182"/>
                  <a:pt x="101" y="183"/>
                  <a:pt x="102" y="183"/>
                </a:cubicBezTo>
                <a:close/>
                <a:moveTo>
                  <a:pt x="102" y="191"/>
                </a:moveTo>
                <a:cubicBezTo>
                  <a:pt x="102" y="191"/>
                  <a:pt x="104" y="189"/>
                  <a:pt x="104" y="188"/>
                </a:cubicBezTo>
                <a:cubicBezTo>
                  <a:pt x="103" y="187"/>
                  <a:pt x="103" y="186"/>
                  <a:pt x="102" y="187"/>
                </a:cubicBezTo>
                <a:cubicBezTo>
                  <a:pt x="104" y="188"/>
                  <a:pt x="101" y="190"/>
                  <a:pt x="102" y="191"/>
                </a:cubicBezTo>
                <a:close/>
                <a:moveTo>
                  <a:pt x="100" y="187"/>
                </a:moveTo>
                <a:cubicBezTo>
                  <a:pt x="100" y="187"/>
                  <a:pt x="99" y="187"/>
                  <a:pt x="100" y="187"/>
                </a:cubicBezTo>
                <a:cubicBezTo>
                  <a:pt x="100" y="187"/>
                  <a:pt x="101" y="187"/>
                  <a:pt x="101" y="187"/>
                </a:cubicBezTo>
                <a:cubicBezTo>
                  <a:pt x="100" y="187"/>
                  <a:pt x="100" y="187"/>
                  <a:pt x="100" y="187"/>
                </a:cubicBezTo>
                <a:close/>
                <a:moveTo>
                  <a:pt x="99" y="192"/>
                </a:moveTo>
                <a:cubicBezTo>
                  <a:pt x="97" y="193"/>
                  <a:pt x="94" y="197"/>
                  <a:pt x="94" y="198"/>
                </a:cubicBezTo>
                <a:cubicBezTo>
                  <a:pt x="95" y="197"/>
                  <a:pt x="96" y="196"/>
                  <a:pt x="97" y="194"/>
                </a:cubicBezTo>
                <a:cubicBezTo>
                  <a:pt x="97" y="195"/>
                  <a:pt x="97" y="195"/>
                  <a:pt x="97" y="194"/>
                </a:cubicBezTo>
                <a:cubicBezTo>
                  <a:pt x="98" y="192"/>
                  <a:pt x="101" y="192"/>
                  <a:pt x="102" y="189"/>
                </a:cubicBezTo>
                <a:cubicBezTo>
                  <a:pt x="101" y="189"/>
                  <a:pt x="101" y="190"/>
                  <a:pt x="101" y="190"/>
                </a:cubicBezTo>
                <a:cubicBezTo>
                  <a:pt x="100" y="189"/>
                  <a:pt x="102" y="189"/>
                  <a:pt x="102" y="188"/>
                </a:cubicBezTo>
                <a:cubicBezTo>
                  <a:pt x="100" y="189"/>
                  <a:pt x="100" y="191"/>
                  <a:pt x="98" y="191"/>
                </a:cubicBezTo>
                <a:cubicBezTo>
                  <a:pt x="99" y="191"/>
                  <a:pt x="99" y="192"/>
                  <a:pt x="99" y="192"/>
                </a:cubicBezTo>
                <a:close/>
                <a:moveTo>
                  <a:pt x="95" y="191"/>
                </a:moveTo>
                <a:cubicBezTo>
                  <a:pt x="96" y="191"/>
                  <a:pt x="95" y="192"/>
                  <a:pt x="96" y="192"/>
                </a:cubicBezTo>
                <a:cubicBezTo>
                  <a:pt x="96" y="191"/>
                  <a:pt x="98" y="191"/>
                  <a:pt x="97" y="190"/>
                </a:cubicBezTo>
                <a:cubicBezTo>
                  <a:pt x="98" y="190"/>
                  <a:pt x="98" y="189"/>
                  <a:pt x="98" y="189"/>
                </a:cubicBezTo>
                <a:cubicBezTo>
                  <a:pt x="98" y="189"/>
                  <a:pt x="97" y="189"/>
                  <a:pt x="98" y="189"/>
                </a:cubicBezTo>
                <a:cubicBezTo>
                  <a:pt x="98" y="189"/>
                  <a:pt x="99" y="189"/>
                  <a:pt x="100" y="188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98" y="187"/>
                  <a:pt x="99" y="188"/>
                  <a:pt x="98" y="188"/>
                </a:cubicBezTo>
                <a:cubicBezTo>
                  <a:pt x="98" y="187"/>
                  <a:pt x="96" y="189"/>
                  <a:pt x="97" y="190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0"/>
                  <a:pt x="97" y="190"/>
                  <a:pt x="96" y="191"/>
                </a:cubicBezTo>
                <a:cubicBezTo>
                  <a:pt x="96" y="190"/>
                  <a:pt x="96" y="190"/>
                  <a:pt x="96" y="190"/>
                </a:cubicBezTo>
                <a:cubicBezTo>
                  <a:pt x="96" y="191"/>
                  <a:pt x="96" y="191"/>
                  <a:pt x="95" y="191"/>
                </a:cubicBezTo>
                <a:close/>
                <a:moveTo>
                  <a:pt x="85" y="191"/>
                </a:moveTo>
                <a:cubicBezTo>
                  <a:pt x="85" y="194"/>
                  <a:pt x="82" y="195"/>
                  <a:pt x="81" y="197"/>
                </a:cubicBezTo>
                <a:cubicBezTo>
                  <a:pt x="82" y="198"/>
                  <a:pt x="82" y="197"/>
                  <a:pt x="82" y="197"/>
                </a:cubicBezTo>
                <a:cubicBezTo>
                  <a:pt x="84" y="195"/>
                  <a:pt x="85" y="193"/>
                  <a:pt x="87" y="192"/>
                </a:cubicBezTo>
                <a:cubicBezTo>
                  <a:pt x="87" y="192"/>
                  <a:pt x="87" y="193"/>
                  <a:pt x="88" y="193"/>
                </a:cubicBezTo>
                <a:cubicBezTo>
                  <a:pt x="88" y="193"/>
                  <a:pt x="89" y="191"/>
                  <a:pt x="90" y="191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1"/>
                  <a:pt x="88" y="193"/>
                  <a:pt x="87" y="192"/>
                </a:cubicBezTo>
                <a:cubicBezTo>
                  <a:pt x="87" y="191"/>
                  <a:pt x="88" y="190"/>
                  <a:pt x="89" y="189"/>
                </a:cubicBezTo>
                <a:cubicBezTo>
                  <a:pt x="88" y="189"/>
                  <a:pt x="88" y="188"/>
                  <a:pt x="87" y="189"/>
                </a:cubicBezTo>
                <a:cubicBezTo>
                  <a:pt x="88" y="189"/>
                  <a:pt x="87" y="190"/>
                  <a:pt x="88" y="190"/>
                </a:cubicBezTo>
                <a:cubicBezTo>
                  <a:pt x="87" y="190"/>
                  <a:pt x="88" y="190"/>
                  <a:pt x="87" y="190"/>
                </a:cubicBezTo>
                <a:cubicBezTo>
                  <a:pt x="86" y="190"/>
                  <a:pt x="86" y="192"/>
                  <a:pt x="85" y="19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85" y="191"/>
                  <a:pt x="86" y="191"/>
                  <a:pt x="85" y="191"/>
                </a:cubicBezTo>
                <a:close/>
                <a:moveTo>
                  <a:pt x="94" y="201"/>
                </a:moveTo>
                <a:cubicBezTo>
                  <a:pt x="95" y="200"/>
                  <a:pt x="94" y="199"/>
                  <a:pt x="95" y="200"/>
                </a:cubicBezTo>
                <a:cubicBezTo>
                  <a:pt x="95" y="199"/>
                  <a:pt x="95" y="199"/>
                  <a:pt x="96" y="199"/>
                </a:cubicBezTo>
                <a:cubicBezTo>
                  <a:pt x="94" y="198"/>
                  <a:pt x="94" y="200"/>
                  <a:pt x="94" y="201"/>
                </a:cubicBezTo>
                <a:close/>
                <a:moveTo>
                  <a:pt x="93" y="198"/>
                </a:moveTo>
                <a:cubicBezTo>
                  <a:pt x="93" y="199"/>
                  <a:pt x="93" y="199"/>
                  <a:pt x="92" y="199"/>
                </a:cubicBezTo>
                <a:cubicBezTo>
                  <a:pt x="93" y="200"/>
                  <a:pt x="91" y="200"/>
                  <a:pt x="92" y="200"/>
                </a:cubicBezTo>
                <a:cubicBezTo>
                  <a:pt x="92" y="199"/>
                  <a:pt x="94" y="199"/>
                  <a:pt x="93" y="198"/>
                </a:cubicBezTo>
                <a:close/>
                <a:moveTo>
                  <a:pt x="91" y="201"/>
                </a:moveTo>
                <a:cubicBezTo>
                  <a:pt x="91" y="202"/>
                  <a:pt x="91" y="201"/>
                  <a:pt x="90" y="201"/>
                </a:cubicBezTo>
                <a:cubicBezTo>
                  <a:pt x="90" y="202"/>
                  <a:pt x="91" y="202"/>
                  <a:pt x="91" y="202"/>
                </a:cubicBezTo>
                <a:cubicBezTo>
                  <a:pt x="91" y="202"/>
                  <a:pt x="91" y="202"/>
                  <a:pt x="91" y="203"/>
                </a:cubicBezTo>
                <a:cubicBezTo>
                  <a:pt x="91" y="202"/>
                  <a:pt x="92" y="202"/>
                  <a:pt x="91" y="202"/>
                </a:cubicBezTo>
                <a:cubicBezTo>
                  <a:pt x="92" y="201"/>
                  <a:pt x="92" y="202"/>
                  <a:pt x="92" y="201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92" y="200"/>
                  <a:pt x="92" y="201"/>
                  <a:pt x="93" y="201"/>
                </a:cubicBezTo>
                <a:cubicBezTo>
                  <a:pt x="93" y="200"/>
                  <a:pt x="93" y="200"/>
                  <a:pt x="93" y="200"/>
                </a:cubicBezTo>
                <a:cubicBezTo>
                  <a:pt x="92" y="199"/>
                  <a:pt x="92" y="201"/>
                  <a:pt x="91" y="201"/>
                </a:cubicBezTo>
                <a:close/>
                <a:moveTo>
                  <a:pt x="87" y="202"/>
                </a:moveTo>
                <a:cubicBezTo>
                  <a:pt x="87" y="203"/>
                  <a:pt x="86" y="204"/>
                  <a:pt x="86" y="205"/>
                </a:cubicBezTo>
                <a:cubicBezTo>
                  <a:pt x="88" y="203"/>
                  <a:pt x="89" y="204"/>
                  <a:pt x="90" y="205"/>
                </a:cubicBezTo>
                <a:cubicBezTo>
                  <a:pt x="89" y="204"/>
                  <a:pt x="90" y="204"/>
                  <a:pt x="90" y="204"/>
                </a:cubicBezTo>
                <a:cubicBezTo>
                  <a:pt x="90" y="204"/>
                  <a:pt x="89" y="204"/>
                  <a:pt x="89" y="203"/>
                </a:cubicBezTo>
                <a:cubicBezTo>
                  <a:pt x="89" y="204"/>
                  <a:pt x="89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3"/>
                  <a:pt x="88" y="203"/>
                </a:cubicBezTo>
                <a:cubicBezTo>
                  <a:pt x="88" y="203"/>
                  <a:pt x="88" y="202"/>
                  <a:pt x="89" y="202"/>
                </a:cubicBezTo>
                <a:cubicBezTo>
                  <a:pt x="87" y="202"/>
                  <a:pt x="88" y="201"/>
                  <a:pt x="87" y="202"/>
                </a:cubicBezTo>
                <a:close/>
                <a:moveTo>
                  <a:pt x="64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65" y="186"/>
                  <a:pt x="64" y="186"/>
                  <a:pt x="64" y="186"/>
                </a:cubicBezTo>
                <a:close/>
                <a:moveTo>
                  <a:pt x="86" y="208"/>
                </a:moveTo>
                <a:cubicBezTo>
                  <a:pt x="86" y="208"/>
                  <a:pt x="86" y="207"/>
                  <a:pt x="86" y="207"/>
                </a:cubicBezTo>
                <a:cubicBezTo>
                  <a:pt x="85" y="207"/>
                  <a:pt x="87" y="207"/>
                  <a:pt x="87" y="206"/>
                </a:cubicBezTo>
                <a:cubicBezTo>
                  <a:pt x="86" y="206"/>
                  <a:pt x="85" y="208"/>
                  <a:pt x="86" y="208"/>
                </a:cubicBezTo>
                <a:close/>
                <a:moveTo>
                  <a:pt x="84" y="206"/>
                </a:moveTo>
                <a:cubicBezTo>
                  <a:pt x="84" y="206"/>
                  <a:pt x="84" y="207"/>
                  <a:pt x="85" y="206"/>
                </a:cubicBezTo>
                <a:cubicBezTo>
                  <a:pt x="84" y="206"/>
                  <a:pt x="84" y="205"/>
                  <a:pt x="84" y="206"/>
                </a:cubicBezTo>
                <a:cubicBezTo>
                  <a:pt x="84" y="206"/>
                  <a:pt x="83" y="205"/>
                  <a:pt x="84" y="206"/>
                </a:cubicBezTo>
                <a:close/>
                <a:moveTo>
                  <a:pt x="79" y="215"/>
                </a:moveTo>
                <a:cubicBezTo>
                  <a:pt x="79" y="215"/>
                  <a:pt x="79" y="215"/>
                  <a:pt x="80" y="215"/>
                </a:cubicBezTo>
                <a:cubicBezTo>
                  <a:pt x="80" y="214"/>
                  <a:pt x="82" y="213"/>
                  <a:pt x="81" y="212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81" y="212"/>
                  <a:pt x="80" y="212"/>
                  <a:pt x="80" y="212"/>
                </a:cubicBezTo>
                <a:cubicBezTo>
                  <a:pt x="81" y="212"/>
                  <a:pt x="81" y="212"/>
                  <a:pt x="81" y="213"/>
                </a:cubicBezTo>
                <a:cubicBezTo>
                  <a:pt x="80" y="212"/>
                  <a:pt x="80" y="213"/>
                  <a:pt x="80" y="212"/>
                </a:cubicBezTo>
                <a:cubicBezTo>
                  <a:pt x="79" y="212"/>
                  <a:pt x="79" y="212"/>
                  <a:pt x="79" y="213"/>
                </a:cubicBezTo>
                <a:cubicBezTo>
                  <a:pt x="79" y="214"/>
                  <a:pt x="77" y="216"/>
                  <a:pt x="76" y="217"/>
                </a:cubicBezTo>
                <a:cubicBezTo>
                  <a:pt x="77" y="217"/>
                  <a:pt x="77" y="216"/>
                  <a:pt x="77" y="217"/>
                </a:cubicBezTo>
                <a:cubicBezTo>
                  <a:pt x="77" y="217"/>
                  <a:pt x="77" y="217"/>
                  <a:pt x="77" y="217"/>
                </a:cubicBezTo>
                <a:cubicBezTo>
                  <a:pt x="77" y="217"/>
                  <a:pt x="78" y="216"/>
                  <a:pt x="79" y="216"/>
                </a:cubicBezTo>
                <a:cubicBezTo>
                  <a:pt x="78" y="216"/>
                  <a:pt x="78" y="215"/>
                  <a:pt x="78" y="215"/>
                </a:cubicBezTo>
                <a:cubicBezTo>
                  <a:pt x="79" y="215"/>
                  <a:pt x="78" y="215"/>
                  <a:pt x="79" y="215"/>
                </a:cubicBezTo>
                <a:cubicBezTo>
                  <a:pt x="79" y="215"/>
                  <a:pt x="79" y="215"/>
                  <a:pt x="79" y="215"/>
                </a:cubicBezTo>
                <a:close/>
                <a:moveTo>
                  <a:pt x="74" y="207"/>
                </a:moveTo>
                <a:cubicBezTo>
                  <a:pt x="73" y="207"/>
                  <a:pt x="73" y="208"/>
                  <a:pt x="72" y="207"/>
                </a:cubicBezTo>
                <a:cubicBezTo>
                  <a:pt x="71" y="209"/>
                  <a:pt x="70" y="210"/>
                  <a:pt x="69" y="210"/>
                </a:cubicBezTo>
                <a:cubicBezTo>
                  <a:pt x="68" y="211"/>
                  <a:pt x="69" y="210"/>
                  <a:pt x="69" y="211"/>
                </a:cubicBezTo>
                <a:cubicBezTo>
                  <a:pt x="68" y="211"/>
                  <a:pt x="69" y="212"/>
                  <a:pt x="68" y="212"/>
                </a:cubicBezTo>
                <a:cubicBezTo>
                  <a:pt x="69" y="212"/>
                  <a:pt x="69" y="211"/>
                  <a:pt x="68" y="211"/>
                </a:cubicBezTo>
                <a:cubicBezTo>
                  <a:pt x="68" y="212"/>
                  <a:pt x="67" y="212"/>
                  <a:pt x="68" y="213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69" y="212"/>
                  <a:pt x="69" y="213"/>
                  <a:pt x="69" y="214"/>
                </a:cubicBezTo>
                <a:cubicBezTo>
                  <a:pt x="70" y="213"/>
                  <a:pt x="70" y="211"/>
                  <a:pt x="71" y="211"/>
                </a:cubicBezTo>
                <a:cubicBezTo>
                  <a:pt x="70" y="211"/>
                  <a:pt x="70" y="212"/>
                  <a:pt x="70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1" y="213"/>
                  <a:pt x="70" y="213"/>
                  <a:pt x="71" y="214"/>
                </a:cubicBezTo>
                <a:cubicBezTo>
                  <a:pt x="69" y="213"/>
                  <a:pt x="70" y="215"/>
                  <a:pt x="69" y="216"/>
                </a:cubicBezTo>
                <a:cubicBezTo>
                  <a:pt x="68" y="217"/>
                  <a:pt x="66" y="218"/>
                  <a:pt x="67" y="219"/>
                </a:cubicBezTo>
                <a:cubicBezTo>
                  <a:pt x="65" y="219"/>
                  <a:pt x="64" y="222"/>
                  <a:pt x="62" y="223"/>
                </a:cubicBezTo>
                <a:cubicBezTo>
                  <a:pt x="63" y="223"/>
                  <a:pt x="62" y="223"/>
                  <a:pt x="63" y="223"/>
                </a:cubicBezTo>
                <a:cubicBezTo>
                  <a:pt x="63" y="223"/>
                  <a:pt x="62" y="225"/>
                  <a:pt x="63" y="225"/>
                </a:cubicBezTo>
                <a:cubicBezTo>
                  <a:pt x="63" y="224"/>
                  <a:pt x="63" y="223"/>
                  <a:pt x="64" y="223"/>
                </a:cubicBezTo>
                <a:cubicBezTo>
                  <a:pt x="64" y="221"/>
                  <a:pt x="67" y="221"/>
                  <a:pt x="67" y="219"/>
                </a:cubicBezTo>
                <a:cubicBezTo>
                  <a:pt x="68" y="218"/>
                  <a:pt x="68" y="218"/>
                  <a:pt x="69" y="217"/>
                </a:cubicBezTo>
                <a:cubicBezTo>
                  <a:pt x="69" y="217"/>
                  <a:pt x="68" y="217"/>
                  <a:pt x="69" y="216"/>
                </a:cubicBezTo>
                <a:cubicBezTo>
                  <a:pt x="70" y="217"/>
                  <a:pt x="69" y="216"/>
                  <a:pt x="69" y="216"/>
                </a:cubicBezTo>
                <a:cubicBezTo>
                  <a:pt x="70" y="216"/>
                  <a:pt x="73" y="213"/>
                  <a:pt x="72" y="212"/>
                </a:cubicBezTo>
                <a:cubicBezTo>
                  <a:pt x="73" y="212"/>
                  <a:pt x="73" y="212"/>
                  <a:pt x="73" y="212"/>
                </a:cubicBezTo>
                <a:cubicBezTo>
                  <a:pt x="73" y="211"/>
                  <a:pt x="73" y="210"/>
                  <a:pt x="72" y="210"/>
                </a:cubicBezTo>
                <a:cubicBezTo>
                  <a:pt x="73" y="210"/>
                  <a:pt x="73" y="210"/>
                  <a:pt x="73" y="211"/>
                </a:cubicBezTo>
                <a:cubicBezTo>
                  <a:pt x="72" y="210"/>
                  <a:pt x="72" y="211"/>
                  <a:pt x="72" y="211"/>
                </a:cubicBezTo>
                <a:cubicBezTo>
                  <a:pt x="72" y="210"/>
                  <a:pt x="72" y="209"/>
                  <a:pt x="72" y="209"/>
                </a:cubicBezTo>
                <a:cubicBezTo>
                  <a:pt x="72" y="210"/>
                  <a:pt x="71" y="210"/>
                  <a:pt x="71" y="210"/>
                </a:cubicBezTo>
                <a:cubicBezTo>
                  <a:pt x="72" y="210"/>
                  <a:pt x="71" y="209"/>
                  <a:pt x="72" y="209"/>
                </a:cubicBezTo>
                <a:cubicBezTo>
                  <a:pt x="73" y="209"/>
                  <a:pt x="72" y="207"/>
                  <a:pt x="74" y="208"/>
                </a:cubicBezTo>
                <a:cubicBezTo>
                  <a:pt x="74" y="208"/>
                  <a:pt x="74" y="207"/>
                  <a:pt x="74" y="207"/>
                </a:cubicBezTo>
                <a:close/>
                <a:moveTo>
                  <a:pt x="64" y="211"/>
                </a:moveTo>
                <a:cubicBezTo>
                  <a:pt x="66" y="211"/>
                  <a:pt x="67" y="206"/>
                  <a:pt x="68" y="207"/>
                </a:cubicBezTo>
                <a:cubicBezTo>
                  <a:pt x="68" y="206"/>
                  <a:pt x="70" y="205"/>
                  <a:pt x="69" y="204"/>
                </a:cubicBezTo>
                <a:cubicBezTo>
                  <a:pt x="68" y="206"/>
                  <a:pt x="66" y="208"/>
                  <a:pt x="64" y="211"/>
                </a:cubicBezTo>
                <a:close/>
                <a:moveTo>
                  <a:pt x="73" y="215"/>
                </a:moveTo>
                <a:cubicBezTo>
                  <a:pt x="73" y="215"/>
                  <a:pt x="74" y="214"/>
                  <a:pt x="73" y="214"/>
                </a:cubicBezTo>
                <a:cubicBezTo>
                  <a:pt x="73" y="215"/>
                  <a:pt x="72" y="214"/>
                  <a:pt x="72" y="215"/>
                </a:cubicBezTo>
                <a:cubicBezTo>
                  <a:pt x="72" y="215"/>
                  <a:pt x="71" y="215"/>
                  <a:pt x="71" y="217"/>
                </a:cubicBezTo>
                <a:cubicBezTo>
                  <a:pt x="71" y="217"/>
                  <a:pt x="71" y="217"/>
                  <a:pt x="71" y="217"/>
                </a:cubicBezTo>
                <a:cubicBezTo>
                  <a:pt x="72" y="217"/>
                  <a:pt x="73" y="215"/>
                  <a:pt x="74" y="216"/>
                </a:cubicBezTo>
                <a:cubicBezTo>
                  <a:pt x="74" y="216"/>
                  <a:pt x="74" y="215"/>
                  <a:pt x="75" y="215"/>
                </a:cubicBezTo>
                <a:cubicBezTo>
                  <a:pt x="74" y="214"/>
                  <a:pt x="74" y="214"/>
                  <a:pt x="74" y="213"/>
                </a:cubicBezTo>
                <a:cubicBezTo>
                  <a:pt x="75" y="213"/>
                  <a:pt x="75" y="212"/>
                  <a:pt x="76" y="212"/>
                </a:cubicBezTo>
                <a:cubicBezTo>
                  <a:pt x="75" y="212"/>
                  <a:pt x="76" y="211"/>
                  <a:pt x="76" y="211"/>
                </a:cubicBezTo>
                <a:cubicBezTo>
                  <a:pt x="75" y="211"/>
                  <a:pt x="74" y="213"/>
                  <a:pt x="73" y="214"/>
                </a:cubicBezTo>
                <a:cubicBezTo>
                  <a:pt x="74" y="214"/>
                  <a:pt x="74" y="215"/>
                  <a:pt x="73" y="215"/>
                </a:cubicBezTo>
                <a:close/>
                <a:moveTo>
                  <a:pt x="74" y="210"/>
                </a:moveTo>
                <a:cubicBezTo>
                  <a:pt x="74" y="210"/>
                  <a:pt x="74" y="210"/>
                  <a:pt x="74" y="210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5" y="210"/>
                  <a:pt x="74" y="210"/>
                  <a:pt x="74" y="210"/>
                </a:cubicBezTo>
                <a:close/>
                <a:moveTo>
                  <a:pt x="48" y="194"/>
                </a:moveTo>
                <a:cubicBezTo>
                  <a:pt x="47" y="194"/>
                  <a:pt x="49" y="193"/>
                  <a:pt x="48" y="193"/>
                </a:cubicBezTo>
                <a:cubicBezTo>
                  <a:pt x="47" y="193"/>
                  <a:pt x="47" y="195"/>
                  <a:pt x="48" y="194"/>
                </a:cubicBezTo>
                <a:close/>
                <a:moveTo>
                  <a:pt x="75" y="220"/>
                </a:moveTo>
                <a:cubicBezTo>
                  <a:pt x="76" y="219"/>
                  <a:pt x="77" y="219"/>
                  <a:pt x="77" y="217"/>
                </a:cubicBezTo>
                <a:cubicBezTo>
                  <a:pt x="76" y="218"/>
                  <a:pt x="75" y="219"/>
                  <a:pt x="75" y="220"/>
                </a:cubicBezTo>
                <a:close/>
                <a:moveTo>
                  <a:pt x="39" y="198"/>
                </a:moveTo>
                <a:cubicBezTo>
                  <a:pt x="39" y="199"/>
                  <a:pt x="39" y="198"/>
                  <a:pt x="39" y="199"/>
                </a:cubicBezTo>
                <a:cubicBezTo>
                  <a:pt x="40" y="199"/>
                  <a:pt x="40" y="198"/>
                  <a:pt x="40" y="198"/>
                </a:cubicBezTo>
                <a:cubicBezTo>
                  <a:pt x="40" y="198"/>
                  <a:pt x="39" y="198"/>
                  <a:pt x="39" y="198"/>
                </a:cubicBezTo>
                <a:close/>
                <a:moveTo>
                  <a:pt x="67" y="230"/>
                </a:moveTo>
                <a:cubicBezTo>
                  <a:pt x="68" y="230"/>
                  <a:pt x="68" y="229"/>
                  <a:pt x="67" y="229"/>
                </a:cubicBezTo>
                <a:cubicBezTo>
                  <a:pt x="67" y="229"/>
                  <a:pt x="66" y="229"/>
                  <a:pt x="67" y="230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8" y="230"/>
                  <a:pt x="71" y="228"/>
                  <a:pt x="70" y="227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8" y="228"/>
                  <a:pt x="67" y="228"/>
                  <a:pt x="68" y="227"/>
                </a:cubicBezTo>
                <a:cubicBezTo>
                  <a:pt x="67" y="228"/>
                  <a:pt x="67" y="229"/>
                  <a:pt x="68" y="229"/>
                </a:cubicBezTo>
                <a:cubicBezTo>
                  <a:pt x="68" y="229"/>
                  <a:pt x="68" y="229"/>
                  <a:pt x="68" y="230"/>
                </a:cubicBezTo>
                <a:cubicBezTo>
                  <a:pt x="68" y="229"/>
                  <a:pt x="67" y="230"/>
                  <a:pt x="67" y="230"/>
                </a:cubicBezTo>
                <a:close/>
                <a:moveTo>
                  <a:pt x="57" y="232"/>
                </a:moveTo>
                <a:cubicBezTo>
                  <a:pt x="56" y="231"/>
                  <a:pt x="57" y="233"/>
                  <a:pt x="56" y="233"/>
                </a:cubicBezTo>
                <a:cubicBezTo>
                  <a:pt x="56" y="233"/>
                  <a:pt x="57" y="233"/>
                  <a:pt x="57" y="232"/>
                </a:cubicBezTo>
                <a:cubicBezTo>
                  <a:pt x="57" y="231"/>
                  <a:pt x="60" y="229"/>
                  <a:pt x="61" y="228"/>
                </a:cubicBezTo>
                <a:cubicBezTo>
                  <a:pt x="60" y="228"/>
                  <a:pt x="60" y="227"/>
                  <a:pt x="60" y="227"/>
                </a:cubicBezTo>
                <a:cubicBezTo>
                  <a:pt x="61" y="227"/>
                  <a:pt x="62" y="226"/>
                  <a:pt x="62" y="226"/>
                </a:cubicBezTo>
                <a:cubicBezTo>
                  <a:pt x="61" y="226"/>
                  <a:pt x="61" y="226"/>
                  <a:pt x="60" y="226"/>
                </a:cubicBezTo>
                <a:cubicBezTo>
                  <a:pt x="61" y="226"/>
                  <a:pt x="61" y="227"/>
                  <a:pt x="61" y="227"/>
                </a:cubicBezTo>
                <a:cubicBezTo>
                  <a:pt x="59" y="228"/>
                  <a:pt x="58" y="230"/>
                  <a:pt x="57" y="232"/>
                </a:cubicBezTo>
                <a:close/>
                <a:moveTo>
                  <a:pt x="66" y="232"/>
                </a:moveTo>
                <a:cubicBezTo>
                  <a:pt x="67" y="232"/>
                  <a:pt x="65" y="232"/>
                  <a:pt x="65" y="231"/>
                </a:cubicBezTo>
                <a:cubicBezTo>
                  <a:pt x="66" y="232"/>
                  <a:pt x="64" y="232"/>
                  <a:pt x="64" y="233"/>
                </a:cubicBezTo>
                <a:cubicBezTo>
                  <a:pt x="65" y="233"/>
                  <a:pt x="65" y="233"/>
                  <a:pt x="66" y="233"/>
                </a:cubicBezTo>
                <a:cubicBezTo>
                  <a:pt x="65" y="232"/>
                  <a:pt x="65" y="233"/>
                  <a:pt x="65" y="233"/>
                </a:cubicBezTo>
                <a:cubicBezTo>
                  <a:pt x="65" y="232"/>
                  <a:pt x="65" y="232"/>
                  <a:pt x="66" y="232"/>
                </a:cubicBezTo>
                <a:cubicBezTo>
                  <a:pt x="66" y="232"/>
                  <a:pt x="66" y="232"/>
                  <a:pt x="66" y="233"/>
                </a:cubicBezTo>
                <a:cubicBezTo>
                  <a:pt x="67" y="232"/>
                  <a:pt x="68" y="232"/>
                  <a:pt x="67" y="231"/>
                </a:cubicBezTo>
                <a:cubicBezTo>
                  <a:pt x="67" y="231"/>
                  <a:pt x="67" y="232"/>
                  <a:pt x="66" y="232"/>
                </a:cubicBezTo>
                <a:close/>
                <a:moveTo>
                  <a:pt x="50" y="233"/>
                </a:moveTo>
                <a:cubicBezTo>
                  <a:pt x="50" y="232"/>
                  <a:pt x="50" y="232"/>
                  <a:pt x="50" y="232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8" y="234"/>
                  <a:pt x="47" y="235"/>
                </a:cubicBezTo>
                <a:cubicBezTo>
                  <a:pt x="48" y="233"/>
                  <a:pt x="49" y="231"/>
                  <a:pt x="50" y="229"/>
                </a:cubicBezTo>
                <a:cubicBezTo>
                  <a:pt x="52" y="228"/>
                  <a:pt x="53" y="226"/>
                  <a:pt x="55" y="224"/>
                </a:cubicBezTo>
                <a:cubicBezTo>
                  <a:pt x="55" y="225"/>
                  <a:pt x="54" y="226"/>
                  <a:pt x="53" y="227"/>
                </a:cubicBezTo>
                <a:cubicBezTo>
                  <a:pt x="52" y="228"/>
                  <a:pt x="53" y="228"/>
                  <a:pt x="52" y="229"/>
                </a:cubicBezTo>
                <a:cubicBezTo>
                  <a:pt x="52" y="229"/>
                  <a:pt x="52" y="230"/>
                  <a:pt x="52" y="229"/>
                </a:cubicBezTo>
                <a:cubicBezTo>
                  <a:pt x="52" y="231"/>
                  <a:pt x="50" y="232"/>
                  <a:pt x="50" y="233"/>
                </a:cubicBezTo>
                <a:close/>
                <a:moveTo>
                  <a:pt x="51" y="231"/>
                </a:moveTo>
                <a:cubicBezTo>
                  <a:pt x="51" y="231"/>
                  <a:pt x="50" y="231"/>
                  <a:pt x="50" y="231"/>
                </a:cubicBezTo>
                <a:cubicBezTo>
                  <a:pt x="50" y="232"/>
                  <a:pt x="50" y="232"/>
                  <a:pt x="51" y="231"/>
                </a:cubicBezTo>
                <a:close/>
                <a:moveTo>
                  <a:pt x="47" y="227"/>
                </a:moveTo>
                <a:cubicBezTo>
                  <a:pt x="47" y="226"/>
                  <a:pt x="48" y="225"/>
                  <a:pt x="48" y="225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48" y="226"/>
                  <a:pt x="46" y="226"/>
                  <a:pt x="47" y="227"/>
                </a:cubicBezTo>
                <a:close/>
                <a:moveTo>
                  <a:pt x="64" y="239"/>
                </a:moveTo>
                <a:cubicBezTo>
                  <a:pt x="64" y="238"/>
                  <a:pt x="65" y="238"/>
                  <a:pt x="64" y="238"/>
                </a:cubicBezTo>
                <a:cubicBezTo>
                  <a:pt x="64" y="238"/>
                  <a:pt x="64" y="238"/>
                  <a:pt x="64" y="238"/>
                </a:cubicBezTo>
                <a:cubicBezTo>
                  <a:pt x="65" y="238"/>
                  <a:pt x="63" y="239"/>
                  <a:pt x="64" y="239"/>
                </a:cubicBezTo>
                <a:close/>
                <a:moveTo>
                  <a:pt x="54" y="231"/>
                </a:moveTo>
                <a:cubicBezTo>
                  <a:pt x="53" y="232"/>
                  <a:pt x="53" y="232"/>
                  <a:pt x="53" y="232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3" y="231"/>
                  <a:pt x="52" y="231"/>
                  <a:pt x="52" y="231"/>
                </a:cubicBezTo>
                <a:cubicBezTo>
                  <a:pt x="52" y="232"/>
                  <a:pt x="53" y="232"/>
                  <a:pt x="52" y="232"/>
                </a:cubicBezTo>
                <a:cubicBezTo>
                  <a:pt x="51" y="232"/>
                  <a:pt x="51" y="234"/>
                  <a:pt x="50" y="235"/>
                </a:cubicBezTo>
                <a:cubicBezTo>
                  <a:pt x="50" y="235"/>
                  <a:pt x="51" y="236"/>
                  <a:pt x="51" y="235"/>
                </a:cubicBezTo>
                <a:cubicBezTo>
                  <a:pt x="52" y="235"/>
                  <a:pt x="50" y="235"/>
                  <a:pt x="51" y="235"/>
                </a:cubicBezTo>
                <a:cubicBezTo>
                  <a:pt x="51" y="235"/>
                  <a:pt x="52" y="235"/>
                  <a:pt x="52" y="234"/>
                </a:cubicBezTo>
                <a:cubicBezTo>
                  <a:pt x="51" y="234"/>
                  <a:pt x="51" y="234"/>
                  <a:pt x="51" y="233"/>
                </a:cubicBezTo>
                <a:cubicBezTo>
                  <a:pt x="52" y="233"/>
                  <a:pt x="52" y="232"/>
                  <a:pt x="53" y="232"/>
                </a:cubicBezTo>
                <a:cubicBezTo>
                  <a:pt x="53" y="232"/>
                  <a:pt x="53" y="233"/>
                  <a:pt x="53" y="233"/>
                </a:cubicBezTo>
                <a:cubicBezTo>
                  <a:pt x="54" y="232"/>
                  <a:pt x="54" y="231"/>
                  <a:pt x="53" y="231"/>
                </a:cubicBezTo>
                <a:cubicBezTo>
                  <a:pt x="53" y="231"/>
                  <a:pt x="54" y="231"/>
                  <a:pt x="54" y="231"/>
                </a:cubicBezTo>
                <a:close/>
                <a:moveTo>
                  <a:pt x="53" y="236"/>
                </a:moveTo>
                <a:cubicBezTo>
                  <a:pt x="54" y="237"/>
                  <a:pt x="51" y="238"/>
                  <a:pt x="52" y="239"/>
                </a:cubicBezTo>
                <a:cubicBezTo>
                  <a:pt x="53" y="237"/>
                  <a:pt x="55" y="235"/>
                  <a:pt x="56" y="233"/>
                </a:cubicBezTo>
                <a:cubicBezTo>
                  <a:pt x="55" y="234"/>
                  <a:pt x="55" y="235"/>
                  <a:pt x="54" y="235"/>
                </a:cubicBezTo>
                <a:cubicBezTo>
                  <a:pt x="54" y="236"/>
                  <a:pt x="54" y="236"/>
                  <a:pt x="54" y="235"/>
                </a:cubicBezTo>
                <a:cubicBezTo>
                  <a:pt x="54" y="236"/>
                  <a:pt x="53" y="237"/>
                  <a:pt x="53" y="236"/>
                </a:cubicBezTo>
                <a:close/>
                <a:moveTo>
                  <a:pt x="59" y="240"/>
                </a:moveTo>
                <a:cubicBezTo>
                  <a:pt x="59" y="240"/>
                  <a:pt x="60" y="240"/>
                  <a:pt x="60" y="240"/>
                </a:cubicBezTo>
                <a:cubicBezTo>
                  <a:pt x="60" y="239"/>
                  <a:pt x="60" y="240"/>
                  <a:pt x="59" y="239"/>
                </a:cubicBezTo>
                <a:cubicBezTo>
                  <a:pt x="60" y="239"/>
                  <a:pt x="59" y="239"/>
                  <a:pt x="59" y="239"/>
                </a:cubicBezTo>
                <a:cubicBezTo>
                  <a:pt x="60" y="240"/>
                  <a:pt x="59" y="240"/>
                  <a:pt x="59" y="240"/>
                </a:cubicBezTo>
                <a:close/>
                <a:moveTo>
                  <a:pt x="46" y="234"/>
                </a:moveTo>
                <a:cubicBezTo>
                  <a:pt x="47" y="234"/>
                  <a:pt x="47" y="233"/>
                  <a:pt x="47" y="233"/>
                </a:cubicBezTo>
                <a:cubicBezTo>
                  <a:pt x="46" y="234"/>
                  <a:pt x="46" y="232"/>
                  <a:pt x="46" y="233"/>
                </a:cubicBezTo>
                <a:cubicBezTo>
                  <a:pt x="46" y="233"/>
                  <a:pt x="46" y="233"/>
                  <a:pt x="46" y="233"/>
                </a:cubicBezTo>
                <a:cubicBezTo>
                  <a:pt x="46" y="233"/>
                  <a:pt x="46" y="234"/>
                  <a:pt x="46" y="234"/>
                </a:cubicBezTo>
                <a:close/>
                <a:moveTo>
                  <a:pt x="48" y="236"/>
                </a:moveTo>
                <a:cubicBezTo>
                  <a:pt x="48" y="237"/>
                  <a:pt x="49" y="237"/>
                  <a:pt x="49" y="238"/>
                </a:cubicBezTo>
                <a:cubicBezTo>
                  <a:pt x="49" y="237"/>
                  <a:pt x="51" y="237"/>
                  <a:pt x="51" y="236"/>
                </a:cubicBezTo>
                <a:cubicBezTo>
                  <a:pt x="50" y="236"/>
                  <a:pt x="50" y="236"/>
                  <a:pt x="49" y="237"/>
                </a:cubicBezTo>
                <a:cubicBezTo>
                  <a:pt x="49" y="236"/>
                  <a:pt x="50" y="236"/>
                  <a:pt x="49" y="235"/>
                </a:cubicBezTo>
                <a:cubicBezTo>
                  <a:pt x="49" y="236"/>
                  <a:pt x="49" y="236"/>
                  <a:pt x="48" y="236"/>
                </a:cubicBezTo>
                <a:close/>
                <a:moveTo>
                  <a:pt x="24" y="224"/>
                </a:moveTo>
                <a:cubicBezTo>
                  <a:pt x="24" y="223"/>
                  <a:pt x="24" y="224"/>
                  <a:pt x="25" y="223"/>
                </a:cubicBezTo>
                <a:cubicBezTo>
                  <a:pt x="24" y="223"/>
                  <a:pt x="24" y="223"/>
                  <a:pt x="23" y="223"/>
                </a:cubicBezTo>
                <a:cubicBezTo>
                  <a:pt x="24" y="224"/>
                  <a:pt x="24" y="223"/>
                  <a:pt x="24" y="224"/>
                </a:cubicBezTo>
                <a:cubicBezTo>
                  <a:pt x="24" y="224"/>
                  <a:pt x="24" y="224"/>
                  <a:pt x="24" y="224"/>
                </a:cubicBezTo>
                <a:close/>
                <a:moveTo>
                  <a:pt x="17" y="230"/>
                </a:moveTo>
                <a:cubicBezTo>
                  <a:pt x="18" y="228"/>
                  <a:pt x="19" y="228"/>
                  <a:pt x="19" y="227"/>
                </a:cubicBezTo>
                <a:cubicBezTo>
                  <a:pt x="19" y="227"/>
                  <a:pt x="16" y="229"/>
                  <a:pt x="17" y="230"/>
                </a:cubicBezTo>
                <a:close/>
                <a:moveTo>
                  <a:pt x="45" y="246"/>
                </a:moveTo>
                <a:cubicBezTo>
                  <a:pt x="45" y="246"/>
                  <a:pt x="46" y="247"/>
                  <a:pt x="46" y="247"/>
                </a:cubicBezTo>
                <a:cubicBezTo>
                  <a:pt x="45" y="247"/>
                  <a:pt x="45" y="248"/>
                  <a:pt x="45" y="248"/>
                </a:cubicBezTo>
                <a:cubicBezTo>
                  <a:pt x="46" y="248"/>
                  <a:pt x="46" y="247"/>
                  <a:pt x="47" y="247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5"/>
                  <a:pt x="45" y="246"/>
                </a:cubicBezTo>
                <a:close/>
                <a:moveTo>
                  <a:pt x="19" y="231"/>
                </a:moveTo>
                <a:cubicBezTo>
                  <a:pt x="19" y="231"/>
                  <a:pt x="18" y="231"/>
                  <a:pt x="18" y="231"/>
                </a:cubicBezTo>
                <a:cubicBezTo>
                  <a:pt x="19" y="232"/>
                  <a:pt x="19" y="230"/>
                  <a:pt x="18" y="230"/>
                </a:cubicBezTo>
                <a:cubicBezTo>
                  <a:pt x="18" y="231"/>
                  <a:pt x="19" y="230"/>
                  <a:pt x="19" y="231"/>
                </a:cubicBezTo>
                <a:close/>
                <a:moveTo>
                  <a:pt x="18" y="232"/>
                </a:moveTo>
                <a:cubicBezTo>
                  <a:pt x="18" y="234"/>
                  <a:pt x="17" y="234"/>
                  <a:pt x="17" y="235"/>
                </a:cubicBezTo>
                <a:cubicBezTo>
                  <a:pt x="17" y="235"/>
                  <a:pt x="17" y="234"/>
                  <a:pt x="18" y="234"/>
                </a:cubicBezTo>
                <a:cubicBezTo>
                  <a:pt x="18" y="233"/>
                  <a:pt x="19" y="232"/>
                  <a:pt x="18" y="232"/>
                </a:cubicBezTo>
                <a:cubicBezTo>
                  <a:pt x="17" y="232"/>
                  <a:pt x="18" y="233"/>
                  <a:pt x="18" y="232"/>
                </a:cubicBezTo>
                <a:close/>
                <a:moveTo>
                  <a:pt x="4" y="256"/>
                </a:moveTo>
                <a:cubicBezTo>
                  <a:pt x="5" y="255"/>
                  <a:pt x="5" y="254"/>
                  <a:pt x="6" y="253"/>
                </a:cubicBezTo>
                <a:cubicBezTo>
                  <a:pt x="5" y="254"/>
                  <a:pt x="4" y="255"/>
                  <a:pt x="4" y="256"/>
                </a:cubicBezTo>
                <a:close/>
                <a:moveTo>
                  <a:pt x="5" y="258"/>
                </a:moveTo>
                <a:cubicBezTo>
                  <a:pt x="6" y="257"/>
                  <a:pt x="6" y="258"/>
                  <a:pt x="6" y="257"/>
                </a:cubicBezTo>
                <a:cubicBezTo>
                  <a:pt x="6" y="257"/>
                  <a:pt x="6" y="256"/>
                  <a:pt x="6" y="257"/>
                </a:cubicBezTo>
                <a:cubicBezTo>
                  <a:pt x="6" y="257"/>
                  <a:pt x="6" y="257"/>
                  <a:pt x="6" y="257"/>
                </a:cubicBezTo>
                <a:cubicBezTo>
                  <a:pt x="5" y="257"/>
                  <a:pt x="5" y="257"/>
                  <a:pt x="5" y="258"/>
                </a:cubicBezTo>
                <a:close/>
                <a:moveTo>
                  <a:pt x="810" y="264"/>
                </a:moveTo>
                <a:cubicBezTo>
                  <a:pt x="810" y="263"/>
                  <a:pt x="808" y="261"/>
                  <a:pt x="809" y="261"/>
                </a:cubicBezTo>
                <a:cubicBezTo>
                  <a:pt x="810" y="263"/>
                  <a:pt x="809" y="259"/>
                  <a:pt x="809" y="258"/>
                </a:cubicBezTo>
                <a:cubicBezTo>
                  <a:pt x="810" y="258"/>
                  <a:pt x="811" y="261"/>
                  <a:pt x="811" y="261"/>
                </a:cubicBezTo>
                <a:cubicBezTo>
                  <a:pt x="809" y="256"/>
                  <a:pt x="809" y="255"/>
                  <a:pt x="807" y="251"/>
                </a:cubicBezTo>
                <a:cubicBezTo>
                  <a:pt x="808" y="254"/>
                  <a:pt x="807" y="252"/>
                  <a:pt x="806" y="253"/>
                </a:cubicBezTo>
                <a:cubicBezTo>
                  <a:pt x="806" y="253"/>
                  <a:pt x="807" y="260"/>
                  <a:pt x="805" y="261"/>
                </a:cubicBezTo>
                <a:cubicBezTo>
                  <a:pt x="805" y="261"/>
                  <a:pt x="804" y="259"/>
                  <a:pt x="804" y="259"/>
                </a:cubicBezTo>
                <a:cubicBezTo>
                  <a:pt x="803" y="261"/>
                  <a:pt x="804" y="266"/>
                  <a:pt x="801" y="262"/>
                </a:cubicBezTo>
                <a:cubicBezTo>
                  <a:pt x="805" y="271"/>
                  <a:pt x="805" y="267"/>
                  <a:pt x="806" y="266"/>
                </a:cubicBezTo>
                <a:cubicBezTo>
                  <a:pt x="806" y="266"/>
                  <a:pt x="810" y="269"/>
                  <a:pt x="808" y="265"/>
                </a:cubicBezTo>
                <a:cubicBezTo>
                  <a:pt x="809" y="266"/>
                  <a:pt x="810" y="269"/>
                  <a:pt x="810" y="268"/>
                </a:cubicBezTo>
                <a:cubicBezTo>
                  <a:pt x="811" y="267"/>
                  <a:pt x="808" y="263"/>
                  <a:pt x="810" y="264"/>
                </a:cubicBezTo>
                <a:close/>
                <a:moveTo>
                  <a:pt x="440" y="4"/>
                </a:moveTo>
                <a:cubicBezTo>
                  <a:pt x="437" y="3"/>
                  <a:pt x="437" y="4"/>
                  <a:pt x="434" y="4"/>
                </a:cubicBezTo>
                <a:cubicBezTo>
                  <a:pt x="434" y="3"/>
                  <a:pt x="433" y="3"/>
                  <a:pt x="433" y="3"/>
                </a:cubicBezTo>
                <a:cubicBezTo>
                  <a:pt x="435" y="3"/>
                  <a:pt x="437" y="3"/>
                  <a:pt x="438" y="2"/>
                </a:cubicBezTo>
                <a:cubicBezTo>
                  <a:pt x="434" y="2"/>
                  <a:pt x="429" y="3"/>
                  <a:pt x="425" y="3"/>
                </a:cubicBezTo>
                <a:cubicBezTo>
                  <a:pt x="428" y="3"/>
                  <a:pt x="433" y="4"/>
                  <a:pt x="437" y="4"/>
                </a:cubicBezTo>
                <a:cubicBezTo>
                  <a:pt x="436" y="4"/>
                  <a:pt x="434" y="4"/>
                  <a:pt x="434" y="4"/>
                </a:cubicBezTo>
                <a:cubicBezTo>
                  <a:pt x="439" y="4"/>
                  <a:pt x="441" y="4"/>
                  <a:pt x="443" y="5"/>
                </a:cubicBezTo>
                <a:cubicBezTo>
                  <a:pt x="442" y="4"/>
                  <a:pt x="446" y="5"/>
                  <a:pt x="446" y="5"/>
                </a:cubicBezTo>
                <a:cubicBezTo>
                  <a:pt x="444" y="4"/>
                  <a:pt x="444" y="5"/>
                  <a:pt x="440" y="4"/>
                </a:cubicBezTo>
                <a:close/>
                <a:moveTo>
                  <a:pt x="399" y="5"/>
                </a:moveTo>
                <a:cubicBezTo>
                  <a:pt x="398" y="4"/>
                  <a:pt x="401" y="4"/>
                  <a:pt x="398" y="4"/>
                </a:cubicBezTo>
                <a:cubicBezTo>
                  <a:pt x="393" y="5"/>
                  <a:pt x="386" y="4"/>
                  <a:pt x="382" y="5"/>
                </a:cubicBezTo>
                <a:cubicBezTo>
                  <a:pt x="385" y="5"/>
                  <a:pt x="389" y="5"/>
                  <a:pt x="390" y="6"/>
                </a:cubicBezTo>
                <a:cubicBezTo>
                  <a:pt x="395" y="5"/>
                  <a:pt x="398" y="6"/>
                  <a:pt x="400" y="5"/>
                </a:cubicBezTo>
                <a:lnTo>
                  <a:pt x="399" y="5"/>
                </a:lnTo>
                <a:close/>
                <a:moveTo>
                  <a:pt x="142" y="101"/>
                </a:moveTo>
                <a:cubicBezTo>
                  <a:pt x="142" y="102"/>
                  <a:pt x="141" y="103"/>
                  <a:pt x="143" y="102"/>
                </a:cubicBezTo>
                <a:cubicBezTo>
                  <a:pt x="147" y="98"/>
                  <a:pt x="152" y="95"/>
                  <a:pt x="156" y="91"/>
                </a:cubicBezTo>
                <a:cubicBezTo>
                  <a:pt x="154" y="92"/>
                  <a:pt x="153" y="93"/>
                  <a:pt x="152" y="94"/>
                </a:cubicBezTo>
                <a:cubicBezTo>
                  <a:pt x="153" y="93"/>
                  <a:pt x="154" y="92"/>
                  <a:pt x="154" y="91"/>
                </a:cubicBezTo>
                <a:cubicBezTo>
                  <a:pt x="149" y="95"/>
                  <a:pt x="141" y="101"/>
                  <a:pt x="134" y="107"/>
                </a:cubicBezTo>
                <a:cubicBezTo>
                  <a:pt x="135" y="107"/>
                  <a:pt x="140" y="103"/>
                  <a:pt x="142" y="101"/>
                </a:cubicBezTo>
                <a:close/>
                <a:moveTo>
                  <a:pt x="84" y="158"/>
                </a:moveTo>
                <a:cubicBezTo>
                  <a:pt x="84" y="159"/>
                  <a:pt x="84" y="160"/>
                  <a:pt x="83" y="160"/>
                </a:cubicBezTo>
                <a:cubicBezTo>
                  <a:pt x="83" y="161"/>
                  <a:pt x="83" y="162"/>
                  <a:pt x="84" y="161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5" y="160"/>
                  <a:pt x="84" y="161"/>
                  <a:pt x="85" y="161"/>
                </a:cubicBezTo>
                <a:cubicBezTo>
                  <a:pt x="85" y="160"/>
                  <a:pt x="86" y="160"/>
                  <a:pt x="85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5" y="160"/>
                  <a:pt x="85" y="159"/>
                  <a:pt x="85" y="159"/>
                </a:cubicBezTo>
                <a:cubicBezTo>
                  <a:pt x="85" y="159"/>
                  <a:pt x="86" y="159"/>
                  <a:pt x="87" y="158"/>
                </a:cubicBezTo>
                <a:cubicBezTo>
                  <a:pt x="85" y="159"/>
                  <a:pt x="86" y="157"/>
                  <a:pt x="84" y="158"/>
                </a:cubicBezTo>
                <a:close/>
                <a:moveTo>
                  <a:pt x="103" y="180"/>
                </a:moveTo>
                <a:cubicBezTo>
                  <a:pt x="102" y="180"/>
                  <a:pt x="102" y="181"/>
                  <a:pt x="102" y="181"/>
                </a:cubicBezTo>
                <a:cubicBezTo>
                  <a:pt x="102" y="181"/>
                  <a:pt x="103" y="181"/>
                  <a:pt x="103" y="181"/>
                </a:cubicBezTo>
                <a:cubicBezTo>
                  <a:pt x="103" y="181"/>
                  <a:pt x="102" y="181"/>
                  <a:pt x="103" y="182"/>
                </a:cubicBezTo>
                <a:cubicBezTo>
                  <a:pt x="103" y="182"/>
                  <a:pt x="103" y="181"/>
                  <a:pt x="104" y="181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2"/>
                  <a:pt x="104" y="182"/>
                  <a:pt x="104" y="181"/>
                </a:cubicBezTo>
                <a:cubicBezTo>
                  <a:pt x="103" y="182"/>
                  <a:pt x="104" y="180"/>
                  <a:pt x="103" y="180"/>
                </a:cubicBezTo>
                <a:close/>
                <a:moveTo>
                  <a:pt x="77" y="160"/>
                </a:moveTo>
                <a:cubicBezTo>
                  <a:pt x="79" y="161"/>
                  <a:pt x="79" y="158"/>
                  <a:pt x="80" y="158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79" y="157"/>
                  <a:pt x="78" y="159"/>
                  <a:pt x="77" y="160"/>
                </a:cubicBezTo>
                <a:close/>
                <a:moveTo>
                  <a:pt x="81" y="163"/>
                </a:moveTo>
                <a:cubicBezTo>
                  <a:pt x="81" y="163"/>
                  <a:pt x="81" y="164"/>
                  <a:pt x="81" y="164"/>
                </a:cubicBezTo>
                <a:cubicBezTo>
                  <a:pt x="81" y="164"/>
                  <a:pt x="80" y="165"/>
                  <a:pt x="80" y="165"/>
                </a:cubicBezTo>
                <a:cubicBezTo>
                  <a:pt x="82" y="164"/>
                  <a:pt x="83" y="163"/>
                  <a:pt x="83" y="162"/>
                </a:cubicBezTo>
                <a:cubicBezTo>
                  <a:pt x="83" y="161"/>
                  <a:pt x="83" y="161"/>
                  <a:pt x="82" y="161"/>
                </a:cubicBezTo>
                <a:cubicBezTo>
                  <a:pt x="81" y="161"/>
                  <a:pt x="82" y="163"/>
                  <a:pt x="81" y="163"/>
                </a:cubicBezTo>
                <a:close/>
                <a:moveTo>
                  <a:pt x="95" y="192"/>
                </a:moveTo>
                <a:cubicBezTo>
                  <a:pt x="95" y="192"/>
                  <a:pt x="95" y="192"/>
                  <a:pt x="94" y="192"/>
                </a:cubicBezTo>
                <a:cubicBezTo>
                  <a:pt x="94" y="192"/>
                  <a:pt x="94" y="193"/>
                  <a:pt x="94" y="193"/>
                </a:cubicBezTo>
                <a:cubicBezTo>
                  <a:pt x="93" y="193"/>
                  <a:pt x="93" y="194"/>
                  <a:pt x="94" y="194"/>
                </a:cubicBezTo>
                <a:cubicBezTo>
                  <a:pt x="93" y="194"/>
                  <a:pt x="91" y="196"/>
                  <a:pt x="91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1" y="198"/>
                  <a:pt x="90" y="198"/>
                  <a:pt x="90" y="199"/>
                </a:cubicBezTo>
                <a:cubicBezTo>
                  <a:pt x="91" y="197"/>
                  <a:pt x="92" y="197"/>
                  <a:pt x="93" y="197"/>
                </a:cubicBezTo>
                <a:cubicBezTo>
                  <a:pt x="93" y="197"/>
                  <a:pt x="93" y="197"/>
                  <a:pt x="93" y="196"/>
                </a:cubicBezTo>
                <a:cubicBezTo>
                  <a:pt x="93" y="196"/>
                  <a:pt x="94" y="195"/>
                  <a:pt x="94" y="195"/>
                </a:cubicBezTo>
                <a:cubicBezTo>
                  <a:pt x="94" y="195"/>
                  <a:pt x="94" y="195"/>
                  <a:pt x="94" y="196"/>
                </a:cubicBezTo>
                <a:cubicBezTo>
                  <a:pt x="95" y="194"/>
                  <a:pt x="95" y="192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97" y="193"/>
                  <a:pt x="97" y="193"/>
                  <a:pt x="97" y="192"/>
                </a:cubicBezTo>
                <a:cubicBezTo>
                  <a:pt x="96" y="193"/>
                  <a:pt x="97" y="192"/>
                  <a:pt x="96" y="192"/>
                </a:cubicBezTo>
                <a:cubicBezTo>
                  <a:pt x="96" y="193"/>
                  <a:pt x="96" y="192"/>
                  <a:pt x="95" y="192"/>
                </a:cubicBezTo>
                <a:close/>
                <a:moveTo>
                  <a:pt x="65" y="175"/>
                </a:moveTo>
                <a:cubicBezTo>
                  <a:pt x="64" y="175"/>
                  <a:pt x="64" y="175"/>
                  <a:pt x="63" y="175"/>
                </a:cubicBezTo>
                <a:cubicBezTo>
                  <a:pt x="63" y="175"/>
                  <a:pt x="63" y="175"/>
                  <a:pt x="63" y="176"/>
                </a:cubicBezTo>
                <a:cubicBezTo>
                  <a:pt x="64" y="176"/>
                  <a:pt x="64" y="176"/>
                  <a:pt x="64" y="177"/>
                </a:cubicBezTo>
                <a:cubicBezTo>
                  <a:pt x="65" y="175"/>
                  <a:pt x="66" y="175"/>
                  <a:pt x="67" y="173"/>
                </a:cubicBezTo>
                <a:cubicBezTo>
                  <a:pt x="65" y="173"/>
                  <a:pt x="66" y="174"/>
                  <a:pt x="65" y="175"/>
                </a:cubicBezTo>
                <a:close/>
                <a:moveTo>
                  <a:pt x="45" y="240"/>
                </a:moveTo>
                <a:cubicBezTo>
                  <a:pt x="46" y="241"/>
                  <a:pt x="46" y="241"/>
                  <a:pt x="46" y="241"/>
                </a:cubicBezTo>
                <a:cubicBezTo>
                  <a:pt x="45" y="241"/>
                  <a:pt x="45" y="242"/>
                  <a:pt x="44" y="243"/>
                </a:cubicBezTo>
                <a:cubicBezTo>
                  <a:pt x="44" y="243"/>
                  <a:pt x="43" y="243"/>
                  <a:pt x="43" y="243"/>
                </a:cubicBezTo>
                <a:cubicBezTo>
                  <a:pt x="43" y="244"/>
                  <a:pt x="43" y="244"/>
                  <a:pt x="42" y="245"/>
                </a:cubicBezTo>
                <a:cubicBezTo>
                  <a:pt x="43" y="245"/>
                  <a:pt x="43" y="245"/>
                  <a:pt x="44" y="244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4" y="244"/>
                  <a:pt x="45" y="243"/>
                  <a:pt x="45" y="244"/>
                </a:cubicBezTo>
                <a:cubicBezTo>
                  <a:pt x="45" y="241"/>
                  <a:pt x="47" y="241"/>
                  <a:pt x="48" y="239"/>
                </a:cubicBezTo>
                <a:cubicBezTo>
                  <a:pt x="47" y="238"/>
                  <a:pt x="48" y="238"/>
                  <a:pt x="48" y="237"/>
                </a:cubicBezTo>
                <a:cubicBezTo>
                  <a:pt x="47" y="238"/>
                  <a:pt x="47" y="240"/>
                  <a:pt x="45" y="240"/>
                </a:cubicBezTo>
                <a:close/>
                <a:moveTo>
                  <a:pt x="820" y="180"/>
                </a:moveTo>
                <a:cubicBezTo>
                  <a:pt x="820" y="181"/>
                  <a:pt x="820" y="181"/>
                  <a:pt x="820" y="181"/>
                </a:cubicBezTo>
                <a:cubicBezTo>
                  <a:pt x="821" y="181"/>
                  <a:pt x="820" y="180"/>
                  <a:pt x="820" y="180"/>
                </a:cubicBezTo>
                <a:close/>
                <a:moveTo>
                  <a:pt x="866" y="171"/>
                </a:moveTo>
                <a:cubicBezTo>
                  <a:pt x="865" y="171"/>
                  <a:pt x="865" y="172"/>
                  <a:pt x="865" y="172"/>
                </a:cubicBezTo>
                <a:cubicBezTo>
                  <a:pt x="865" y="172"/>
                  <a:pt x="866" y="172"/>
                  <a:pt x="866" y="171"/>
                </a:cubicBezTo>
                <a:close/>
                <a:moveTo>
                  <a:pt x="867" y="170"/>
                </a:moveTo>
                <a:cubicBezTo>
                  <a:pt x="867" y="170"/>
                  <a:pt x="866" y="171"/>
                  <a:pt x="866" y="171"/>
                </a:cubicBezTo>
                <a:cubicBezTo>
                  <a:pt x="867" y="171"/>
                  <a:pt x="867" y="170"/>
                  <a:pt x="867" y="170"/>
                </a:cubicBezTo>
                <a:close/>
                <a:moveTo>
                  <a:pt x="861" y="164"/>
                </a:moveTo>
                <a:cubicBezTo>
                  <a:pt x="861" y="164"/>
                  <a:pt x="861" y="165"/>
                  <a:pt x="861" y="165"/>
                </a:cubicBezTo>
                <a:cubicBezTo>
                  <a:pt x="861" y="164"/>
                  <a:pt x="861" y="164"/>
                  <a:pt x="861" y="164"/>
                </a:cubicBezTo>
                <a:close/>
                <a:moveTo>
                  <a:pt x="868" y="162"/>
                </a:moveTo>
                <a:cubicBezTo>
                  <a:pt x="868" y="163"/>
                  <a:pt x="868" y="163"/>
                  <a:pt x="868" y="164"/>
                </a:cubicBezTo>
                <a:cubicBezTo>
                  <a:pt x="868" y="163"/>
                  <a:pt x="868" y="162"/>
                  <a:pt x="868" y="162"/>
                </a:cubicBezTo>
                <a:close/>
                <a:moveTo>
                  <a:pt x="837" y="147"/>
                </a:moveTo>
                <a:cubicBezTo>
                  <a:pt x="837" y="148"/>
                  <a:pt x="837" y="150"/>
                  <a:pt x="836" y="151"/>
                </a:cubicBezTo>
                <a:cubicBezTo>
                  <a:pt x="837" y="150"/>
                  <a:pt x="837" y="148"/>
                  <a:pt x="837" y="147"/>
                </a:cubicBezTo>
                <a:close/>
                <a:moveTo>
                  <a:pt x="852" y="150"/>
                </a:moveTo>
                <a:cubicBezTo>
                  <a:pt x="852" y="149"/>
                  <a:pt x="852" y="149"/>
                  <a:pt x="852" y="149"/>
                </a:cubicBezTo>
                <a:cubicBezTo>
                  <a:pt x="852" y="148"/>
                  <a:pt x="853" y="145"/>
                  <a:pt x="852" y="146"/>
                </a:cubicBezTo>
                <a:cubicBezTo>
                  <a:pt x="852" y="147"/>
                  <a:pt x="851" y="150"/>
                  <a:pt x="851" y="151"/>
                </a:cubicBezTo>
                <a:cubicBezTo>
                  <a:pt x="852" y="151"/>
                  <a:pt x="852" y="150"/>
                  <a:pt x="852" y="150"/>
                </a:cubicBezTo>
                <a:close/>
                <a:moveTo>
                  <a:pt x="857" y="134"/>
                </a:moveTo>
                <a:cubicBezTo>
                  <a:pt x="857" y="134"/>
                  <a:pt x="857" y="134"/>
                  <a:pt x="857" y="134"/>
                </a:cubicBezTo>
                <a:cubicBezTo>
                  <a:pt x="857" y="135"/>
                  <a:pt x="857" y="135"/>
                  <a:pt x="857" y="135"/>
                </a:cubicBezTo>
                <a:lnTo>
                  <a:pt x="857" y="134"/>
                </a:lnTo>
                <a:close/>
                <a:moveTo>
                  <a:pt x="855" y="121"/>
                </a:moveTo>
                <a:cubicBezTo>
                  <a:pt x="855" y="119"/>
                  <a:pt x="855" y="121"/>
                  <a:pt x="855" y="122"/>
                </a:cubicBezTo>
                <a:cubicBezTo>
                  <a:pt x="854" y="122"/>
                  <a:pt x="855" y="122"/>
                  <a:pt x="855" y="122"/>
                </a:cubicBezTo>
                <a:cubicBezTo>
                  <a:pt x="854" y="123"/>
                  <a:pt x="853" y="126"/>
                  <a:pt x="854" y="127"/>
                </a:cubicBezTo>
                <a:cubicBezTo>
                  <a:pt x="854" y="125"/>
                  <a:pt x="855" y="123"/>
                  <a:pt x="855" y="121"/>
                </a:cubicBezTo>
                <a:close/>
                <a:moveTo>
                  <a:pt x="861" y="127"/>
                </a:moveTo>
                <a:cubicBezTo>
                  <a:pt x="861" y="127"/>
                  <a:pt x="861" y="128"/>
                  <a:pt x="861" y="128"/>
                </a:cubicBezTo>
                <a:cubicBezTo>
                  <a:pt x="862" y="128"/>
                  <a:pt x="862" y="127"/>
                  <a:pt x="861" y="127"/>
                </a:cubicBezTo>
                <a:close/>
                <a:moveTo>
                  <a:pt x="843" y="120"/>
                </a:moveTo>
                <a:cubicBezTo>
                  <a:pt x="843" y="121"/>
                  <a:pt x="842" y="121"/>
                  <a:pt x="842" y="122"/>
                </a:cubicBezTo>
                <a:cubicBezTo>
                  <a:pt x="843" y="121"/>
                  <a:pt x="843" y="120"/>
                  <a:pt x="843" y="120"/>
                </a:cubicBezTo>
                <a:close/>
                <a:moveTo>
                  <a:pt x="859" y="124"/>
                </a:moveTo>
                <a:cubicBezTo>
                  <a:pt x="859" y="125"/>
                  <a:pt x="859" y="126"/>
                  <a:pt x="859" y="126"/>
                </a:cubicBezTo>
                <a:cubicBezTo>
                  <a:pt x="859" y="125"/>
                  <a:pt x="860" y="124"/>
                  <a:pt x="859" y="124"/>
                </a:cubicBezTo>
                <a:close/>
                <a:moveTo>
                  <a:pt x="862" y="124"/>
                </a:moveTo>
                <a:cubicBezTo>
                  <a:pt x="862" y="124"/>
                  <a:pt x="861" y="125"/>
                  <a:pt x="862" y="126"/>
                </a:cubicBezTo>
                <a:cubicBezTo>
                  <a:pt x="862" y="125"/>
                  <a:pt x="862" y="124"/>
                  <a:pt x="862" y="124"/>
                </a:cubicBezTo>
                <a:close/>
                <a:moveTo>
                  <a:pt x="839" y="118"/>
                </a:moveTo>
                <a:cubicBezTo>
                  <a:pt x="839" y="118"/>
                  <a:pt x="839" y="119"/>
                  <a:pt x="839" y="119"/>
                </a:cubicBezTo>
                <a:cubicBezTo>
                  <a:pt x="839" y="119"/>
                  <a:pt x="839" y="118"/>
                  <a:pt x="839" y="118"/>
                </a:cubicBezTo>
                <a:close/>
                <a:moveTo>
                  <a:pt x="844" y="116"/>
                </a:moveTo>
                <a:cubicBezTo>
                  <a:pt x="843" y="117"/>
                  <a:pt x="843" y="119"/>
                  <a:pt x="843" y="119"/>
                </a:cubicBezTo>
                <a:cubicBezTo>
                  <a:pt x="843" y="118"/>
                  <a:pt x="844" y="117"/>
                  <a:pt x="844" y="116"/>
                </a:cubicBezTo>
                <a:close/>
                <a:moveTo>
                  <a:pt x="862" y="120"/>
                </a:moveTo>
                <a:cubicBezTo>
                  <a:pt x="862" y="121"/>
                  <a:pt x="861" y="122"/>
                  <a:pt x="862" y="123"/>
                </a:cubicBezTo>
                <a:cubicBezTo>
                  <a:pt x="862" y="122"/>
                  <a:pt x="863" y="121"/>
                  <a:pt x="862" y="120"/>
                </a:cubicBezTo>
                <a:close/>
                <a:moveTo>
                  <a:pt x="855" y="118"/>
                </a:moveTo>
                <a:cubicBezTo>
                  <a:pt x="855" y="118"/>
                  <a:pt x="855" y="119"/>
                  <a:pt x="855" y="119"/>
                </a:cubicBezTo>
                <a:cubicBezTo>
                  <a:pt x="855" y="119"/>
                  <a:pt x="856" y="118"/>
                  <a:pt x="855" y="118"/>
                </a:cubicBezTo>
                <a:close/>
                <a:moveTo>
                  <a:pt x="858" y="117"/>
                </a:moveTo>
                <a:cubicBezTo>
                  <a:pt x="857" y="117"/>
                  <a:pt x="857" y="118"/>
                  <a:pt x="857" y="118"/>
                </a:cubicBezTo>
                <a:cubicBezTo>
                  <a:pt x="857" y="118"/>
                  <a:pt x="858" y="117"/>
                  <a:pt x="858" y="117"/>
                </a:cubicBezTo>
                <a:close/>
                <a:moveTo>
                  <a:pt x="860" y="116"/>
                </a:moveTo>
                <a:cubicBezTo>
                  <a:pt x="860" y="116"/>
                  <a:pt x="860" y="116"/>
                  <a:pt x="860" y="116"/>
                </a:cubicBezTo>
                <a:cubicBezTo>
                  <a:pt x="859" y="115"/>
                  <a:pt x="859" y="117"/>
                  <a:pt x="859" y="117"/>
                </a:cubicBezTo>
                <a:cubicBezTo>
                  <a:pt x="860" y="117"/>
                  <a:pt x="859" y="117"/>
                  <a:pt x="860" y="116"/>
                </a:cubicBezTo>
                <a:close/>
                <a:moveTo>
                  <a:pt x="849" y="110"/>
                </a:moveTo>
                <a:cubicBezTo>
                  <a:pt x="848" y="113"/>
                  <a:pt x="849" y="111"/>
                  <a:pt x="849" y="110"/>
                </a:cubicBezTo>
                <a:close/>
                <a:moveTo>
                  <a:pt x="845" y="105"/>
                </a:moveTo>
                <a:cubicBezTo>
                  <a:pt x="844" y="106"/>
                  <a:pt x="844" y="106"/>
                  <a:pt x="844" y="107"/>
                </a:cubicBezTo>
                <a:cubicBezTo>
                  <a:pt x="844" y="107"/>
                  <a:pt x="845" y="105"/>
                  <a:pt x="845" y="105"/>
                </a:cubicBezTo>
                <a:close/>
                <a:moveTo>
                  <a:pt x="844" y="105"/>
                </a:moveTo>
                <a:cubicBezTo>
                  <a:pt x="843" y="105"/>
                  <a:pt x="843" y="106"/>
                  <a:pt x="843" y="106"/>
                </a:cubicBezTo>
                <a:lnTo>
                  <a:pt x="844" y="105"/>
                </a:lnTo>
                <a:close/>
                <a:moveTo>
                  <a:pt x="836" y="101"/>
                </a:moveTo>
                <a:cubicBezTo>
                  <a:pt x="836" y="102"/>
                  <a:pt x="836" y="102"/>
                  <a:pt x="836" y="102"/>
                </a:cubicBezTo>
                <a:cubicBezTo>
                  <a:pt x="836" y="102"/>
                  <a:pt x="836" y="101"/>
                  <a:pt x="836" y="101"/>
                </a:cubicBezTo>
                <a:close/>
                <a:moveTo>
                  <a:pt x="838" y="98"/>
                </a:moveTo>
                <a:cubicBezTo>
                  <a:pt x="839" y="95"/>
                  <a:pt x="838" y="96"/>
                  <a:pt x="838" y="98"/>
                </a:cubicBezTo>
                <a:close/>
                <a:moveTo>
                  <a:pt x="828" y="135"/>
                </a:moveTo>
                <a:cubicBezTo>
                  <a:pt x="828" y="136"/>
                  <a:pt x="828" y="137"/>
                  <a:pt x="827" y="137"/>
                </a:cubicBezTo>
                <a:cubicBezTo>
                  <a:pt x="828" y="138"/>
                  <a:pt x="828" y="138"/>
                  <a:pt x="828" y="138"/>
                </a:cubicBezTo>
                <a:cubicBezTo>
                  <a:pt x="828" y="137"/>
                  <a:pt x="829" y="136"/>
                  <a:pt x="828" y="135"/>
                </a:cubicBezTo>
                <a:close/>
                <a:moveTo>
                  <a:pt x="846" y="121"/>
                </a:moveTo>
                <a:cubicBezTo>
                  <a:pt x="847" y="121"/>
                  <a:pt x="846" y="122"/>
                  <a:pt x="846" y="123"/>
                </a:cubicBezTo>
                <a:cubicBezTo>
                  <a:pt x="847" y="121"/>
                  <a:pt x="848" y="117"/>
                  <a:pt x="848" y="115"/>
                </a:cubicBezTo>
                <a:cubicBezTo>
                  <a:pt x="848" y="117"/>
                  <a:pt x="846" y="118"/>
                  <a:pt x="847" y="119"/>
                </a:cubicBezTo>
                <a:cubicBezTo>
                  <a:pt x="847" y="119"/>
                  <a:pt x="847" y="119"/>
                  <a:pt x="847" y="118"/>
                </a:cubicBezTo>
                <a:cubicBezTo>
                  <a:pt x="846" y="119"/>
                  <a:pt x="846" y="120"/>
                  <a:pt x="846" y="121"/>
                </a:cubicBezTo>
                <a:cubicBezTo>
                  <a:pt x="846" y="121"/>
                  <a:pt x="846" y="120"/>
                  <a:pt x="846" y="120"/>
                </a:cubicBezTo>
                <a:cubicBezTo>
                  <a:pt x="846" y="121"/>
                  <a:pt x="845" y="121"/>
                  <a:pt x="845" y="121"/>
                </a:cubicBezTo>
                <a:cubicBezTo>
                  <a:pt x="846" y="122"/>
                  <a:pt x="846" y="121"/>
                  <a:pt x="846" y="121"/>
                </a:cubicBezTo>
                <a:close/>
                <a:moveTo>
                  <a:pt x="860" y="122"/>
                </a:moveTo>
                <a:cubicBezTo>
                  <a:pt x="860" y="122"/>
                  <a:pt x="859" y="123"/>
                  <a:pt x="860" y="123"/>
                </a:cubicBezTo>
                <a:cubicBezTo>
                  <a:pt x="860" y="123"/>
                  <a:pt x="860" y="123"/>
                  <a:pt x="860" y="123"/>
                </a:cubicBezTo>
                <a:cubicBezTo>
                  <a:pt x="859" y="124"/>
                  <a:pt x="860" y="122"/>
                  <a:pt x="860" y="122"/>
                </a:cubicBezTo>
                <a:close/>
                <a:moveTo>
                  <a:pt x="861" y="115"/>
                </a:moveTo>
                <a:cubicBezTo>
                  <a:pt x="861" y="115"/>
                  <a:pt x="861" y="115"/>
                  <a:pt x="861" y="115"/>
                </a:cubicBezTo>
                <a:cubicBezTo>
                  <a:pt x="862" y="117"/>
                  <a:pt x="859" y="120"/>
                  <a:pt x="860" y="122"/>
                </a:cubicBezTo>
                <a:cubicBezTo>
                  <a:pt x="860" y="118"/>
                  <a:pt x="862" y="115"/>
                  <a:pt x="862" y="112"/>
                </a:cubicBezTo>
                <a:cubicBezTo>
                  <a:pt x="862" y="112"/>
                  <a:pt x="862" y="111"/>
                  <a:pt x="862" y="111"/>
                </a:cubicBezTo>
                <a:cubicBezTo>
                  <a:pt x="862" y="110"/>
                  <a:pt x="864" y="107"/>
                  <a:pt x="863" y="106"/>
                </a:cubicBezTo>
                <a:cubicBezTo>
                  <a:pt x="863" y="107"/>
                  <a:pt x="862" y="108"/>
                  <a:pt x="862" y="110"/>
                </a:cubicBezTo>
                <a:cubicBezTo>
                  <a:pt x="861" y="109"/>
                  <a:pt x="861" y="109"/>
                  <a:pt x="861" y="109"/>
                </a:cubicBezTo>
                <a:cubicBezTo>
                  <a:pt x="862" y="111"/>
                  <a:pt x="861" y="114"/>
                  <a:pt x="861" y="115"/>
                </a:cubicBezTo>
                <a:close/>
                <a:moveTo>
                  <a:pt x="842" y="104"/>
                </a:moveTo>
                <a:cubicBezTo>
                  <a:pt x="842" y="105"/>
                  <a:pt x="842" y="105"/>
                  <a:pt x="842" y="106"/>
                </a:cubicBezTo>
                <a:cubicBezTo>
                  <a:pt x="843" y="105"/>
                  <a:pt x="842" y="104"/>
                  <a:pt x="842" y="104"/>
                </a:cubicBezTo>
                <a:close/>
                <a:moveTo>
                  <a:pt x="707" y="252"/>
                </a:moveTo>
                <a:cubicBezTo>
                  <a:pt x="708" y="252"/>
                  <a:pt x="709" y="252"/>
                  <a:pt x="710" y="253"/>
                </a:cubicBezTo>
                <a:cubicBezTo>
                  <a:pt x="710" y="254"/>
                  <a:pt x="709" y="255"/>
                  <a:pt x="710" y="256"/>
                </a:cubicBezTo>
                <a:cubicBezTo>
                  <a:pt x="712" y="257"/>
                  <a:pt x="715" y="253"/>
                  <a:pt x="715" y="256"/>
                </a:cubicBezTo>
                <a:cubicBezTo>
                  <a:pt x="717" y="258"/>
                  <a:pt x="720" y="259"/>
                  <a:pt x="723" y="259"/>
                </a:cubicBezTo>
                <a:cubicBezTo>
                  <a:pt x="725" y="260"/>
                  <a:pt x="726" y="261"/>
                  <a:pt x="728" y="262"/>
                </a:cubicBezTo>
                <a:cubicBezTo>
                  <a:pt x="730" y="262"/>
                  <a:pt x="733" y="262"/>
                  <a:pt x="734" y="263"/>
                </a:cubicBezTo>
                <a:cubicBezTo>
                  <a:pt x="736" y="263"/>
                  <a:pt x="737" y="264"/>
                  <a:pt x="739" y="265"/>
                </a:cubicBezTo>
                <a:cubicBezTo>
                  <a:pt x="744" y="267"/>
                  <a:pt x="749" y="267"/>
                  <a:pt x="753" y="269"/>
                </a:cubicBezTo>
                <a:cubicBezTo>
                  <a:pt x="756" y="269"/>
                  <a:pt x="760" y="271"/>
                  <a:pt x="762" y="272"/>
                </a:cubicBezTo>
                <a:cubicBezTo>
                  <a:pt x="765" y="272"/>
                  <a:pt x="768" y="274"/>
                  <a:pt x="771" y="275"/>
                </a:cubicBezTo>
                <a:cubicBezTo>
                  <a:pt x="772" y="275"/>
                  <a:pt x="774" y="275"/>
                  <a:pt x="776" y="276"/>
                </a:cubicBezTo>
                <a:cubicBezTo>
                  <a:pt x="776" y="276"/>
                  <a:pt x="777" y="276"/>
                  <a:pt x="777" y="276"/>
                </a:cubicBezTo>
                <a:cubicBezTo>
                  <a:pt x="779" y="277"/>
                  <a:pt x="781" y="277"/>
                  <a:pt x="782" y="277"/>
                </a:cubicBezTo>
                <a:cubicBezTo>
                  <a:pt x="784" y="278"/>
                  <a:pt x="785" y="279"/>
                  <a:pt x="787" y="279"/>
                </a:cubicBezTo>
                <a:cubicBezTo>
                  <a:pt x="789" y="280"/>
                  <a:pt x="792" y="281"/>
                  <a:pt x="795" y="281"/>
                </a:cubicBezTo>
                <a:cubicBezTo>
                  <a:pt x="796" y="282"/>
                  <a:pt x="798" y="282"/>
                  <a:pt x="799" y="282"/>
                </a:cubicBezTo>
                <a:cubicBezTo>
                  <a:pt x="800" y="283"/>
                  <a:pt x="800" y="283"/>
                  <a:pt x="801" y="283"/>
                </a:cubicBezTo>
                <a:cubicBezTo>
                  <a:pt x="802" y="283"/>
                  <a:pt x="802" y="283"/>
                  <a:pt x="802" y="283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3" y="284"/>
                  <a:pt x="803" y="284"/>
                  <a:pt x="803" y="284"/>
                </a:cubicBezTo>
                <a:cubicBezTo>
                  <a:pt x="804" y="285"/>
                  <a:pt x="805" y="284"/>
                  <a:pt x="806" y="285"/>
                </a:cubicBezTo>
                <a:cubicBezTo>
                  <a:pt x="807" y="285"/>
                  <a:pt x="808" y="286"/>
                  <a:pt x="809" y="287"/>
                </a:cubicBezTo>
                <a:cubicBezTo>
                  <a:pt x="810" y="286"/>
                  <a:pt x="811" y="287"/>
                  <a:pt x="812" y="288"/>
                </a:cubicBezTo>
                <a:cubicBezTo>
                  <a:pt x="813" y="288"/>
                  <a:pt x="813" y="288"/>
                  <a:pt x="813" y="288"/>
                </a:cubicBezTo>
                <a:cubicBezTo>
                  <a:pt x="813" y="288"/>
                  <a:pt x="813" y="287"/>
                  <a:pt x="813" y="287"/>
                </a:cubicBezTo>
                <a:cubicBezTo>
                  <a:pt x="813" y="287"/>
                  <a:pt x="813" y="287"/>
                  <a:pt x="813" y="286"/>
                </a:cubicBezTo>
                <a:cubicBezTo>
                  <a:pt x="813" y="286"/>
                  <a:pt x="813" y="286"/>
                  <a:pt x="813" y="286"/>
                </a:cubicBezTo>
                <a:cubicBezTo>
                  <a:pt x="813" y="285"/>
                  <a:pt x="813" y="285"/>
                  <a:pt x="813" y="284"/>
                </a:cubicBezTo>
                <a:cubicBezTo>
                  <a:pt x="813" y="282"/>
                  <a:pt x="813" y="282"/>
                  <a:pt x="813" y="282"/>
                </a:cubicBezTo>
                <a:cubicBezTo>
                  <a:pt x="813" y="282"/>
                  <a:pt x="812" y="281"/>
                  <a:pt x="812" y="280"/>
                </a:cubicBezTo>
                <a:cubicBezTo>
                  <a:pt x="812" y="280"/>
                  <a:pt x="813" y="280"/>
                  <a:pt x="813" y="279"/>
                </a:cubicBezTo>
                <a:cubicBezTo>
                  <a:pt x="813" y="279"/>
                  <a:pt x="812" y="279"/>
                  <a:pt x="812" y="279"/>
                </a:cubicBezTo>
                <a:cubicBezTo>
                  <a:pt x="812" y="278"/>
                  <a:pt x="812" y="278"/>
                  <a:pt x="812" y="278"/>
                </a:cubicBezTo>
                <a:cubicBezTo>
                  <a:pt x="812" y="277"/>
                  <a:pt x="812" y="277"/>
                  <a:pt x="812" y="277"/>
                </a:cubicBezTo>
                <a:cubicBezTo>
                  <a:pt x="812" y="276"/>
                  <a:pt x="812" y="276"/>
                  <a:pt x="812" y="275"/>
                </a:cubicBezTo>
                <a:cubicBezTo>
                  <a:pt x="813" y="270"/>
                  <a:pt x="813" y="265"/>
                  <a:pt x="813" y="259"/>
                </a:cubicBezTo>
                <a:cubicBezTo>
                  <a:pt x="813" y="254"/>
                  <a:pt x="813" y="250"/>
                  <a:pt x="813" y="245"/>
                </a:cubicBezTo>
                <a:cubicBezTo>
                  <a:pt x="815" y="226"/>
                  <a:pt x="815" y="226"/>
                  <a:pt x="815" y="226"/>
                </a:cubicBezTo>
                <a:cubicBezTo>
                  <a:pt x="815" y="219"/>
                  <a:pt x="816" y="212"/>
                  <a:pt x="817" y="206"/>
                </a:cubicBezTo>
                <a:cubicBezTo>
                  <a:pt x="817" y="206"/>
                  <a:pt x="818" y="205"/>
                  <a:pt x="818" y="205"/>
                </a:cubicBezTo>
                <a:cubicBezTo>
                  <a:pt x="818" y="204"/>
                  <a:pt x="817" y="204"/>
                  <a:pt x="818" y="204"/>
                </a:cubicBezTo>
                <a:cubicBezTo>
                  <a:pt x="818" y="203"/>
                  <a:pt x="818" y="203"/>
                  <a:pt x="818" y="203"/>
                </a:cubicBezTo>
                <a:cubicBezTo>
                  <a:pt x="819" y="197"/>
                  <a:pt x="820" y="192"/>
                  <a:pt x="822" y="186"/>
                </a:cubicBezTo>
                <a:cubicBezTo>
                  <a:pt x="822" y="185"/>
                  <a:pt x="822" y="186"/>
                  <a:pt x="822" y="186"/>
                </a:cubicBezTo>
                <a:cubicBezTo>
                  <a:pt x="823" y="183"/>
                  <a:pt x="824" y="178"/>
                  <a:pt x="825" y="175"/>
                </a:cubicBezTo>
                <a:cubicBezTo>
                  <a:pt x="825" y="173"/>
                  <a:pt x="825" y="171"/>
                  <a:pt x="826" y="170"/>
                </a:cubicBezTo>
                <a:cubicBezTo>
                  <a:pt x="826" y="169"/>
                  <a:pt x="825" y="169"/>
                  <a:pt x="825" y="169"/>
                </a:cubicBezTo>
                <a:cubicBezTo>
                  <a:pt x="826" y="169"/>
                  <a:pt x="826" y="169"/>
                  <a:pt x="826" y="169"/>
                </a:cubicBezTo>
                <a:cubicBezTo>
                  <a:pt x="826" y="167"/>
                  <a:pt x="826" y="167"/>
                  <a:pt x="826" y="167"/>
                </a:cubicBezTo>
                <a:cubicBezTo>
                  <a:pt x="827" y="164"/>
                  <a:pt x="828" y="160"/>
                  <a:pt x="829" y="156"/>
                </a:cubicBezTo>
                <a:cubicBezTo>
                  <a:pt x="829" y="155"/>
                  <a:pt x="829" y="155"/>
                  <a:pt x="829" y="154"/>
                </a:cubicBezTo>
                <a:cubicBezTo>
                  <a:pt x="830" y="154"/>
                  <a:pt x="830" y="154"/>
                  <a:pt x="829" y="153"/>
                </a:cubicBezTo>
                <a:cubicBezTo>
                  <a:pt x="829" y="153"/>
                  <a:pt x="830" y="151"/>
                  <a:pt x="830" y="152"/>
                </a:cubicBezTo>
                <a:cubicBezTo>
                  <a:pt x="830" y="151"/>
                  <a:pt x="830" y="152"/>
                  <a:pt x="830" y="152"/>
                </a:cubicBezTo>
                <a:cubicBezTo>
                  <a:pt x="831" y="151"/>
                  <a:pt x="831" y="149"/>
                  <a:pt x="831" y="147"/>
                </a:cubicBezTo>
                <a:cubicBezTo>
                  <a:pt x="831" y="146"/>
                  <a:pt x="832" y="144"/>
                  <a:pt x="833" y="142"/>
                </a:cubicBezTo>
                <a:cubicBezTo>
                  <a:pt x="833" y="144"/>
                  <a:pt x="833" y="146"/>
                  <a:pt x="835" y="147"/>
                </a:cubicBezTo>
                <a:cubicBezTo>
                  <a:pt x="836" y="145"/>
                  <a:pt x="836" y="141"/>
                  <a:pt x="837" y="140"/>
                </a:cubicBezTo>
                <a:cubicBezTo>
                  <a:pt x="838" y="135"/>
                  <a:pt x="839" y="130"/>
                  <a:pt x="840" y="125"/>
                </a:cubicBezTo>
                <a:cubicBezTo>
                  <a:pt x="840" y="124"/>
                  <a:pt x="840" y="124"/>
                  <a:pt x="840" y="124"/>
                </a:cubicBezTo>
                <a:cubicBezTo>
                  <a:pt x="842" y="119"/>
                  <a:pt x="842" y="114"/>
                  <a:pt x="844" y="108"/>
                </a:cubicBezTo>
                <a:cubicBezTo>
                  <a:pt x="842" y="119"/>
                  <a:pt x="839" y="128"/>
                  <a:pt x="838" y="138"/>
                </a:cubicBezTo>
                <a:cubicBezTo>
                  <a:pt x="837" y="140"/>
                  <a:pt x="836" y="146"/>
                  <a:pt x="835" y="150"/>
                </a:cubicBezTo>
                <a:cubicBezTo>
                  <a:pt x="835" y="152"/>
                  <a:pt x="836" y="153"/>
                  <a:pt x="838" y="152"/>
                </a:cubicBezTo>
                <a:cubicBezTo>
                  <a:pt x="840" y="150"/>
                  <a:pt x="839" y="147"/>
                  <a:pt x="840" y="145"/>
                </a:cubicBezTo>
                <a:cubicBezTo>
                  <a:pt x="841" y="145"/>
                  <a:pt x="841" y="144"/>
                  <a:pt x="842" y="145"/>
                </a:cubicBezTo>
                <a:cubicBezTo>
                  <a:pt x="842" y="150"/>
                  <a:pt x="840" y="156"/>
                  <a:pt x="840" y="160"/>
                </a:cubicBezTo>
                <a:cubicBezTo>
                  <a:pt x="840" y="161"/>
                  <a:pt x="840" y="162"/>
                  <a:pt x="840" y="163"/>
                </a:cubicBezTo>
                <a:cubicBezTo>
                  <a:pt x="840" y="163"/>
                  <a:pt x="840" y="164"/>
                  <a:pt x="841" y="164"/>
                </a:cubicBezTo>
                <a:cubicBezTo>
                  <a:pt x="841" y="164"/>
                  <a:pt x="841" y="164"/>
                  <a:pt x="842" y="164"/>
                </a:cubicBezTo>
                <a:cubicBezTo>
                  <a:pt x="842" y="159"/>
                  <a:pt x="846" y="156"/>
                  <a:pt x="846" y="151"/>
                </a:cubicBezTo>
                <a:cubicBezTo>
                  <a:pt x="847" y="150"/>
                  <a:pt x="848" y="149"/>
                  <a:pt x="849" y="149"/>
                </a:cubicBezTo>
                <a:cubicBezTo>
                  <a:pt x="849" y="147"/>
                  <a:pt x="850" y="145"/>
                  <a:pt x="850" y="143"/>
                </a:cubicBezTo>
                <a:cubicBezTo>
                  <a:pt x="850" y="142"/>
                  <a:pt x="850" y="142"/>
                  <a:pt x="850" y="142"/>
                </a:cubicBezTo>
                <a:cubicBezTo>
                  <a:pt x="851" y="137"/>
                  <a:pt x="851" y="133"/>
                  <a:pt x="853" y="129"/>
                </a:cubicBezTo>
                <a:cubicBezTo>
                  <a:pt x="853" y="133"/>
                  <a:pt x="852" y="136"/>
                  <a:pt x="851" y="140"/>
                </a:cubicBezTo>
                <a:cubicBezTo>
                  <a:pt x="851" y="140"/>
                  <a:pt x="852" y="141"/>
                  <a:pt x="852" y="141"/>
                </a:cubicBezTo>
                <a:cubicBezTo>
                  <a:pt x="851" y="144"/>
                  <a:pt x="850" y="149"/>
                  <a:pt x="849" y="152"/>
                </a:cubicBezTo>
                <a:cubicBezTo>
                  <a:pt x="850" y="153"/>
                  <a:pt x="851" y="153"/>
                  <a:pt x="851" y="152"/>
                </a:cubicBezTo>
                <a:cubicBezTo>
                  <a:pt x="851" y="152"/>
                  <a:pt x="851" y="153"/>
                  <a:pt x="851" y="153"/>
                </a:cubicBezTo>
                <a:cubicBezTo>
                  <a:pt x="851" y="153"/>
                  <a:pt x="851" y="153"/>
                  <a:pt x="852" y="153"/>
                </a:cubicBezTo>
                <a:cubicBezTo>
                  <a:pt x="851" y="155"/>
                  <a:pt x="851" y="155"/>
                  <a:pt x="851" y="157"/>
                </a:cubicBezTo>
                <a:cubicBezTo>
                  <a:pt x="851" y="158"/>
                  <a:pt x="851" y="158"/>
                  <a:pt x="852" y="158"/>
                </a:cubicBezTo>
                <a:cubicBezTo>
                  <a:pt x="852" y="156"/>
                  <a:pt x="853" y="155"/>
                  <a:pt x="853" y="153"/>
                </a:cubicBezTo>
                <a:cubicBezTo>
                  <a:pt x="853" y="152"/>
                  <a:pt x="853" y="151"/>
                  <a:pt x="853" y="151"/>
                </a:cubicBezTo>
                <a:cubicBezTo>
                  <a:pt x="853" y="150"/>
                  <a:pt x="853" y="150"/>
                  <a:pt x="854" y="150"/>
                </a:cubicBezTo>
                <a:cubicBezTo>
                  <a:pt x="854" y="149"/>
                  <a:pt x="853" y="149"/>
                  <a:pt x="853" y="148"/>
                </a:cubicBezTo>
                <a:cubicBezTo>
                  <a:pt x="853" y="148"/>
                  <a:pt x="854" y="148"/>
                  <a:pt x="854" y="147"/>
                </a:cubicBezTo>
                <a:cubicBezTo>
                  <a:pt x="855" y="145"/>
                  <a:pt x="854" y="143"/>
                  <a:pt x="855" y="141"/>
                </a:cubicBezTo>
                <a:cubicBezTo>
                  <a:pt x="855" y="140"/>
                  <a:pt x="856" y="139"/>
                  <a:pt x="857" y="137"/>
                </a:cubicBezTo>
                <a:cubicBezTo>
                  <a:pt x="857" y="138"/>
                  <a:pt x="856" y="139"/>
                  <a:pt x="856" y="140"/>
                </a:cubicBezTo>
                <a:cubicBezTo>
                  <a:pt x="855" y="144"/>
                  <a:pt x="856" y="148"/>
                  <a:pt x="855" y="151"/>
                </a:cubicBezTo>
                <a:cubicBezTo>
                  <a:pt x="856" y="152"/>
                  <a:pt x="856" y="151"/>
                  <a:pt x="857" y="151"/>
                </a:cubicBezTo>
                <a:cubicBezTo>
                  <a:pt x="857" y="150"/>
                  <a:pt x="857" y="149"/>
                  <a:pt x="857" y="148"/>
                </a:cubicBezTo>
                <a:cubicBezTo>
                  <a:pt x="857" y="148"/>
                  <a:pt x="857" y="149"/>
                  <a:pt x="857" y="148"/>
                </a:cubicBezTo>
                <a:cubicBezTo>
                  <a:pt x="857" y="146"/>
                  <a:pt x="857" y="144"/>
                  <a:pt x="858" y="141"/>
                </a:cubicBezTo>
                <a:cubicBezTo>
                  <a:pt x="858" y="141"/>
                  <a:pt x="858" y="140"/>
                  <a:pt x="859" y="141"/>
                </a:cubicBezTo>
                <a:cubicBezTo>
                  <a:pt x="859" y="140"/>
                  <a:pt x="859" y="140"/>
                  <a:pt x="860" y="140"/>
                </a:cubicBezTo>
                <a:cubicBezTo>
                  <a:pt x="860" y="139"/>
                  <a:pt x="859" y="140"/>
                  <a:pt x="859" y="140"/>
                </a:cubicBezTo>
                <a:cubicBezTo>
                  <a:pt x="860" y="139"/>
                  <a:pt x="859" y="138"/>
                  <a:pt x="860" y="138"/>
                </a:cubicBezTo>
                <a:cubicBezTo>
                  <a:pt x="860" y="134"/>
                  <a:pt x="861" y="132"/>
                  <a:pt x="861" y="128"/>
                </a:cubicBezTo>
                <a:cubicBezTo>
                  <a:pt x="861" y="131"/>
                  <a:pt x="861" y="134"/>
                  <a:pt x="860" y="137"/>
                </a:cubicBezTo>
                <a:cubicBezTo>
                  <a:pt x="860" y="138"/>
                  <a:pt x="861" y="137"/>
                  <a:pt x="861" y="138"/>
                </a:cubicBezTo>
                <a:cubicBezTo>
                  <a:pt x="861" y="139"/>
                  <a:pt x="860" y="139"/>
                  <a:pt x="860" y="140"/>
                </a:cubicBezTo>
                <a:cubicBezTo>
                  <a:pt x="860" y="141"/>
                  <a:pt x="860" y="142"/>
                  <a:pt x="860" y="143"/>
                </a:cubicBezTo>
                <a:cubicBezTo>
                  <a:pt x="860" y="144"/>
                  <a:pt x="859" y="145"/>
                  <a:pt x="859" y="146"/>
                </a:cubicBezTo>
                <a:cubicBezTo>
                  <a:pt x="860" y="147"/>
                  <a:pt x="860" y="148"/>
                  <a:pt x="860" y="149"/>
                </a:cubicBezTo>
                <a:cubicBezTo>
                  <a:pt x="860" y="150"/>
                  <a:pt x="860" y="149"/>
                  <a:pt x="860" y="150"/>
                </a:cubicBezTo>
                <a:cubicBezTo>
                  <a:pt x="861" y="151"/>
                  <a:pt x="861" y="150"/>
                  <a:pt x="862" y="150"/>
                </a:cubicBezTo>
                <a:cubicBezTo>
                  <a:pt x="862" y="151"/>
                  <a:pt x="861" y="150"/>
                  <a:pt x="861" y="151"/>
                </a:cubicBezTo>
                <a:cubicBezTo>
                  <a:pt x="861" y="151"/>
                  <a:pt x="861" y="152"/>
                  <a:pt x="862" y="152"/>
                </a:cubicBezTo>
                <a:cubicBezTo>
                  <a:pt x="861" y="154"/>
                  <a:pt x="861" y="155"/>
                  <a:pt x="861" y="157"/>
                </a:cubicBezTo>
                <a:cubicBezTo>
                  <a:pt x="861" y="157"/>
                  <a:pt x="861" y="156"/>
                  <a:pt x="861" y="157"/>
                </a:cubicBezTo>
                <a:cubicBezTo>
                  <a:pt x="861" y="157"/>
                  <a:pt x="861" y="160"/>
                  <a:pt x="861" y="160"/>
                </a:cubicBezTo>
                <a:cubicBezTo>
                  <a:pt x="861" y="162"/>
                  <a:pt x="861" y="163"/>
                  <a:pt x="860" y="165"/>
                </a:cubicBezTo>
                <a:cubicBezTo>
                  <a:pt x="860" y="166"/>
                  <a:pt x="861" y="165"/>
                  <a:pt x="861" y="166"/>
                </a:cubicBezTo>
                <a:cubicBezTo>
                  <a:pt x="861" y="167"/>
                  <a:pt x="861" y="168"/>
                  <a:pt x="860" y="169"/>
                </a:cubicBezTo>
                <a:cubicBezTo>
                  <a:pt x="861" y="170"/>
                  <a:pt x="861" y="172"/>
                  <a:pt x="860" y="173"/>
                </a:cubicBezTo>
                <a:cubicBezTo>
                  <a:pt x="861" y="173"/>
                  <a:pt x="861" y="172"/>
                  <a:pt x="862" y="172"/>
                </a:cubicBezTo>
                <a:cubicBezTo>
                  <a:pt x="862" y="172"/>
                  <a:pt x="861" y="173"/>
                  <a:pt x="861" y="174"/>
                </a:cubicBezTo>
                <a:cubicBezTo>
                  <a:pt x="861" y="178"/>
                  <a:pt x="862" y="181"/>
                  <a:pt x="861" y="186"/>
                </a:cubicBezTo>
                <a:cubicBezTo>
                  <a:pt x="861" y="187"/>
                  <a:pt x="862" y="187"/>
                  <a:pt x="861" y="188"/>
                </a:cubicBezTo>
                <a:cubicBezTo>
                  <a:pt x="861" y="188"/>
                  <a:pt x="862" y="188"/>
                  <a:pt x="862" y="188"/>
                </a:cubicBezTo>
                <a:cubicBezTo>
                  <a:pt x="862" y="190"/>
                  <a:pt x="860" y="196"/>
                  <a:pt x="862" y="198"/>
                </a:cubicBezTo>
                <a:cubicBezTo>
                  <a:pt x="861" y="198"/>
                  <a:pt x="861" y="197"/>
                  <a:pt x="861" y="198"/>
                </a:cubicBezTo>
                <a:cubicBezTo>
                  <a:pt x="861" y="199"/>
                  <a:pt x="860" y="200"/>
                  <a:pt x="861" y="201"/>
                </a:cubicBezTo>
                <a:cubicBezTo>
                  <a:pt x="861" y="204"/>
                  <a:pt x="860" y="206"/>
                  <a:pt x="861" y="208"/>
                </a:cubicBezTo>
                <a:cubicBezTo>
                  <a:pt x="860" y="209"/>
                  <a:pt x="860" y="210"/>
                  <a:pt x="860" y="210"/>
                </a:cubicBezTo>
                <a:cubicBezTo>
                  <a:pt x="860" y="211"/>
                  <a:pt x="860" y="213"/>
                  <a:pt x="860" y="214"/>
                </a:cubicBezTo>
                <a:cubicBezTo>
                  <a:pt x="859" y="231"/>
                  <a:pt x="857" y="248"/>
                  <a:pt x="857" y="264"/>
                </a:cubicBezTo>
                <a:cubicBezTo>
                  <a:pt x="856" y="268"/>
                  <a:pt x="857" y="273"/>
                  <a:pt x="857" y="277"/>
                </a:cubicBezTo>
                <a:cubicBezTo>
                  <a:pt x="857" y="277"/>
                  <a:pt x="857" y="277"/>
                  <a:pt x="857" y="278"/>
                </a:cubicBezTo>
                <a:cubicBezTo>
                  <a:pt x="857" y="279"/>
                  <a:pt x="857" y="279"/>
                  <a:pt x="857" y="279"/>
                </a:cubicBezTo>
                <a:cubicBezTo>
                  <a:pt x="857" y="280"/>
                  <a:pt x="857" y="281"/>
                  <a:pt x="857" y="282"/>
                </a:cubicBezTo>
                <a:cubicBezTo>
                  <a:pt x="857" y="291"/>
                  <a:pt x="857" y="302"/>
                  <a:pt x="859" y="311"/>
                </a:cubicBezTo>
                <a:cubicBezTo>
                  <a:pt x="858" y="317"/>
                  <a:pt x="860" y="324"/>
                  <a:pt x="860" y="331"/>
                </a:cubicBezTo>
                <a:cubicBezTo>
                  <a:pt x="860" y="334"/>
                  <a:pt x="860" y="336"/>
                  <a:pt x="860" y="339"/>
                </a:cubicBezTo>
                <a:cubicBezTo>
                  <a:pt x="861" y="340"/>
                  <a:pt x="861" y="342"/>
                  <a:pt x="861" y="343"/>
                </a:cubicBezTo>
                <a:cubicBezTo>
                  <a:pt x="861" y="345"/>
                  <a:pt x="861" y="347"/>
                  <a:pt x="861" y="349"/>
                </a:cubicBezTo>
                <a:cubicBezTo>
                  <a:pt x="861" y="350"/>
                  <a:pt x="861" y="350"/>
                  <a:pt x="861" y="350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1" y="351"/>
                  <a:pt x="861" y="351"/>
                </a:cubicBezTo>
                <a:cubicBezTo>
                  <a:pt x="861" y="351"/>
                  <a:pt x="860" y="350"/>
                  <a:pt x="860" y="350"/>
                </a:cubicBezTo>
                <a:cubicBezTo>
                  <a:pt x="859" y="350"/>
                  <a:pt x="858" y="350"/>
                  <a:pt x="857" y="349"/>
                </a:cubicBezTo>
                <a:cubicBezTo>
                  <a:pt x="854" y="349"/>
                  <a:pt x="853" y="349"/>
                  <a:pt x="851" y="348"/>
                </a:cubicBezTo>
                <a:cubicBezTo>
                  <a:pt x="843" y="346"/>
                  <a:pt x="834" y="342"/>
                  <a:pt x="826" y="340"/>
                </a:cubicBezTo>
                <a:cubicBezTo>
                  <a:pt x="824" y="340"/>
                  <a:pt x="821" y="338"/>
                  <a:pt x="819" y="338"/>
                </a:cubicBezTo>
                <a:cubicBezTo>
                  <a:pt x="818" y="338"/>
                  <a:pt x="817" y="338"/>
                  <a:pt x="816" y="337"/>
                </a:cubicBezTo>
                <a:cubicBezTo>
                  <a:pt x="812" y="336"/>
                  <a:pt x="807" y="334"/>
                  <a:pt x="803" y="334"/>
                </a:cubicBezTo>
                <a:cubicBezTo>
                  <a:pt x="801" y="333"/>
                  <a:pt x="799" y="332"/>
                  <a:pt x="797" y="331"/>
                </a:cubicBezTo>
                <a:cubicBezTo>
                  <a:pt x="794" y="331"/>
                  <a:pt x="792" y="330"/>
                  <a:pt x="790" y="330"/>
                </a:cubicBezTo>
                <a:cubicBezTo>
                  <a:pt x="789" y="329"/>
                  <a:pt x="788" y="329"/>
                  <a:pt x="788" y="329"/>
                </a:cubicBezTo>
                <a:cubicBezTo>
                  <a:pt x="787" y="329"/>
                  <a:pt x="787" y="329"/>
                  <a:pt x="786" y="328"/>
                </a:cubicBezTo>
                <a:cubicBezTo>
                  <a:pt x="783" y="328"/>
                  <a:pt x="779" y="327"/>
                  <a:pt x="776" y="325"/>
                </a:cubicBezTo>
                <a:cubicBezTo>
                  <a:pt x="775" y="325"/>
                  <a:pt x="775" y="325"/>
                  <a:pt x="775" y="326"/>
                </a:cubicBezTo>
                <a:cubicBezTo>
                  <a:pt x="773" y="324"/>
                  <a:pt x="770" y="325"/>
                  <a:pt x="768" y="324"/>
                </a:cubicBezTo>
                <a:cubicBezTo>
                  <a:pt x="767" y="324"/>
                  <a:pt x="767" y="324"/>
                  <a:pt x="767" y="324"/>
                </a:cubicBezTo>
                <a:cubicBezTo>
                  <a:pt x="766" y="323"/>
                  <a:pt x="765" y="323"/>
                  <a:pt x="763" y="323"/>
                </a:cubicBezTo>
                <a:cubicBezTo>
                  <a:pt x="759" y="321"/>
                  <a:pt x="755" y="321"/>
                  <a:pt x="751" y="319"/>
                </a:cubicBezTo>
                <a:cubicBezTo>
                  <a:pt x="749" y="320"/>
                  <a:pt x="746" y="319"/>
                  <a:pt x="744" y="318"/>
                </a:cubicBezTo>
                <a:cubicBezTo>
                  <a:pt x="743" y="318"/>
                  <a:pt x="743" y="319"/>
                  <a:pt x="742" y="318"/>
                </a:cubicBezTo>
                <a:cubicBezTo>
                  <a:pt x="741" y="318"/>
                  <a:pt x="741" y="318"/>
                  <a:pt x="741" y="318"/>
                </a:cubicBezTo>
                <a:cubicBezTo>
                  <a:pt x="740" y="318"/>
                  <a:pt x="740" y="318"/>
                  <a:pt x="739" y="318"/>
                </a:cubicBezTo>
                <a:cubicBezTo>
                  <a:pt x="738" y="317"/>
                  <a:pt x="738" y="317"/>
                  <a:pt x="737" y="316"/>
                </a:cubicBezTo>
                <a:cubicBezTo>
                  <a:pt x="736" y="316"/>
                  <a:pt x="736" y="317"/>
                  <a:pt x="735" y="316"/>
                </a:cubicBezTo>
                <a:cubicBezTo>
                  <a:pt x="734" y="316"/>
                  <a:pt x="733" y="315"/>
                  <a:pt x="733" y="315"/>
                </a:cubicBezTo>
                <a:cubicBezTo>
                  <a:pt x="731" y="315"/>
                  <a:pt x="729" y="316"/>
                  <a:pt x="727" y="314"/>
                </a:cubicBezTo>
                <a:cubicBezTo>
                  <a:pt x="725" y="314"/>
                  <a:pt x="724" y="313"/>
                  <a:pt x="722" y="313"/>
                </a:cubicBezTo>
                <a:cubicBezTo>
                  <a:pt x="721" y="313"/>
                  <a:pt x="720" y="313"/>
                  <a:pt x="719" y="313"/>
                </a:cubicBezTo>
                <a:cubicBezTo>
                  <a:pt x="718" y="313"/>
                  <a:pt x="718" y="313"/>
                  <a:pt x="717" y="313"/>
                </a:cubicBezTo>
                <a:cubicBezTo>
                  <a:pt x="715" y="312"/>
                  <a:pt x="713" y="313"/>
                  <a:pt x="711" y="311"/>
                </a:cubicBezTo>
                <a:cubicBezTo>
                  <a:pt x="708" y="312"/>
                  <a:pt x="703" y="309"/>
                  <a:pt x="701" y="311"/>
                </a:cubicBezTo>
                <a:cubicBezTo>
                  <a:pt x="701" y="312"/>
                  <a:pt x="700" y="313"/>
                  <a:pt x="699" y="313"/>
                </a:cubicBezTo>
                <a:cubicBezTo>
                  <a:pt x="698" y="313"/>
                  <a:pt x="698" y="312"/>
                  <a:pt x="697" y="311"/>
                </a:cubicBezTo>
                <a:cubicBezTo>
                  <a:pt x="696" y="311"/>
                  <a:pt x="693" y="310"/>
                  <a:pt x="692" y="310"/>
                </a:cubicBezTo>
                <a:cubicBezTo>
                  <a:pt x="691" y="310"/>
                  <a:pt x="691" y="311"/>
                  <a:pt x="690" y="311"/>
                </a:cubicBezTo>
                <a:cubicBezTo>
                  <a:pt x="689" y="311"/>
                  <a:pt x="688" y="309"/>
                  <a:pt x="687" y="309"/>
                </a:cubicBezTo>
                <a:cubicBezTo>
                  <a:pt x="686" y="309"/>
                  <a:pt x="685" y="310"/>
                  <a:pt x="684" y="310"/>
                </a:cubicBezTo>
                <a:cubicBezTo>
                  <a:pt x="683" y="309"/>
                  <a:pt x="682" y="308"/>
                  <a:pt x="682" y="307"/>
                </a:cubicBezTo>
                <a:cubicBezTo>
                  <a:pt x="682" y="307"/>
                  <a:pt x="682" y="307"/>
                  <a:pt x="681" y="307"/>
                </a:cubicBezTo>
                <a:cubicBezTo>
                  <a:pt x="680" y="305"/>
                  <a:pt x="677" y="304"/>
                  <a:pt x="674" y="304"/>
                </a:cubicBezTo>
                <a:cubicBezTo>
                  <a:pt x="674" y="303"/>
                  <a:pt x="673" y="303"/>
                  <a:pt x="673" y="303"/>
                </a:cubicBezTo>
                <a:cubicBezTo>
                  <a:pt x="670" y="302"/>
                  <a:pt x="668" y="299"/>
                  <a:pt x="666" y="296"/>
                </a:cubicBezTo>
                <a:cubicBezTo>
                  <a:pt x="666" y="296"/>
                  <a:pt x="665" y="296"/>
                  <a:pt x="665" y="295"/>
                </a:cubicBezTo>
                <a:cubicBezTo>
                  <a:pt x="664" y="294"/>
                  <a:pt x="664" y="293"/>
                  <a:pt x="663" y="292"/>
                </a:cubicBezTo>
                <a:cubicBezTo>
                  <a:pt x="663" y="291"/>
                  <a:pt x="662" y="291"/>
                  <a:pt x="662" y="290"/>
                </a:cubicBezTo>
                <a:cubicBezTo>
                  <a:pt x="662" y="288"/>
                  <a:pt x="661" y="287"/>
                  <a:pt x="660" y="286"/>
                </a:cubicBezTo>
                <a:cubicBezTo>
                  <a:pt x="660" y="285"/>
                  <a:pt x="659" y="284"/>
                  <a:pt x="659" y="283"/>
                </a:cubicBezTo>
                <a:cubicBezTo>
                  <a:pt x="658" y="281"/>
                  <a:pt x="659" y="279"/>
                  <a:pt x="658" y="277"/>
                </a:cubicBezTo>
                <a:cubicBezTo>
                  <a:pt x="659" y="274"/>
                  <a:pt x="659" y="271"/>
                  <a:pt x="660" y="267"/>
                </a:cubicBezTo>
                <a:cubicBezTo>
                  <a:pt x="660" y="267"/>
                  <a:pt x="659" y="267"/>
                  <a:pt x="660" y="266"/>
                </a:cubicBezTo>
                <a:cubicBezTo>
                  <a:pt x="661" y="265"/>
                  <a:pt x="661" y="263"/>
                  <a:pt x="662" y="261"/>
                </a:cubicBezTo>
                <a:cubicBezTo>
                  <a:pt x="663" y="261"/>
                  <a:pt x="663" y="260"/>
                  <a:pt x="664" y="260"/>
                </a:cubicBezTo>
                <a:cubicBezTo>
                  <a:pt x="665" y="259"/>
                  <a:pt x="665" y="258"/>
                  <a:pt x="666" y="257"/>
                </a:cubicBezTo>
                <a:cubicBezTo>
                  <a:pt x="670" y="256"/>
                  <a:pt x="673" y="253"/>
                  <a:pt x="677" y="251"/>
                </a:cubicBezTo>
                <a:cubicBezTo>
                  <a:pt x="677" y="251"/>
                  <a:pt x="678" y="251"/>
                  <a:pt x="678" y="251"/>
                </a:cubicBezTo>
                <a:cubicBezTo>
                  <a:pt x="680" y="250"/>
                  <a:pt x="682" y="250"/>
                  <a:pt x="684" y="249"/>
                </a:cubicBezTo>
                <a:cubicBezTo>
                  <a:pt x="685" y="248"/>
                  <a:pt x="687" y="249"/>
                  <a:pt x="689" y="249"/>
                </a:cubicBezTo>
                <a:cubicBezTo>
                  <a:pt x="690" y="249"/>
                  <a:pt x="690" y="248"/>
                  <a:pt x="692" y="249"/>
                </a:cubicBezTo>
                <a:cubicBezTo>
                  <a:pt x="693" y="249"/>
                  <a:pt x="695" y="248"/>
                  <a:pt x="696" y="248"/>
                </a:cubicBezTo>
                <a:cubicBezTo>
                  <a:pt x="698" y="248"/>
                  <a:pt x="700" y="249"/>
                  <a:pt x="701" y="250"/>
                </a:cubicBezTo>
                <a:cubicBezTo>
                  <a:pt x="702" y="250"/>
                  <a:pt x="703" y="249"/>
                  <a:pt x="704" y="250"/>
                </a:cubicBezTo>
                <a:cubicBezTo>
                  <a:pt x="705" y="250"/>
                  <a:pt x="706" y="252"/>
                  <a:pt x="707" y="252"/>
                </a:cubicBezTo>
                <a:close/>
                <a:moveTo>
                  <a:pt x="858" y="156"/>
                </a:moveTo>
                <a:cubicBezTo>
                  <a:pt x="858" y="156"/>
                  <a:pt x="858" y="156"/>
                  <a:pt x="858" y="156"/>
                </a:cubicBezTo>
                <a:cubicBezTo>
                  <a:pt x="858" y="157"/>
                  <a:pt x="859" y="156"/>
                  <a:pt x="858" y="156"/>
                </a:cubicBezTo>
                <a:close/>
                <a:moveTo>
                  <a:pt x="859" y="156"/>
                </a:moveTo>
                <a:cubicBezTo>
                  <a:pt x="860" y="155"/>
                  <a:pt x="859" y="154"/>
                  <a:pt x="860" y="152"/>
                </a:cubicBezTo>
                <a:cubicBezTo>
                  <a:pt x="859" y="152"/>
                  <a:pt x="859" y="152"/>
                  <a:pt x="860" y="151"/>
                </a:cubicBezTo>
                <a:cubicBezTo>
                  <a:pt x="859" y="150"/>
                  <a:pt x="860" y="148"/>
                  <a:pt x="858" y="148"/>
                </a:cubicBezTo>
                <a:cubicBezTo>
                  <a:pt x="858" y="149"/>
                  <a:pt x="858" y="150"/>
                  <a:pt x="857" y="151"/>
                </a:cubicBezTo>
                <a:cubicBezTo>
                  <a:pt x="857" y="151"/>
                  <a:pt x="858" y="151"/>
                  <a:pt x="858" y="151"/>
                </a:cubicBezTo>
                <a:cubicBezTo>
                  <a:pt x="858" y="152"/>
                  <a:pt x="858" y="154"/>
                  <a:pt x="858" y="156"/>
                </a:cubicBezTo>
                <a:cubicBezTo>
                  <a:pt x="858" y="156"/>
                  <a:pt x="858" y="155"/>
                  <a:pt x="859" y="156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en-US" sz="2398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064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6" grpId="0" animBg="1"/>
      <p:bldP spid="1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85"/>
          <a:stretch/>
        </p:blipFill>
        <p:spPr bwMode="auto">
          <a:xfrm>
            <a:off x="0" y="0"/>
            <a:ext cx="179512" cy="5216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4" name="Table 1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3798"/>
              </p:ext>
            </p:extLst>
          </p:nvPr>
        </p:nvGraphicFramePr>
        <p:xfrm>
          <a:off x="960940" y="1133755"/>
          <a:ext cx="7416824" cy="320301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92087"/>
                <a:gridCol w="3647381"/>
                <a:gridCol w="2977356"/>
              </a:tblGrid>
              <a:tr h="414299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</a:t>
                      </a:r>
                    </a:p>
                    <a:p>
                      <a:pPr algn="ctr"/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(para.)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Main idea</a:t>
                      </a:r>
                    </a:p>
                  </a:txBody>
                  <a:tcPr marL="182880" anchor="ctr"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Sub-title</a:t>
                      </a:r>
                    </a:p>
                  </a:txBody>
                  <a:tcPr marL="182880" anchor="ctr">
                    <a:solidFill>
                      <a:srgbClr val="FF6699"/>
                    </a:solidFill>
                  </a:tcPr>
                </a:tc>
              </a:tr>
              <a:tr h="65597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0" dirty="0" smtClean="0">
                          <a:solidFill>
                            <a:srgbClr val="FF3399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18288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 for She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0" dirty="0" smtClean="0">
                        <a:solidFill>
                          <a:srgbClr val="FF3399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anchor="ctr">
                    <a:solidFill>
                      <a:srgbClr val="FFCCFF"/>
                    </a:solidFill>
                  </a:tcPr>
                </a:tc>
              </a:tr>
              <a:tr h="65597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She for She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5974">
                <a:tc>
                  <a:txBody>
                    <a:bodyPr/>
                    <a:lstStyle/>
                    <a:p>
                      <a:pPr marL="0" algn="ctr" defTabSz="914240" rtl="0" eaLnBrk="1" latinLnBrk="0" hangingPunct="1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rgbClr val="FF0066"/>
                          </a:solidFill>
                          <a:latin typeface="+mn-lt"/>
                          <a:ea typeface="+mn-ea"/>
                          <a:cs typeface="+mn-cs"/>
                        </a:rPr>
                        <a:t>“___ for He” </a:t>
                      </a: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anchor="ctr">
                    <a:solidFill>
                      <a:srgbClr val="FFCCFF"/>
                    </a:solidFill>
                  </a:tcPr>
                </a:tc>
              </a:tr>
              <a:tr h="65597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kern="1200" noProof="0" dirty="0" smtClean="0">
                          <a:solidFill>
                            <a:srgbClr val="FF0066"/>
                          </a:solidFill>
                          <a:latin typeface="+mn-lt"/>
                          <a:ea typeface="+mn-ea"/>
                          <a:cs typeface="+mn-cs"/>
                        </a:rPr>
                        <a:t>“___ for ___”</a:t>
                      </a: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3" name="文本框 42"/>
          <p:cNvSpPr txBox="1"/>
          <p:nvPr/>
        </p:nvSpPr>
        <p:spPr>
          <a:xfrm>
            <a:off x="6259074" y="3093032"/>
            <a:ext cx="1424702" cy="369332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“</a:t>
            </a:r>
            <a:r>
              <a:rPr lang="en-US" altLang="zh-CN" b="1" dirty="0" smtClean="0"/>
              <a:t>He for He</a:t>
            </a:r>
            <a:r>
              <a:rPr lang="en-US" altLang="zh-CN" dirty="0" smtClean="0"/>
              <a:t>”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6226998" y="3756633"/>
            <a:ext cx="162455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“</a:t>
            </a:r>
            <a:r>
              <a:rPr lang="en-US" altLang="zh-CN" b="1" dirty="0" smtClean="0"/>
              <a:t>We for We</a:t>
            </a:r>
            <a:r>
              <a:rPr lang="en-US" altLang="zh-CN" dirty="0" smtClean="0"/>
              <a:t>”</a:t>
            </a:r>
            <a:endParaRPr lang="zh-CN" altLang="en-US" dirty="0"/>
          </a:p>
        </p:txBody>
      </p:sp>
      <p:sp>
        <p:nvSpPr>
          <p:cNvPr id="45" name="TextBox 27">
            <a:extLst>
              <a:ext uri="{FF2B5EF4-FFF2-40B4-BE49-F238E27FC236}">
                <a16:creationId xmlns:a16="http://schemas.microsoft.com/office/drawing/2014/main" xmlns="" id="{4FAD7D28-32E6-4DEF-8176-D06AEB59CD1F}"/>
              </a:ext>
            </a:extLst>
          </p:cNvPr>
          <p:cNvSpPr txBox="1"/>
          <p:nvPr/>
        </p:nvSpPr>
        <p:spPr>
          <a:xfrm>
            <a:off x="833214" y="2735263"/>
            <a:ext cx="898399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 defTabSz="914240"/>
            <a:r>
              <a:rPr 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3-6)</a:t>
            </a:r>
            <a:endParaRPr lang="en-US" sz="1400" kern="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xmlns="" id="{4FAD7D28-32E6-4DEF-8176-D06AEB59CD1F}"/>
              </a:ext>
            </a:extLst>
          </p:cNvPr>
          <p:cNvSpPr txBox="1"/>
          <p:nvPr/>
        </p:nvSpPr>
        <p:spPr>
          <a:xfrm>
            <a:off x="967349" y="2001433"/>
            <a:ext cx="629464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 defTabSz="914240"/>
            <a:r>
              <a:rPr 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1-2)</a:t>
            </a:r>
            <a:endParaRPr lang="en-US" sz="1400" kern="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24">
            <a:extLst>
              <a:ext uri="{FF2B5EF4-FFF2-40B4-BE49-F238E27FC236}">
                <a16:creationId xmlns:a16="http://schemas.microsoft.com/office/drawing/2014/main" xmlns="" id="{5A8545CA-1E1F-4DA3-86E0-38BB1D32D0A4}"/>
              </a:ext>
            </a:extLst>
          </p:cNvPr>
          <p:cNvSpPr txBox="1"/>
          <p:nvPr/>
        </p:nvSpPr>
        <p:spPr>
          <a:xfrm>
            <a:off x="894737" y="3361421"/>
            <a:ext cx="792088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914240"/>
            <a:r>
              <a: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(7-12)</a:t>
            </a:r>
            <a:endParaRPr lang="en-US" sz="1400" kern="0" dirty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25">
            <a:extLst>
              <a:ext uri="{FF2B5EF4-FFF2-40B4-BE49-F238E27FC236}">
                <a16:creationId xmlns:a16="http://schemas.microsoft.com/office/drawing/2014/main" xmlns="" id="{81AC3816-84B8-4412-B4E3-332387E0A0CC}"/>
              </a:ext>
            </a:extLst>
          </p:cNvPr>
          <p:cNvSpPr txBox="1"/>
          <p:nvPr/>
        </p:nvSpPr>
        <p:spPr>
          <a:xfrm>
            <a:off x="907793" y="3928250"/>
            <a:ext cx="792088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 defTabSz="914240"/>
            <a:r>
              <a:rPr 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13-14)</a:t>
            </a:r>
            <a:endParaRPr lang="en-US" sz="1400" kern="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95681" y="1221447"/>
            <a:ext cx="1152128" cy="369332"/>
          </a:xfrm>
          <a:prstGeom prst="rect">
            <a:avLst/>
          </a:prstGeom>
          <a:solidFill>
            <a:srgbClr val="FF6699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1731489" y="3668594"/>
            <a:ext cx="3425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The final appeal to the public to take action. </a:t>
            </a:r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1731613" y="1868712"/>
            <a:ext cx="3548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The purpose of launching </a:t>
            </a:r>
            <a:r>
              <a:rPr lang="en-US" altLang="zh-CN" dirty="0" err="1" smtClean="0"/>
              <a:t>HeForShe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1732413" y="3029655"/>
            <a:ext cx="3619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How gender inequality also affects men.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1731489" y="2350762"/>
            <a:ext cx="3605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How gender inequality affects the speaker personally.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991" y="1811474"/>
            <a:ext cx="267176" cy="38603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044" y="2491239"/>
            <a:ext cx="274000" cy="37320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9323" y="2476577"/>
            <a:ext cx="267004" cy="363679"/>
          </a:xfrm>
          <a:prstGeom prst="rect">
            <a:avLst/>
          </a:prstGeom>
        </p:spPr>
      </p:pic>
      <p:grpSp>
        <p:nvGrpSpPr>
          <p:cNvPr id="26" name="Group 223"/>
          <p:cNvGrpSpPr/>
          <p:nvPr/>
        </p:nvGrpSpPr>
        <p:grpSpPr>
          <a:xfrm>
            <a:off x="5769118" y="1821003"/>
            <a:ext cx="247186" cy="358689"/>
            <a:chOff x="1290638" y="2600325"/>
            <a:chExt cx="1773237" cy="2701926"/>
          </a:xfrm>
        </p:grpSpPr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1822450" y="4124325"/>
              <a:ext cx="781050" cy="1177925"/>
            </a:xfrm>
            <a:custGeom>
              <a:avLst/>
              <a:gdLst/>
              <a:ahLst/>
              <a:cxnLst>
                <a:cxn ang="0">
                  <a:pos x="412" y="0"/>
                </a:cxn>
                <a:cxn ang="0">
                  <a:pos x="434" y="11"/>
                </a:cxn>
                <a:cxn ang="0">
                  <a:pos x="447" y="15"/>
                </a:cxn>
                <a:cxn ang="0">
                  <a:pos x="458" y="17"/>
                </a:cxn>
                <a:cxn ang="0">
                  <a:pos x="492" y="733"/>
                </a:cxn>
                <a:cxn ang="0">
                  <a:pos x="414" y="738"/>
                </a:cxn>
                <a:cxn ang="0">
                  <a:pos x="324" y="740"/>
                </a:cxn>
                <a:cxn ang="0">
                  <a:pos x="224" y="742"/>
                </a:cxn>
                <a:cxn ang="0">
                  <a:pos x="151" y="742"/>
                </a:cxn>
                <a:cxn ang="0">
                  <a:pos x="84" y="740"/>
                </a:cxn>
                <a:cxn ang="0">
                  <a:pos x="0" y="34"/>
                </a:cxn>
                <a:cxn ang="0">
                  <a:pos x="19" y="19"/>
                </a:cxn>
                <a:cxn ang="0">
                  <a:pos x="93" y="19"/>
                </a:cxn>
                <a:cxn ang="0">
                  <a:pos x="147" y="17"/>
                </a:cxn>
                <a:cxn ang="0">
                  <a:pos x="209" y="15"/>
                </a:cxn>
                <a:cxn ang="0">
                  <a:pos x="274" y="11"/>
                </a:cxn>
                <a:cxn ang="0">
                  <a:pos x="343" y="7"/>
                </a:cxn>
                <a:cxn ang="0">
                  <a:pos x="412" y="0"/>
                </a:cxn>
              </a:cxnLst>
              <a:rect l="0" t="0" r="r" b="b"/>
              <a:pathLst>
                <a:path w="492" h="742">
                  <a:moveTo>
                    <a:pt x="412" y="0"/>
                  </a:moveTo>
                  <a:lnTo>
                    <a:pt x="434" y="11"/>
                  </a:lnTo>
                  <a:lnTo>
                    <a:pt x="447" y="15"/>
                  </a:lnTo>
                  <a:lnTo>
                    <a:pt x="458" y="17"/>
                  </a:lnTo>
                  <a:lnTo>
                    <a:pt x="492" y="733"/>
                  </a:lnTo>
                  <a:lnTo>
                    <a:pt x="414" y="738"/>
                  </a:lnTo>
                  <a:lnTo>
                    <a:pt x="324" y="740"/>
                  </a:lnTo>
                  <a:lnTo>
                    <a:pt x="224" y="742"/>
                  </a:lnTo>
                  <a:lnTo>
                    <a:pt x="151" y="742"/>
                  </a:lnTo>
                  <a:lnTo>
                    <a:pt x="84" y="740"/>
                  </a:lnTo>
                  <a:lnTo>
                    <a:pt x="0" y="34"/>
                  </a:lnTo>
                  <a:lnTo>
                    <a:pt x="19" y="19"/>
                  </a:lnTo>
                  <a:lnTo>
                    <a:pt x="93" y="19"/>
                  </a:lnTo>
                  <a:lnTo>
                    <a:pt x="147" y="17"/>
                  </a:lnTo>
                  <a:lnTo>
                    <a:pt x="209" y="15"/>
                  </a:lnTo>
                  <a:lnTo>
                    <a:pt x="274" y="11"/>
                  </a:lnTo>
                  <a:lnTo>
                    <a:pt x="343" y="7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F9FC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1370013" y="2600325"/>
              <a:ext cx="1408112" cy="1363663"/>
            </a:xfrm>
            <a:custGeom>
              <a:avLst/>
              <a:gdLst/>
              <a:ahLst/>
              <a:cxnLst>
                <a:cxn ang="0">
                  <a:pos x="416" y="0"/>
                </a:cxn>
                <a:cxn ang="0">
                  <a:pos x="479" y="3"/>
                </a:cxn>
                <a:cxn ang="0">
                  <a:pos x="542" y="16"/>
                </a:cxn>
                <a:cxn ang="0">
                  <a:pos x="606" y="37"/>
                </a:cxn>
                <a:cxn ang="0">
                  <a:pos x="661" y="65"/>
                </a:cxn>
                <a:cxn ang="0">
                  <a:pos x="710" y="102"/>
                </a:cxn>
                <a:cxn ang="0">
                  <a:pos x="755" y="145"/>
                </a:cxn>
                <a:cxn ang="0">
                  <a:pos x="792" y="194"/>
                </a:cxn>
                <a:cxn ang="0">
                  <a:pos x="823" y="246"/>
                </a:cxn>
                <a:cxn ang="0">
                  <a:pos x="850" y="302"/>
                </a:cxn>
                <a:cxn ang="0">
                  <a:pos x="868" y="358"/>
                </a:cxn>
                <a:cxn ang="0">
                  <a:pos x="881" y="417"/>
                </a:cxn>
                <a:cxn ang="0">
                  <a:pos x="887" y="473"/>
                </a:cxn>
                <a:cxn ang="0">
                  <a:pos x="887" y="529"/>
                </a:cxn>
                <a:cxn ang="0">
                  <a:pos x="877" y="581"/>
                </a:cxn>
                <a:cxn ang="0">
                  <a:pos x="863" y="630"/>
                </a:cxn>
                <a:cxn ang="0">
                  <a:pos x="835" y="684"/>
                </a:cxn>
                <a:cxn ang="0">
                  <a:pos x="801" y="731"/>
                </a:cxn>
                <a:cxn ang="0">
                  <a:pos x="760" y="770"/>
                </a:cxn>
                <a:cxn ang="0">
                  <a:pos x="712" y="803"/>
                </a:cxn>
                <a:cxn ang="0">
                  <a:pos x="660" y="828"/>
                </a:cxn>
                <a:cxn ang="0">
                  <a:pos x="606" y="846"/>
                </a:cxn>
                <a:cxn ang="0">
                  <a:pos x="546" y="856"/>
                </a:cxn>
                <a:cxn ang="0">
                  <a:pos x="485" y="859"/>
                </a:cxn>
                <a:cxn ang="0">
                  <a:pos x="421" y="854"/>
                </a:cxn>
                <a:cxn ang="0">
                  <a:pos x="358" y="841"/>
                </a:cxn>
                <a:cxn ang="0">
                  <a:pos x="295" y="818"/>
                </a:cxn>
                <a:cxn ang="0">
                  <a:pos x="235" y="788"/>
                </a:cxn>
                <a:cxn ang="0">
                  <a:pos x="179" y="751"/>
                </a:cxn>
                <a:cxn ang="0">
                  <a:pos x="131" y="708"/>
                </a:cxn>
                <a:cxn ang="0">
                  <a:pos x="90" y="660"/>
                </a:cxn>
                <a:cxn ang="0">
                  <a:pos x="54" y="608"/>
                </a:cxn>
                <a:cxn ang="0">
                  <a:pos x="28" y="552"/>
                </a:cxn>
                <a:cxn ang="0">
                  <a:pos x="10" y="494"/>
                </a:cxn>
                <a:cxn ang="0">
                  <a:pos x="0" y="434"/>
                </a:cxn>
                <a:cxn ang="0">
                  <a:pos x="0" y="373"/>
                </a:cxn>
                <a:cxn ang="0">
                  <a:pos x="8" y="311"/>
                </a:cxn>
                <a:cxn ang="0">
                  <a:pos x="28" y="249"/>
                </a:cxn>
                <a:cxn ang="0">
                  <a:pos x="56" y="194"/>
                </a:cxn>
                <a:cxn ang="0">
                  <a:pos x="94" y="143"/>
                </a:cxn>
                <a:cxn ang="0">
                  <a:pos x="136" y="100"/>
                </a:cxn>
                <a:cxn ang="0">
                  <a:pos x="185" y="65"/>
                </a:cxn>
                <a:cxn ang="0">
                  <a:pos x="237" y="37"/>
                </a:cxn>
                <a:cxn ang="0">
                  <a:pos x="293" y="16"/>
                </a:cxn>
                <a:cxn ang="0">
                  <a:pos x="352" y="3"/>
                </a:cxn>
                <a:cxn ang="0">
                  <a:pos x="416" y="0"/>
                </a:cxn>
              </a:cxnLst>
              <a:rect l="0" t="0" r="r" b="b"/>
              <a:pathLst>
                <a:path w="887" h="859">
                  <a:moveTo>
                    <a:pt x="416" y="0"/>
                  </a:moveTo>
                  <a:lnTo>
                    <a:pt x="479" y="3"/>
                  </a:lnTo>
                  <a:lnTo>
                    <a:pt x="542" y="16"/>
                  </a:lnTo>
                  <a:lnTo>
                    <a:pt x="606" y="37"/>
                  </a:lnTo>
                  <a:lnTo>
                    <a:pt x="661" y="65"/>
                  </a:lnTo>
                  <a:lnTo>
                    <a:pt x="710" y="102"/>
                  </a:lnTo>
                  <a:lnTo>
                    <a:pt x="755" y="145"/>
                  </a:lnTo>
                  <a:lnTo>
                    <a:pt x="792" y="194"/>
                  </a:lnTo>
                  <a:lnTo>
                    <a:pt x="823" y="246"/>
                  </a:lnTo>
                  <a:lnTo>
                    <a:pt x="850" y="302"/>
                  </a:lnTo>
                  <a:lnTo>
                    <a:pt x="868" y="358"/>
                  </a:lnTo>
                  <a:lnTo>
                    <a:pt x="881" y="417"/>
                  </a:lnTo>
                  <a:lnTo>
                    <a:pt x="887" y="473"/>
                  </a:lnTo>
                  <a:lnTo>
                    <a:pt x="887" y="529"/>
                  </a:lnTo>
                  <a:lnTo>
                    <a:pt x="877" y="581"/>
                  </a:lnTo>
                  <a:lnTo>
                    <a:pt x="863" y="630"/>
                  </a:lnTo>
                  <a:lnTo>
                    <a:pt x="835" y="684"/>
                  </a:lnTo>
                  <a:lnTo>
                    <a:pt x="801" y="731"/>
                  </a:lnTo>
                  <a:lnTo>
                    <a:pt x="760" y="770"/>
                  </a:lnTo>
                  <a:lnTo>
                    <a:pt x="712" y="803"/>
                  </a:lnTo>
                  <a:lnTo>
                    <a:pt x="660" y="828"/>
                  </a:lnTo>
                  <a:lnTo>
                    <a:pt x="606" y="846"/>
                  </a:lnTo>
                  <a:lnTo>
                    <a:pt x="546" y="856"/>
                  </a:lnTo>
                  <a:lnTo>
                    <a:pt x="485" y="859"/>
                  </a:lnTo>
                  <a:lnTo>
                    <a:pt x="421" y="854"/>
                  </a:lnTo>
                  <a:lnTo>
                    <a:pt x="358" y="841"/>
                  </a:lnTo>
                  <a:lnTo>
                    <a:pt x="295" y="818"/>
                  </a:lnTo>
                  <a:lnTo>
                    <a:pt x="235" y="788"/>
                  </a:lnTo>
                  <a:lnTo>
                    <a:pt x="179" y="751"/>
                  </a:lnTo>
                  <a:lnTo>
                    <a:pt x="131" y="708"/>
                  </a:lnTo>
                  <a:lnTo>
                    <a:pt x="90" y="660"/>
                  </a:lnTo>
                  <a:lnTo>
                    <a:pt x="54" y="608"/>
                  </a:lnTo>
                  <a:lnTo>
                    <a:pt x="28" y="552"/>
                  </a:lnTo>
                  <a:lnTo>
                    <a:pt x="10" y="494"/>
                  </a:lnTo>
                  <a:lnTo>
                    <a:pt x="0" y="434"/>
                  </a:lnTo>
                  <a:lnTo>
                    <a:pt x="0" y="373"/>
                  </a:lnTo>
                  <a:lnTo>
                    <a:pt x="8" y="311"/>
                  </a:lnTo>
                  <a:lnTo>
                    <a:pt x="28" y="249"/>
                  </a:lnTo>
                  <a:lnTo>
                    <a:pt x="56" y="194"/>
                  </a:lnTo>
                  <a:lnTo>
                    <a:pt x="94" y="143"/>
                  </a:lnTo>
                  <a:lnTo>
                    <a:pt x="136" y="100"/>
                  </a:lnTo>
                  <a:lnTo>
                    <a:pt x="185" y="65"/>
                  </a:lnTo>
                  <a:lnTo>
                    <a:pt x="237" y="37"/>
                  </a:lnTo>
                  <a:lnTo>
                    <a:pt x="293" y="16"/>
                  </a:lnTo>
                  <a:lnTo>
                    <a:pt x="352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C89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1500188" y="2676525"/>
              <a:ext cx="1230312" cy="1190625"/>
            </a:xfrm>
            <a:custGeom>
              <a:avLst/>
              <a:gdLst/>
              <a:ahLst/>
              <a:cxnLst>
                <a:cxn ang="0">
                  <a:pos x="363" y="0"/>
                </a:cxn>
                <a:cxn ang="0">
                  <a:pos x="417" y="4"/>
                </a:cxn>
                <a:cxn ang="0">
                  <a:pos x="473" y="15"/>
                </a:cxn>
                <a:cxn ang="0">
                  <a:pos x="529" y="34"/>
                </a:cxn>
                <a:cxn ang="0">
                  <a:pos x="581" y="62"/>
                </a:cxn>
                <a:cxn ang="0">
                  <a:pos x="628" y="97"/>
                </a:cxn>
                <a:cxn ang="0">
                  <a:pos x="669" y="140"/>
                </a:cxn>
                <a:cxn ang="0">
                  <a:pos x="702" y="187"/>
                </a:cxn>
                <a:cxn ang="0">
                  <a:pos x="730" y="239"/>
                </a:cxn>
                <a:cxn ang="0">
                  <a:pos x="751" y="293"/>
                </a:cxn>
                <a:cxn ang="0">
                  <a:pos x="766" y="347"/>
                </a:cxn>
                <a:cxn ang="0">
                  <a:pos x="775" y="401"/>
                </a:cxn>
                <a:cxn ang="0">
                  <a:pos x="775" y="455"/>
                </a:cxn>
                <a:cxn ang="0">
                  <a:pos x="769" y="505"/>
                </a:cxn>
                <a:cxn ang="0">
                  <a:pos x="754" y="552"/>
                </a:cxn>
                <a:cxn ang="0">
                  <a:pos x="730" y="599"/>
                </a:cxn>
                <a:cxn ang="0">
                  <a:pos x="700" y="640"/>
                </a:cxn>
                <a:cxn ang="0">
                  <a:pos x="663" y="673"/>
                </a:cxn>
                <a:cxn ang="0">
                  <a:pos x="622" y="701"/>
                </a:cxn>
                <a:cxn ang="0">
                  <a:pos x="578" y="724"/>
                </a:cxn>
                <a:cxn ang="0">
                  <a:pos x="529" y="739"/>
                </a:cxn>
                <a:cxn ang="0">
                  <a:pos x="477" y="748"/>
                </a:cxn>
                <a:cxn ang="0">
                  <a:pos x="423" y="750"/>
                </a:cxn>
                <a:cxn ang="0">
                  <a:pos x="369" y="746"/>
                </a:cxn>
                <a:cxn ang="0">
                  <a:pos x="313" y="733"/>
                </a:cxn>
                <a:cxn ang="0">
                  <a:pos x="257" y="714"/>
                </a:cxn>
                <a:cxn ang="0">
                  <a:pos x="200" y="684"/>
                </a:cxn>
                <a:cxn ang="0">
                  <a:pos x="149" y="649"/>
                </a:cxn>
                <a:cxn ang="0">
                  <a:pos x="103" y="606"/>
                </a:cxn>
                <a:cxn ang="0">
                  <a:pos x="66" y="560"/>
                </a:cxn>
                <a:cxn ang="0">
                  <a:pos x="36" y="507"/>
                </a:cxn>
                <a:cxn ang="0">
                  <a:pos x="15" y="453"/>
                </a:cxn>
                <a:cxn ang="0">
                  <a:pos x="2" y="395"/>
                </a:cxn>
                <a:cxn ang="0">
                  <a:pos x="0" y="338"/>
                </a:cxn>
                <a:cxn ang="0">
                  <a:pos x="8" y="278"/>
                </a:cxn>
                <a:cxn ang="0">
                  <a:pos x="26" y="220"/>
                </a:cxn>
                <a:cxn ang="0">
                  <a:pos x="52" y="170"/>
                </a:cxn>
                <a:cxn ang="0">
                  <a:pos x="82" y="127"/>
                </a:cxn>
                <a:cxn ang="0">
                  <a:pos x="120" y="90"/>
                </a:cxn>
                <a:cxn ang="0">
                  <a:pos x="162" y="58"/>
                </a:cxn>
                <a:cxn ang="0">
                  <a:pos x="207" y="34"/>
                </a:cxn>
                <a:cxn ang="0">
                  <a:pos x="257" y="15"/>
                </a:cxn>
                <a:cxn ang="0">
                  <a:pos x="309" y="4"/>
                </a:cxn>
                <a:cxn ang="0">
                  <a:pos x="363" y="0"/>
                </a:cxn>
              </a:cxnLst>
              <a:rect l="0" t="0" r="r" b="b"/>
              <a:pathLst>
                <a:path w="775" h="750">
                  <a:moveTo>
                    <a:pt x="363" y="0"/>
                  </a:moveTo>
                  <a:lnTo>
                    <a:pt x="417" y="4"/>
                  </a:lnTo>
                  <a:lnTo>
                    <a:pt x="473" y="15"/>
                  </a:lnTo>
                  <a:lnTo>
                    <a:pt x="529" y="34"/>
                  </a:lnTo>
                  <a:lnTo>
                    <a:pt x="581" y="62"/>
                  </a:lnTo>
                  <a:lnTo>
                    <a:pt x="628" y="97"/>
                  </a:lnTo>
                  <a:lnTo>
                    <a:pt x="669" y="140"/>
                  </a:lnTo>
                  <a:lnTo>
                    <a:pt x="702" y="187"/>
                  </a:lnTo>
                  <a:lnTo>
                    <a:pt x="730" y="239"/>
                  </a:lnTo>
                  <a:lnTo>
                    <a:pt x="751" y="293"/>
                  </a:lnTo>
                  <a:lnTo>
                    <a:pt x="766" y="347"/>
                  </a:lnTo>
                  <a:lnTo>
                    <a:pt x="775" y="401"/>
                  </a:lnTo>
                  <a:lnTo>
                    <a:pt x="775" y="455"/>
                  </a:lnTo>
                  <a:lnTo>
                    <a:pt x="769" y="505"/>
                  </a:lnTo>
                  <a:lnTo>
                    <a:pt x="754" y="552"/>
                  </a:lnTo>
                  <a:lnTo>
                    <a:pt x="730" y="599"/>
                  </a:lnTo>
                  <a:lnTo>
                    <a:pt x="700" y="640"/>
                  </a:lnTo>
                  <a:lnTo>
                    <a:pt x="663" y="673"/>
                  </a:lnTo>
                  <a:lnTo>
                    <a:pt x="622" y="701"/>
                  </a:lnTo>
                  <a:lnTo>
                    <a:pt x="578" y="724"/>
                  </a:lnTo>
                  <a:lnTo>
                    <a:pt x="529" y="739"/>
                  </a:lnTo>
                  <a:lnTo>
                    <a:pt x="477" y="748"/>
                  </a:lnTo>
                  <a:lnTo>
                    <a:pt x="423" y="750"/>
                  </a:lnTo>
                  <a:lnTo>
                    <a:pt x="369" y="746"/>
                  </a:lnTo>
                  <a:lnTo>
                    <a:pt x="313" y="733"/>
                  </a:lnTo>
                  <a:lnTo>
                    <a:pt x="257" y="714"/>
                  </a:lnTo>
                  <a:lnTo>
                    <a:pt x="200" y="684"/>
                  </a:lnTo>
                  <a:lnTo>
                    <a:pt x="149" y="649"/>
                  </a:lnTo>
                  <a:lnTo>
                    <a:pt x="103" y="606"/>
                  </a:lnTo>
                  <a:lnTo>
                    <a:pt x="66" y="560"/>
                  </a:lnTo>
                  <a:lnTo>
                    <a:pt x="36" y="507"/>
                  </a:lnTo>
                  <a:lnTo>
                    <a:pt x="15" y="453"/>
                  </a:lnTo>
                  <a:lnTo>
                    <a:pt x="2" y="395"/>
                  </a:lnTo>
                  <a:lnTo>
                    <a:pt x="0" y="338"/>
                  </a:lnTo>
                  <a:lnTo>
                    <a:pt x="8" y="278"/>
                  </a:lnTo>
                  <a:lnTo>
                    <a:pt x="26" y="220"/>
                  </a:lnTo>
                  <a:lnTo>
                    <a:pt x="52" y="170"/>
                  </a:lnTo>
                  <a:lnTo>
                    <a:pt x="82" y="127"/>
                  </a:lnTo>
                  <a:lnTo>
                    <a:pt x="120" y="90"/>
                  </a:lnTo>
                  <a:lnTo>
                    <a:pt x="162" y="58"/>
                  </a:lnTo>
                  <a:lnTo>
                    <a:pt x="207" y="34"/>
                  </a:lnTo>
                  <a:lnTo>
                    <a:pt x="257" y="15"/>
                  </a:lnTo>
                  <a:lnTo>
                    <a:pt x="309" y="4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FFD7A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1368425" y="2628900"/>
              <a:ext cx="1211262" cy="1098550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76" y="4"/>
                </a:cxn>
                <a:cxn ang="0">
                  <a:pos x="540" y="17"/>
                </a:cxn>
                <a:cxn ang="0">
                  <a:pos x="603" y="38"/>
                </a:cxn>
                <a:cxn ang="0">
                  <a:pos x="648" y="60"/>
                </a:cxn>
                <a:cxn ang="0">
                  <a:pos x="685" y="82"/>
                </a:cxn>
                <a:cxn ang="0">
                  <a:pos x="715" y="108"/>
                </a:cxn>
                <a:cxn ang="0">
                  <a:pos x="741" y="135"/>
                </a:cxn>
                <a:cxn ang="0">
                  <a:pos x="763" y="164"/>
                </a:cxn>
                <a:cxn ang="0">
                  <a:pos x="759" y="207"/>
                </a:cxn>
                <a:cxn ang="0">
                  <a:pos x="748" y="245"/>
                </a:cxn>
                <a:cxn ang="0">
                  <a:pos x="731" y="274"/>
                </a:cxn>
                <a:cxn ang="0">
                  <a:pos x="709" y="300"/>
                </a:cxn>
                <a:cxn ang="0">
                  <a:pos x="681" y="321"/>
                </a:cxn>
                <a:cxn ang="0">
                  <a:pos x="649" y="336"/>
                </a:cxn>
                <a:cxn ang="0">
                  <a:pos x="614" y="349"/>
                </a:cxn>
                <a:cxn ang="0">
                  <a:pos x="577" y="356"/>
                </a:cxn>
                <a:cxn ang="0">
                  <a:pos x="538" y="362"/>
                </a:cxn>
                <a:cxn ang="0">
                  <a:pos x="497" y="364"/>
                </a:cxn>
                <a:cxn ang="0">
                  <a:pos x="458" y="364"/>
                </a:cxn>
                <a:cxn ang="0">
                  <a:pos x="379" y="360"/>
                </a:cxn>
                <a:cxn ang="0">
                  <a:pos x="344" y="356"/>
                </a:cxn>
                <a:cxn ang="0">
                  <a:pos x="312" y="351"/>
                </a:cxn>
                <a:cxn ang="0">
                  <a:pos x="284" y="345"/>
                </a:cxn>
                <a:cxn ang="0">
                  <a:pos x="262" y="342"/>
                </a:cxn>
                <a:cxn ang="0">
                  <a:pos x="243" y="338"/>
                </a:cxn>
                <a:cxn ang="0">
                  <a:pos x="232" y="336"/>
                </a:cxn>
                <a:cxn ang="0">
                  <a:pos x="229" y="334"/>
                </a:cxn>
                <a:cxn ang="0">
                  <a:pos x="240" y="394"/>
                </a:cxn>
                <a:cxn ang="0">
                  <a:pos x="245" y="448"/>
                </a:cxn>
                <a:cxn ang="0">
                  <a:pos x="243" y="496"/>
                </a:cxn>
                <a:cxn ang="0">
                  <a:pos x="236" y="539"/>
                </a:cxn>
                <a:cxn ang="0">
                  <a:pos x="225" y="578"/>
                </a:cxn>
                <a:cxn ang="0">
                  <a:pos x="210" y="612"/>
                </a:cxn>
                <a:cxn ang="0">
                  <a:pos x="193" y="640"/>
                </a:cxn>
                <a:cxn ang="0">
                  <a:pos x="175" y="662"/>
                </a:cxn>
                <a:cxn ang="0">
                  <a:pos x="154" y="679"/>
                </a:cxn>
                <a:cxn ang="0">
                  <a:pos x="135" y="692"/>
                </a:cxn>
                <a:cxn ang="0">
                  <a:pos x="96" y="651"/>
                </a:cxn>
                <a:cxn ang="0">
                  <a:pos x="65" y="606"/>
                </a:cxn>
                <a:cxn ang="0">
                  <a:pos x="39" y="558"/>
                </a:cxn>
                <a:cxn ang="0">
                  <a:pos x="20" y="507"/>
                </a:cxn>
                <a:cxn ang="0">
                  <a:pos x="7" y="453"/>
                </a:cxn>
                <a:cxn ang="0">
                  <a:pos x="0" y="399"/>
                </a:cxn>
                <a:cxn ang="0">
                  <a:pos x="0" y="345"/>
                </a:cxn>
                <a:cxn ang="0">
                  <a:pos x="9" y="297"/>
                </a:cxn>
                <a:cxn ang="0">
                  <a:pos x="26" y="250"/>
                </a:cxn>
                <a:cxn ang="0">
                  <a:pos x="55" y="194"/>
                </a:cxn>
                <a:cxn ang="0">
                  <a:pos x="91" y="144"/>
                </a:cxn>
                <a:cxn ang="0">
                  <a:pos x="134" y="101"/>
                </a:cxn>
                <a:cxn ang="0">
                  <a:pos x="182" y="66"/>
                </a:cxn>
                <a:cxn ang="0">
                  <a:pos x="234" y="38"/>
                </a:cxn>
                <a:cxn ang="0">
                  <a:pos x="292" y="17"/>
                </a:cxn>
                <a:cxn ang="0">
                  <a:pos x="351" y="4"/>
                </a:cxn>
                <a:cxn ang="0">
                  <a:pos x="413" y="0"/>
                </a:cxn>
              </a:cxnLst>
              <a:rect l="0" t="0" r="r" b="b"/>
              <a:pathLst>
                <a:path w="763" h="692">
                  <a:moveTo>
                    <a:pt x="413" y="0"/>
                  </a:moveTo>
                  <a:lnTo>
                    <a:pt x="476" y="4"/>
                  </a:lnTo>
                  <a:lnTo>
                    <a:pt x="540" y="17"/>
                  </a:lnTo>
                  <a:lnTo>
                    <a:pt x="603" y="38"/>
                  </a:lnTo>
                  <a:lnTo>
                    <a:pt x="648" y="60"/>
                  </a:lnTo>
                  <a:lnTo>
                    <a:pt x="685" y="82"/>
                  </a:lnTo>
                  <a:lnTo>
                    <a:pt x="715" y="108"/>
                  </a:lnTo>
                  <a:lnTo>
                    <a:pt x="741" y="135"/>
                  </a:lnTo>
                  <a:lnTo>
                    <a:pt x="763" y="164"/>
                  </a:lnTo>
                  <a:lnTo>
                    <a:pt x="759" y="207"/>
                  </a:lnTo>
                  <a:lnTo>
                    <a:pt x="748" y="245"/>
                  </a:lnTo>
                  <a:lnTo>
                    <a:pt x="731" y="274"/>
                  </a:lnTo>
                  <a:lnTo>
                    <a:pt x="709" y="300"/>
                  </a:lnTo>
                  <a:lnTo>
                    <a:pt x="681" y="321"/>
                  </a:lnTo>
                  <a:lnTo>
                    <a:pt x="649" y="336"/>
                  </a:lnTo>
                  <a:lnTo>
                    <a:pt x="614" y="349"/>
                  </a:lnTo>
                  <a:lnTo>
                    <a:pt x="577" y="356"/>
                  </a:lnTo>
                  <a:lnTo>
                    <a:pt x="538" y="362"/>
                  </a:lnTo>
                  <a:lnTo>
                    <a:pt x="497" y="364"/>
                  </a:lnTo>
                  <a:lnTo>
                    <a:pt x="458" y="364"/>
                  </a:lnTo>
                  <a:lnTo>
                    <a:pt x="379" y="360"/>
                  </a:lnTo>
                  <a:lnTo>
                    <a:pt x="344" y="356"/>
                  </a:lnTo>
                  <a:lnTo>
                    <a:pt x="312" y="351"/>
                  </a:lnTo>
                  <a:lnTo>
                    <a:pt x="284" y="345"/>
                  </a:lnTo>
                  <a:lnTo>
                    <a:pt x="262" y="342"/>
                  </a:lnTo>
                  <a:lnTo>
                    <a:pt x="243" y="338"/>
                  </a:lnTo>
                  <a:lnTo>
                    <a:pt x="232" y="336"/>
                  </a:lnTo>
                  <a:lnTo>
                    <a:pt x="229" y="334"/>
                  </a:lnTo>
                  <a:lnTo>
                    <a:pt x="240" y="394"/>
                  </a:lnTo>
                  <a:lnTo>
                    <a:pt x="245" y="448"/>
                  </a:lnTo>
                  <a:lnTo>
                    <a:pt x="243" y="496"/>
                  </a:lnTo>
                  <a:lnTo>
                    <a:pt x="236" y="539"/>
                  </a:lnTo>
                  <a:lnTo>
                    <a:pt x="225" y="578"/>
                  </a:lnTo>
                  <a:lnTo>
                    <a:pt x="210" y="612"/>
                  </a:lnTo>
                  <a:lnTo>
                    <a:pt x="193" y="640"/>
                  </a:lnTo>
                  <a:lnTo>
                    <a:pt x="175" y="662"/>
                  </a:lnTo>
                  <a:lnTo>
                    <a:pt x="154" y="679"/>
                  </a:lnTo>
                  <a:lnTo>
                    <a:pt x="135" y="692"/>
                  </a:lnTo>
                  <a:lnTo>
                    <a:pt x="96" y="651"/>
                  </a:lnTo>
                  <a:lnTo>
                    <a:pt x="65" y="606"/>
                  </a:lnTo>
                  <a:lnTo>
                    <a:pt x="39" y="558"/>
                  </a:lnTo>
                  <a:lnTo>
                    <a:pt x="20" y="507"/>
                  </a:lnTo>
                  <a:lnTo>
                    <a:pt x="7" y="453"/>
                  </a:lnTo>
                  <a:lnTo>
                    <a:pt x="0" y="399"/>
                  </a:lnTo>
                  <a:lnTo>
                    <a:pt x="0" y="345"/>
                  </a:lnTo>
                  <a:lnTo>
                    <a:pt x="9" y="297"/>
                  </a:lnTo>
                  <a:lnTo>
                    <a:pt x="26" y="250"/>
                  </a:lnTo>
                  <a:lnTo>
                    <a:pt x="55" y="194"/>
                  </a:lnTo>
                  <a:lnTo>
                    <a:pt x="91" y="144"/>
                  </a:lnTo>
                  <a:lnTo>
                    <a:pt x="134" y="101"/>
                  </a:lnTo>
                  <a:lnTo>
                    <a:pt x="182" y="66"/>
                  </a:lnTo>
                  <a:lnTo>
                    <a:pt x="234" y="38"/>
                  </a:lnTo>
                  <a:lnTo>
                    <a:pt x="292" y="17"/>
                  </a:lnTo>
                  <a:lnTo>
                    <a:pt x="35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934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368425" y="2600325"/>
              <a:ext cx="1217612" cy="1106488"/>
            </a:xfrm>
            <a:custGeom>
              <a:avLst/>
              <a:gdLst/>
              <a:ahLst/>
              <a:cxnLst>
                <a:cxn ang="0">
                  <a:pos x="417" y="0"/>
                </a:cxn>
                <a:cxn ang="0">
                  <a:pos x="480" y="3"/>
                </a:cxn>
                <a:cxn ang="0">
                  <a:pos x="543" y="16"/>
                </a:cxn>
                <a:cxn ang="0">
                  <a:pos x="607" y="37"/>
                </a:cxn>
                <a:cxn ang="0">
                  <a:pos x="651" y="59"/>
                </a:cxn>
                <a:cxn ang="0">
                  <a:pos x="687" y="82"/>
                </a:cxn>
                <a:cxn ang="0">
                  <a:pos x="716" y="108"/>
                </a:cxn>
                <a:cxn ang="0">
                  <a:pos x="744" y="134"/>
                </a:cxn>
                <a:cxn ang="0">
                  <a:pos x="767" y="164"/>
                </a:cxn>
                <a:cxn ang="0">
                  <a:pos x="763" y="207"/>
                </a:cxn>
                <a:cxn ang="0">
                  <a:pos x="752" y="244"/>
                </a:cxn>
                <a:cxn ang="0">
                  <a:pos x="735" y="274"/>
                </a:cxn>
                <a:cxn ang="0">
                  <a:pos x="713" y="300"/>
                </a:cxn>
                <a:cxn ang="0">
                  <a:pos x="685" y="320"/>
                </a:cxn>
                <a:cxn ang="0">
                  <a:pos x="653" y="335"/>
                </a:cxn>
                <a:cxn ang="0">
                  <a:pos x="618" y="348"/>
                </a:cxn>
                <a:cxn ang="0">
                  <a:pos x="581" y="356"/>
                </a:cxn>
                <a:cxn ang="0">
                  <a:pos x="541" y="361"/>
                </a:cxn>
                <a:cxn ang="0">
                  <a:pos x="500" y="363"/>
                </a:cxn>
                <a:cxn ang="0">
                  <a:pos x="461" y="363"/>
                </a:cxn>
                <a:cxn ang="0">
                  <a:pos x="383" y="360"/>
                </a:cxn>
                <a:cxn ang="0">
                  <a:pos x="348" y="356"/>
                </a:cxn>
                <a:cxn ang="0">
                  <a:pos x="316" y="350"/>
                </a:cxn>
                <a:cxn ang="0">
                  <a:pos x="288" y="345"/>
                </a:cxn>
                <a:cxn ang="0">
                  <a:pos x="266" y="341"/>
                </a:cxn>
                <a:cxn ang="0">
                  <a:pos x="247" y="337"/>
                </a:cxn>
                <a:cxn ang="0">
                  <a:pos x="236" y="335"/>
                </a:cxn>
                <a:cxn ang="0">
                  <a:pos x="232" y="333"/>
                </a:cxn>
                <a:cxn ang="0">
                  <a:pos x="245" y="395"/>
                </a:cxn>
                <a:cxn ang="0">
                  <a:pos x="251" y="451"/>
                </a:cxn>
                <a:cxn ang="0">
                  <a:pos x="249" y="501"/>
                </a:cxn>
                <a:cxn ang="0">
                  <a:pos x="242" y="544"/>
                </a:cxn>
                <a:cxn ang="0">
                  <a:pos x="230" y="583"/>
                </a:cxn>
                <a:cxn ang="0">
                  <a:pos x="216" y="615"/>
                </a:cxn>
                <a:cxn ang="0">
                  <a:pos x="197" y="643"/>
                </a:cxn>
                <a:cxn ang="0">
                  <a:pos x="178" y="663"/>
                </a:cxn>
                <a:cxn ang="0">
                  <a:pos x="158" y="680"/>
                </a:cxn>
                <a:cxn ang="0">
                  <a:pos x="139" y="691"/>
                </a:cxn>
                <a:cxn ang="0">
                  <a:pos x="121" y="697"/>
                </a:cxn>
                <a:cxn ang="0">
                  <a:pos x="81" y="649"/>
                </a:cxn>
                <a:cxn ang="0">
                  <a:pos x="50" y="598"/>
                </a:cxn>
                <a:cxn ang="0">
                  <a:pos x="26" y="544"/>
                </a:cxn>
                <a:cxn ang="0">
                  <a:pos x="9" y="486"/>
                </a:cxn>
                <a:cxn ang="0">
                  <a:pos x="0" y="429"/>
                </a:cxn>
                <a:cxn ang="0">
                  <a:pos x="0" y="369"/>
                </a:cxn>
                <a:cxn ang="0">
                  <a:pos x="11" y="309"/>
                </a:cxn>
                <a:cxn ang="0">
                  <a:pos x="29" y="249"/>
                </a:cxn>
                <a:cxn ang="0">
                  <a:pos x="57" y="194"/>
                </a:cxn>
                <a:cxn ang="0">
                  <a:pos x="95" y="143"/>
                </a:cxn>
                <a:cxn ang="0">
                  <a:pos x="137" y="100"/>
                </a:cxn>
                <a:cxn ang="0">
                  <a:pos x="186" y="65"/>
                </a:cxn>
                <a:cxn ang="0">
                  <a:pos x="238" y="37"/>
                </a:cxn>
                <a:cxn ang="0">
                  <a:pos x="294" y="16"/>
                </a:cxn>
                <a:cxn ang="0">
                  <a:pos x="353" y="3"/>
                </a:cxn>
                <a:cxn ang="0">
                  <a:pos x="417" y="0"/>
                </a:cxn>
              </a:cxnLst>
              <a:rect l="0" t="0" r="r" b="b"/>
              <a:pathLst>
                <a:path w="767" h="697">
                  <a:moveTo>
                    <a:pt x="417" y="0"/>
                  </a:moveTo>
                  <a:lnTo>
                    <a:pt x="480" y="3"/>
                  </a:lnTo>
                  <a:lnTo>
                    <a:pt x="543" y="16"/>
                  </a:lnTo>
                  <a:lnTo>
                    <a:pt x="607" y="37"/>
                  </a:lnTo>
                  <a:lnTo>
                    <a:pt x="651" y="59"/>
                  </a:lnTo>
                  <a:lnTo>
                    <a:pt x="687" y="82"/>
                  </a:lnTo>
                  <a:lnTo>
                    <a:pt x="716" y="108"/>
                  </a:lnTo>
                  <a:lnTo>
                    <a:pt x="744" y="134"/>
                  </a:lnTo>
                  <a:lnTo>
                    <a:pt x="767" y="164"/>
                  </a:lnTo>
                  <a:lnTo>
                    <a:pt x="763" y="207"/>
                  </a:lnTo>
                  <a:lnTo>
                    <a:pt x="752" y="244"/>
                  </a:lnTo>
                  <a:lnTo>
                    <a:pt x="735" y="274"/>
                  </a:lnTo>
                  <a:lnTo>
                    <a:pt x="713" y="300"/>
                  </a:lnTo>
                  <a:lnTo>
                    <a:pt x="685" y="320"/>
                  </a:lnTo>
                  <a:lnTo>
                    <a:pt x="653" y="335"/>
                  </a:lnTo>
                  <a:lnTo>
                    <a:pt x="618" y="348"/>
                  </a:lnTo>
                  <a:lnTo>
                    <a:pt x="581" y="356"/>
                  </a:lnTo>
                  <a:lnTo>
                    <a:pt x="541" y="361"/>
                  </a:lnTo>
                  <a:lnTo>
                    <a:pt x="500" y="363"/>
                  </a:lnTo>
                  <a:lnTo>
                    <a:pt x="461" y="363"/>
                  </a:lnTo>
                  <a:lnTo>
                    <a:pt x="383" y="360"/>
                  </a:lnTo>
                  <a:lnTo>
                    <a:pt x="348" y="356"/>
                  </a:lnTo>
                  <a:lnTo>
                    <a:pt x="316" y="350"/>
                  </a:lnTo>
                  <a:lnTo>
                    <a:pt x="288" y="345"/>
                  </a:lnTo>
                  <a:lnTo>
                    <a:pt x="266" y="341"/>
                  </a:lnTo>
                  <a:lnTo>
                    <a:pt x="247" y="337"/>
                  </a:lnTo>
                  <a:lnTo>
                    <a:pt x="236" y="335"/>
                  </a:lnTo>
                  <a:lnTo>
                    <a:pt x="232" y="333"/>
                  </a:lnTo>
                  <a:lnTo>
                    <a:pt x="245" y="395"/>
                  </a:lnTo>
                  <a:lnTo>
                    <a:pt x="251" y="451"/>
                  </a:lnTo>
                  <a:lnTo>
                    <a:pt x="249" y="501"/>
                  </a:lnTo>
                  <a:lnTo>
                    <a:pt x="242" y="544"/>
                  </a:lnTo>
                  <a:lnTo>
                    <a:pt x="230" y="583"/>
                  </a:lnTo>
                  <a:lnTo>
                    <a:pt x="216" y="615"/>
                  </a:lnTo>
                  <a:lnTo>
                    <a:pt x="197" y="643"/>
                  </a:lnTo>
                  <a:lnTo>
                    <a:pt x="178" y="663"/>
                  </a:lnTo>
                  <a:lnTo>
                    <a:pt x="158" y="680"/>
                  </a:lnTo>
                  <a:lnTo>
                    <a:pt x="139" y="691"/>
                  </a:lnTo>
                  <a:lnTo>
                    <a:pt x="121" y="697"/>
                  </a:lnTo>
                  <a:lnTo>
                    <a:pt x="81" y="649"/>
                  </a:lnTo>
                  <a:lnTo>
                    <a:pt x="50" y="598"/>
                  </a:lnTo>
                  <a:lnTo>
                    <a:pt x="26" y="544"/>
                  </a:lnTo>
                  <a:lnTo>
                    <a:pt x="9" y="486"/>
                  </a:lnTo>
                  <a:lnTo>
                    <a:pt x="0" y="429"/>
                  </a:lnTo>
                  <a:lnTo>
                    <a:pt x="0" y="369"/>
                  </a:lnTo>
                  <a:lnTo>
                    <a:pt x="11" y="309"/>
                  </a:lnTo>
                  <a:lnTo>
                    <a:pt x="29" y="249"/>
                  </a:lnTo>
                  <a:lnTo>
                    <a:pt x="57" y="194"/>
                  </a:lnTo>
                  <a:lnTo>
                    <a:pt x="95" y="143"/>
                  </a:lnTo>
                  <a:lnTo>
                    <a:pt x="137" y="100"/>
                  </a:lnTo>
                  <a:lnTo>
                    <a:pt x="186" y="65"/>
                  </a:lnTo>
                  <a:lnTo>
                    <a:pt x="238" y="37"/>
                  </a:lnTo>
                  <a:lnTo>
                    <a:pt x="294" y="16"/>
                  </a:lnTo>
                  <a:lnTo>
                    <a:pt x="353" y="3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2047875" y="4138613"/>
              <a:ext cx="277812" cy="169863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38" y="105"/>
                </a:cxn>
                <a:cxn ang="0">
                  <a:pos x="89" y="107"/>
                </a:cxn>
                <a:cxn ang="0">
                  <a:pos x="0" y="8"/>
                </a:cxn>
                <a:cxn ang="0">
                  <a:pos x="54" y="6"/>
                </a:cxn>
                <a:cxn ang="0">
                  <a:pos x="113" y="4"/>
                </a:cxn>
                <a:cxn ang="0">
                  <a:pos x="175" y="0"/>
                </a:cxn>
              </a:cxnLst>
              <a:rect l="0" t="0" r="r" b="b"/>
              <a:pathLst>
                <a:path w="175" h="107">
                  <a:moveTo>
                    <a:pt x="175" y="0"/>
                  </a:moveTo>
                  <a:lnTo>
                    <a:pt x="138" y="105"/>
                  </a:lnTo>
                  <a:lnTo>
                    <a:pt x="89" y="107"/>
                  </a:lnTo>
                  <a:lnTo>
                    <a:pt x="0" y="8"/>
                  </a:lnTo>
                  <a:lnTo>
                    <a:pt x="54" y="6"/>
                  </a:lnTo>
                  <a:lnTo>
                    <a:pt x="113" y="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2178050" y="4278313"/>
              <a:ext cx="250825" cy="9652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67" y="56"/>
                </a:cxn>
                <a:cxn ang="0">
                  <a:pos x="82" y="116"/>
                </a:cxn>
                <a:cxn ang="0">
                  <a:pos x="97" y="173"/>
                </a:cxn>
                <a:cxn ang="0">
                  <a:pos x="110" y="231"/>
                </a:cxn>
                <a:cxn ang="0">
                  <a:pos x="121" y="287"/>
                </a:cxn>
                <a:cxn ang="0">
                  <a:pos x="130" y="339"/>
                </a:cxn>
                <a:cxn ang="0">
                  <a:pos x="139" y="386"/>
                </a:cxn>
                <a:cxn ang="0">
                  <a:pos x="145" y="427"/>
                </a:cxn>
                <a:cxn ang="0">
                  <a:pos x="151" y="462"/>
                </a:cxn>
                <a:cxn ang="0">
                  <a:pos x="154" y="488"/>
                </a:cxn>
                <a:cxn ang="0">
                  <a:pos x="158" y="505"/>
                </a:cxn>
                <a:cxn ang="0">
                  <a:pos x="158" y="511"/>
                </a:cxn>
                <a:cxn ang="0">
                  <a:pos x="84" y="608"/>
                </a:cxn>
                <a:cxn ang="0">
                  <a:pos x="0" y="520"/>
                </a:cxn>
                <a:cxn ang="0">
                  <a:pos x="3" y="470"/>
                </a:cxn>
                <a:cxn ang="0">
                  <a:pos x="5" y="416"/>
                </a:cxn>
                <a:cxn ang="0">
                  <a:pos x="7" y="360"/>
                </a:cxn>
                <a:cxn ang="0">
                  <a:pos x="9" y="302"/>
                </a:cxn>
                <a:cxn ang="0">
                  <a:pos x="9" y="95"/>
                </a:cxn>
                <a:cxn ang="0">
                  <a:pos x="7" y="58"/>
                </a:cxn>
                <a:cxn ang="0">
                  <a:pos x="7" y="4"/>
                </a:cxn>
                <a:cxn ang="0">
                  <a:pos x="50" y="0"/>
                </a:cxn>
              </a:cxnLst>
              <a:rect l="0" t="0" r="r" b="b"/>
              <a:pathLst>
                <a:path w="158" h="608">
                  <a:moveTo>
                    <a:pt x="50" y="0"/>
                  </a:moveTo>
                  <a:lnTo>
                    <a:pt x="67" y="56"/>
                  </a:lnTo>
                  <a:lnTo>
                    <a:pt x="82" y="116"/>
                  </a:lnTo>
                  <a:lnTo>
                    <a:pt x="97" y="173"/>
                  </a:lnTo>
                  <a:lnTo>
                    <a:pt x="110" y="231"/>
                  </a:lnTo>
                  <a:lnTo>
                    <a:pt x="121" y="287"/>
                  </a:lnTo>
                  <a:lnTo>
                    <a:pt x="130" y="339"/>
                  </a:lnTo>
                  <a:lnTo>
                    <a:pt x="139" y="386"/>
                  </a:lnTo>
                  <a:lnTo>
                    <a:pt x="145" y="427"/>
                  </a:lnTo>
                  <a:lnTo>
                    <a:pt x="151" y="462"/>
                  </a:lnTo>
                  <a:lnTo>
                    <a:pt x="154" y="488"/>
                  </a:lnTo>
                  <a:lnTo>
                    <a:pt x="158" y="505"/>
                  </a:lnTo>
                  <a:lnTo>
                    <a:pt x="158" y="511"/>
                  </a:lnTo>
                  <a:lnTo>
                    <a:pt x="84" y="608"/>
                  </a:lnTo>
                  <a:lnTo>
                    <a:pt x="0" y="520"/>
                  </a:lnTo>
                  <a:lnTo>
                    <a:pt x="3" y="470"/>
                  </a:lnTo>
                  <a:lnTo>
                    <a:pt x="5" y="416"/>
                  </a:lnTo>
                  <a:lnTo>
                    <a:pt x="7" y="360"/>
                  </a:lnTo>
                  <a:lnTo>
                    <a:pt x="9" y="302"/>
                  </a:lnTo>
                  <a:lnTo>
                    <a:pt x="9" y="95"/>
                  </a:lnTo>
                  <a:lnTo>
                    <a:pt x="7" y="58"/>
                  </a:lnTo>
                  <a:lnTo>
                    <a:pt x="7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1574800" y="2682875"/>
              <a:ext cx="895350" cy="417513"/>
            </a:xfrm>
            <a:custGeom>
              <a:avLst/>
              <a:gdLst/>
              <a:ahLst/>
              <a:cxnLst>
                <a:cxn ang="0">
                  <a:pos x="411" y="0"/>
                </a:cxn>
                <a:cxn ang="0">
                  <a:pos x="417" y="2"/>
                </a:cxn>
                <a:cxn ang="0">
                  <a:pos x="432" y="5"/>
                </a:cxn>
                <a:cxn ang="0">
                  <a:pos x="452" y="11"/>
                </a:cxn>
                <a:cxn ang="0">
                  <a:pos x="477" y="20"/>
                </a:cxn>
                <a:cxn ang="0">
                  <a:pos x="503" y="33"/>
                </a:cxn>
                <a:cxn ang="0">
                  <a:pos x="527" y="50"/>
                </a:cxn>
                <a:cxn ang="0">
                  <a:pos x="547" y="71"/>
                </a:cxn>
                <a:cxn ang="0">
                  <a:pos x="560" y="95"/>
                </a:cxn>
                <a:cxn ang="0">
                  <a:pos x="564" y="112"/>
                </a:cxn>
                <a:cxn ang="0">
                  <a:pos x="564" y="132"/>
                </a:cxn>
                <a:cxn ang="0">
                  <a:pos x="560" y="153"/>
                </a:cxn>
                <a:cxn ang="0">
                  <a:pos x="551" y="175"/>
                </a:cxn>
                <a:cxn ang="0">
                  <a:pos x="538" y="196"/>
                </a:cxn>
                <a:cxn ang="0">
                  <a:pos x="518" y="216"/>
                </a:cxn>
                <a:cxn ang="0">
                  <a:pos x="491" y="233"/>
                </a:cxn>
                <a:cxn ang="0">
                  <a:pos x="460" y="248"/>
                </a:cxn>
                <a:cxn ang="0">
                  <a:pos x="419" y="257"/>
                </a:cxn>
                <a:cxn ang="0">
                  <a:pos x="370" y="263"/>
                </a:cxn>
                <a:cxn ang="0">
                  <a:pos x="302" y="263"/>
                </a:cxn>
                <a:cxn ang="0">
                  <a:pos x="240" y="259"/>
                </a:cxn>
                <a:cxn ang="0">
                  <a:pos x="184" y="252"/>
                </a:cxn>
                <a:cxn ang="0">
                  <a:pos x="136" y="240"/>
                </a:cxn>
                <a:cxn ang="0">
                  <a:pos x="95" y="227"/>
                </a:cxn>
                <a:cxn ang="0">
                  <a:pos x="61" y="214"/>
                </a:cxn>
                <a:cxn ang="0">
                  <a:pos x="35" y="203"/>
                </a:cxn>
                <a:cxn ang="0">
                  <a:pos x="15" y="192"/>
                </a:cxn>
                <a:cxn ang="0">
                  <a:pos x="4" y="184"/>
                </a:cxn>
                <a:cxn ang="0">
                  <a:pos x="0" y="183"/>
                </a:cxn>
                <a:cxn ang="0">
                  <a:pos x="63" y="190"/>
                </a:cxn>
                <a:cxn ang="0">
                  <a:pos x="119" y="192"/>
                </a:cxn>
                <a:cxn ang="0">
                  <a:pos x="169" y="186"/>
                </a:cxn>
                <a:cxn ang="0">
                  <a:pos x="214" y="175"/>
                </a:cxn>
                <a:cxn ang="0">
                  <a:pos x="253" y="160"/>
                </a:cxn>
                <a:cxn ang="0">
                  <a:pos x="289" y="143"/>
                </a:cxn>
                <a:cxn ang="0">
                  <a:pos x="316" y="123"/>
                </a:cxn>
                <a:cxn ang="0">
                  <a:pos x="343" y="102"/>
                </a:cxn>
                <a:cxn ang="0">
                  <a:pos x="361" y="80"/>
                </a:cxn>
                <a:cxn ang="0">
                  <a:pos x="378" y="60"/>
                </a:cxn>
                <a:cxn ang="0">
                  <a:pos x="391" y="41"/>
                </a:cxn>
                <a:cxn ang="0">
                  <a:pos x="400" y="24"/>
                </a:cxn>
                <a:cxn ang="0">
                  <a:pos x="406" y="11"/>
                </a:cxn>
                <a:cxn ang="0">
                  <a:pos x="411" y="0"/>
                </a:cxn>
              </a:cxnLst>
              <a:rect l="0" t="0" r="r" b="b"/>
              <a:pathLst>
                <a:path w="564" h="263">
                  <a:moveTo>
                    <a:pt x="411" y="0"/>
                  </a:moveTo>
                  <a:lnTo>
                    <a:pt x="417" y="2"/>
                  </a:lnTo>
                  <a:lnTo>
                    <a:pt x="432" y="5"/>
                  </a:lnTo>
                  <a:lnTo>
                    <a:pt x="452" y="11"/>
                  </a:lnTo>
                  <a:lnTo>
                    <a:pt x="477" y="20"/>
                  </a:lnTo>
                  <a:lnTo>
                    <a:pt x="503" y="33"/>
                  </a:lnTo>
                  <a:lnTo>
                    <a:pt x="527" y="50"/>
                  </a:lnTo>
                  <a:lnTo>
                    <a:pt x="547" y="71"/>
                  </a:lnTo>
                  <a:lnTo>
                    <a:pt x="560" y="95"/>
                  </a:lnTo>
                  <a:lnTo>
                    <a:pt x="564" y="112"/>
                  </a:lnTo>
                  <a:lnTo>
                    <a:pt x="564" y="132"/>
                  </a:lnTo>
                  <a:lnTo>
                    <a:pt x="560" y="153"/>
                  </a:lnTo>
                  <a:lnTo>
                    <a:pt x="551" y="175"/>
                  </a:lnTo>
                  <a:lnTo>
                    <a:pt x="538" y="196"/>
                  </a:lnTo>
                  <a:lnTo>
                    <a:pt x="518" y="216"/>
                  </a:lnTo>
                  <a:lnTo>
                    <a:pt x="491" y="233"/>
                  </a:lnTo>
                  <a:lnTo>
                    <a:pt x="460" y="248"/>
                  </a:lnTo>
                  <a:lnTo>
                    <a:pt x="419" y="257"/>
                  </a:lnTo>
                  <a:lnTo>
                    <a:pt x="370" y="263"/>
                  </a:lnTo>
                  <a:lnTo>
                    <a:pt x="302" y="263"/>
                  </a:lnTo>
                  <a:lnTo>
                    <a:pt x="240" y="259"/>
                  </a:lnTo>
                  <a:lnTo>
                    <a:pt x="184" y="252"/>
                  </a:lnTo>
                  <a:lnTo>
                    <a:pt x="136" y="240"/>
                  </a:lnTo>
                  <a:lnTo>
                    <a:pt x="95" y="227"/>
                  </a:lnTo>
                  <a:lnTo>
                    <a:pt x="61" y="214"/>
                  </a:lnTo>
                  <a:lnTo>
                    <a:pt x="35" y="203"/>
                  </a:lnTo>
                  <a:lnTo>
                    <a:pt x="15" y="192"/>
                  </a:lnTo>
                  <a:lnTo>
                    <a:pt x="4" y="184"/>
                  </a:lnTo>
                  <a:lnTo>
                    <a:pt x="0" y="183"/>
                  </a:lnTo>
                  <a:lnTo>
                    <a:pt x="63" y="190"/>
                  </a:lnTo>
                  <a:lnTo>
                    <a:pt x="119" y="192"/>
                  </a:lnTo>
                  <a:lnTo>
                    <a:pt x="169" y="186"/>
                  </a:lnTo>
                  <a:lnTo>
                    <a:pt x="214" y="175"/>
                  </a:lnTo>
                  <a:lnTo>
                    <a:pt x="253" y="160"/>
                  </a:lnTo>
                  <a:lnTo>
                    <a:pt x="289" y="143"/>
                  </a:lnTo>
                  <a:lnTo>
                    <a:pt x="316" y="123"/>
                  </a:lnTo>
                  <a:lnTo>
                    <a:pt x="343" y="102"/>
                  </a:lnTo>
                  <a:lnTo>
                    <a:pt x="361" y="80"/>
                  </a:lnTo>
                  <a:lnTo>
                    <a:pt x="378" y="60"/>
                  </a:lnTo>
                  <a:lnTo>
                    <a:pt x="391" y="41"/>
                  </a:lnTo>
                  <a:lnTo>
                    <a:pt x="400" y="24"/>
                  </a:lnTo>
                  <a:lnTo>
                    <a:pt x="406" y="11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2130425" y="2863850"/>
              <a:ext cx="339725" cy="241300"/>
            </a:xfrm>
            <a:custGeom>
              <a:avLst/>
              <a:gdLst/>
              <a:ahLst/>
              <a:cxnLst>
                <a:cxn ang="0">
                  <a:pos x="4" y="152"/>
                </a:cxn>
                <a:cxn ang="0">
                  <a:pos x="0" y="152"/>
                </a:cxn>
                <a:cxn ang="0">
                  <a:pos x="4" y="152"/>
                </a:cxn>
                <a:cxn ang="0">
                  <a:pos x="212" y="0"/>
                </a:cxn>
                <a:cxn ang="0">
                  <a:pos x="212" y="1"/>
                </a:cxn>
                <a:cxn ang="0">
                  <a:pos x="214" y="9"/>
                </a:cxn>
                <a:cxn ang="0">
                  <a:pos x="214" y="31"/>
                </a:cxn>
                <a:cxn ang="0">
                  <a:pos x="212" y="44"/>
                </a:cxn>
                <a:cxn ang="0">
                  <a:pos x="209" y="61"/>
                </a:cxn>
                <a:cxn ang="0">
                  <a:pos x="201" y="78"/>
                </a:cxn>
                <a:cxn ang="0">
                  <a:pos x="190" y="95"/>
                </a:cxn>
                <a:cxn ang="0">
                  <a:pos x="173" y="110"/>
                </a:cxn>
                <a:cxn ang="0">
                  <a:pos x="153" y="125"/>
                </a:cxn>
                <a:cxn ang="0">
                  <a:pos x="125" y="136"/>
                </a:cxn>
                <a:cxn ang="0">
                  <a:pos x="91" y="145"/>
                </a:cxn>
                <a:cxn ang="0">
                  <a:pos x="50" y="151"/>
                </a:cxn>
                <a:cxn ang="0">
                  <a:pos x="4" y="152"/>
                </a:cxn>
                <a:cxn ang="0">
                  <a:pos x="13" y="151"/>
                </a:cxn>
                <a:cxn ang="0">
                  <a:pos x="30" y="149"/>
                </a:cxn>
                <a:cxn ang="0">
                  <a:pos x="48" y="147"/>
                </a:cxn>
                <a:cxn ang="0">
                  <a:pos x="71" y="141"/>
                </a:cxn>
                <a:cxn ang="0">
                  <a:pos x="95" y="134"/>
                </a:cxn>
                <a:cxn ang="0">
                  <a:pos x="121" y="125"/>
                </a:cxn>
                <a:cxn ang="0">
                  <a:pos x="145" y="113"/>
                </a:cxn>
                <a:cxn ang="0">
                  <a:pos x="168" y="98"/>
                </a:cxn>
                <a:cxn ang="0">
                  <a:pos x="186" y="80"/>
                </a:cxn>
                <a:cxn ang="0">
                  <a:pos x="201" y="57"/>
                </a:cxn>
                <a:cxn ang="0">
                  <a:pos x="210" y="31"/>
                </a:cxn>
                <a:cxn ang="0">
                  <a:pos x="212" y="0"/>
                </a:cxn>
              </a:cxnLst>
              <a:rect l="0" t="0" r="r" b="b"/>
              <a:pathLst>
                <a:path w="214" h="152">
                  <a:moveTo>
                    <a:pt x="4" y="152"/>
                  </a:moveTo>
                  <a:lnTo>
                    <a:pt x="0" y="152"/>
                  </a:lnTo>
                  <a:lnTo>
                    <a:pt x="4" y="152"/>
                  </a:lnTo>
                  <a:close/>
                  <a:moveTo>
                    <a:pt x="212" y="0"/>
                  </a:moveTo>
                  <a:lnTo>
                    <a:pt x="212" y="1"/>
                  </a:lnTo>
                  <a:lnTo>
                    <a:pt x="214" y="9"/>
                  </a:lnTo>
                  <a:lnTo>
                    <a:pt x="214" y="31"/>
                  </a:lnTo>
                  <a:lnTo>
                    <a:pt x="212" y="44"/>
                  </a:lnTo>
                  <a:lnTo>
                    <a:pt x="209" y="61"/>
                  </a:lnTo>
                  <a:lnTo>
                    <a:pt x="201" y="78"/>
                  </a:lnTo>
                  <a:lnTo>
                    <a:pt x="190" y="95"/>
                  </a:lnTo>
                  <a:lnTo>
                    <a:pt x="173" y="110"/>
                  </a:lnTo>
                  <a:lnTo>
                    <a:pt x="153" y="125"/>
                  </a:lnTo>
                  <a:lnTo>
                    <a:pt x="125" y="136"/>
                  </a:lnTo>
                  <a:lnTo>
                    <a:pt x="91" y="145"/>
                  </a:lnTo>
                  <a:lnTo>
                    <a:pt x="50" y="151"/>
                  </a:lnTo>
                  <a:lnTo>
                    <a:pt x="4" y="152"/>
                  </a:lnTo>
                  <a:lnTo>
                    <a:pt x="13" y="151"/>
                  </a:lnTo>
                  <a:lnTo>
                    <a:pt x="30" y="149"/>
                  </a:lnTo>
                  <a:lnTo>
                    <a:pt x="48" y="147"/>
                  </a:lnTo>
                  <a:lnTo>
                    <a:pt x="71" y="141"/>
                  </a:lnTo>
                  <a:lnTo>
                    <a:pt x="95" y="134"/>
                  </a:lnTo>
                  <a:lnTo>
                    <a:pt x="121" y="125"/>
                  </a:lnTo>
                  <a:lnTo>
                    <a:pt x="145" y="113"/>
                  </a:lnTo>
                  <a:lnTo>
                    <a:pt x="168" y="98"/>
                  </a:lnTo>
                  <a:lnTo>
                    <a:pt x="186" y="80"/>
                  </a:lnTo>
                  <a:lnTo>
                    <a:pt x="201" y="57"/>
                  </a:lnTo>
                  <a:lnTo>
                    <a:pt x="210" y="3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A6B8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2635250" y="3011488"/>
              <a:ext cx="95250" cy="487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10" y="13"/>
                </a:cxn>
                <a:cxn ang="0">
                  <a:pos x="19" y="30"/>
                </a:cxn>
                <a:cxn ang="0">
                  <a:pos x="30" y="52"/>
                </a:cxn>
                <a:cxn ang="0">
                  <a:pos x="39" y="80"/>
                </a:cxn>
                <a:cxn ang="0">
                  <a:pos x="51" y="115"/>
                </a:cxn>
                <a:cxn ang="0">
                  <a:pos x="56" y="155"/>
                </a:cxn>
                <a:cxn ang="0">
                  <a:pos x="60" y="201"/>
                </a:cxn>
                <a:cxn ang="0">
                  <a:pos x="56" y="252"/>
                </a:cxn>
                <a:cxn ang="0">
                  <a:pos x="47" y="307"/>
                </a:cxn>
                <a:cxn ang="0">
                  <a:pos x="47" y="302"/>
                </a:cxn>
                <a:cxn ang="0">
                  <a:pos x="49" y="287"/>
                </a:cxn>
                <a:cxn ang="0">
                  <a:pos x="51" y="261"/>
                </a:cxn>
                <a:cxn ang="0">
                  <a:pos x="51" y="229"/>
                </a:cxn>
                <a:cxn ang="0">
                  <a:pos x="49" y="190"/>
                </a:cxn>
                <a:cxn ang="0">
                  <a:pos x="43" y="147"/>
                </a:cxn>
                <a:cxn ang="0">
                  <a:pos x="34" y="99"/>
                </a:cxn>
                <a:cxn ang="0">
                  <a:pos x="21" y="50"/>
                </a:cxn>
                <a:cxn ang="0">
                  <a:pos x="0" y="0"/>
                </a:cxn>
              </a:cxnLst>
              <a:rect l="0" t="0" r="r" b="b"/>
              <a:pathLst>
                <a:path w="60" h="307">
                  <a:moveTo>
                    <a:pt x="0" y="0"/>
                  </a:moveTo>
                  <a:lnTo>
                    <a:pt x="2" y="4"/>
                  </a:lnTo>
                  <a:lnTo>
                    <a:pt x="10" y="13"/>
                  </a:lnTo>
                  <a:lnTo>
                    <a:pt x="19" y="30"/>
                  </a:lnTo>
                  <a:lnTo>
                    <a:pt x="30" y="52"/>
                  </a:lnTo>
                  <a:lnTo>
                    <a:pt x="39" y="80"/>
                  </a:lnTo>
                  <a:lnTo>
                    <a:pt x="51" y="115"/>
                  </a:lnTo>
                  <a:lnTo>
                    <a:pt x="56" y="155"/>
                  </a:lnTo>
                  <a:lnTo>
                    <a:pt x="60" y="201"/>
                  </a:lnTo>
                  <a:lnTo>
                    <a:pt x="56" y="252"/>
                  </a:lnTo>
                  <a:lnTo>
                    <a:pt x="47" y="307"/>
                  </a:lnTo>
                  <a:lnTo>
                    <a:pt x="47" y="302"/>
                  </a:lnTo>
                  <a:lnTo>
                    <a:pt x="49" y="287"/>
                  </a:lnTo>
                  <a:lnTo>
                    <a:pt x="51" y="261"/>
                  </a:lnTo>
                  <a:lnTo>
                    <a:pt x="51" y="229"/>
                  </a:lnTo>
                  <a:lnTo>
                    <a:pt x="49" y="190"/>
                  </a:lnTo>
                  <a:lnTo>
                    <a:pt x="43" y="147"/>
                  </a:lnTo>
                  <a:lnTo>
                    <a:pt x="34" y="99"/>
                  </a:lnTo>
                  <a:lnTo>
                    <a:pt x="2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2435225" y="4124325"/>
              <a:ext cx="168275" cy="11715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2" y="26"/>
                </a:cxn>
                <a:cxn ang="0">
                  <a:pos x="106" y="733"/>
                </a:cxn>
                <a:cxn ang="0">
                  <a:pos x="67" y="737"/>
                </a:cxn>
                <a:cxn ang="0">
                  <a:pos x="24" y="738"/>
                </a:cxn>
                <a:cxn ang="0">
                  <a:pos x="13" y="641"/>
                </a:cxn>
                <a:cxn ang="0">
                  <a:pos x="3" y="533"/>
                </a:cxn>
                <a:cxn ang="0">
                  <a:pos x="0" y="421"/>
                </a:cxn>
                <a:cxn ang="0">
                  <a:pos x="0" y="336"/>
                </a:cxn>
                <a:cxn ang="0">
                  <a:pos x="2" y="259"/>
                </a:cxn>
                <a:cxn ang="0">
                  <a:pos x="3" y="192"/>
                </a:cxn>
                <a:cxn ang="0">
                  <a:pos x="9" y="134"/>
                </a:cxn>
                <a:cxn ang="0">
                  <a:pos x="13" y="88"/>
                </a:cxn>
                <a:cxn ang="0">
                  <a:pos x="18" y="50"/>
                </a:cxn>
                <a:cxn ang="0">
                  <a:pos x="22" y="22"/>
                </a:cxn>
                <a:cxn ang="0">
                  <a:pos x="24" y="6"/>
                </a:cxn>
                <a:cxn ang="0">
                  <a:pos x="26" y="0"/>
                </a:cxn>
              </a:cxnLst>
              <a:rect l="0" t="0" r="r" b="b"/>
              <a:pathLst>
                <a:path w="106" h="738">
                  <a:moveTo>
                    <a:pt x="26" y="0"/>
                  </a:moveTo>
                  <a:lnTo>
                    <a:pt x="72" y="26"/>
                  </a:lnTo>
                  <a:lnTo>
                    <a:pt x="106" y="733"/>
                  </a:lnTo>
                  <a:lnTo>
                    <a:pt x="67" y="737"/>
                  </a:lnTo>
                  <a:lnTo>
                    <a:pt x="24" y="738"/>
                  </a:lnTo>
                  <a:lnTo>
                    <a:pt x="13" y="641"/>
                  </a:lnTo>
                  <a:lnTo>
                    <a:pt x="3" y="533"/>
                  </a:lnTo>
                  <a:lnTo>
                    <a:pt x="0" y="421"/>
                  </a:lnTo>
                  <a:lnTo>
                    <a:pt x="0" y="336"/>
                  </a:lnTo>
                  <a:lnTo>
                    <a:pt x="2" y="259"/>
                  </a:lnTo>
                  <a:lnTo>
                    <a:pt x="3" y="192"/>
                  </a:lnTo>
                  <a:lnTo>
                    <a:pt x="9" y="134"/>
                  </a:lnTo>
                  <a:lnTo>
                    <a:pt x="13" y="88"/>
                  </a:lnTo>
                  <a:lnTo>
                    <a:pt x="18" y="50"/>
                  </a:lnTo>
                  <a:lnTo>
                    <a:pt x="22" y="22"/>
                  </a:lnTo>
                  <a:lnTo>
                    <a:pt x="24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B8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2452688" y="4086225"/>
              <a:ext cx="611187" cy="1208088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60" y="3"/>
                </a:cxn>
                <a:cxn ang="0">
                  <a:pos x="168" y="13"/>
                </a:cxn>
                <a:cxn ang="0">
                  <a:pos x="177" y="30"/>
                </a:cxn>
                <a:cxn ang="0">
                  <a:pos x="190" y="52"/>
                </a:cxn>
                <a:cxn ang="0">
                  <a:pos x="207" y="78"/>
                </a:cxn>
                <a:cxn ang="0">
                  <a:pos x="223" y="110"/>
                </a:cxn>
                <a:cxn ang="0">
                  <a:pos x="244" y="145"/>
                </a:cxn>
                <a:cxn ang="0">
                  <a:pos x="263" y="182"/>
                </a:cxn>
                <a:cxn ang="0">
                  <a:pos x="294" y="255"/>
                </a:cxn>
                <a:cxn ang="0">
                  <a:pos x="320" y="333"/>
                </a:cxn>
                <a:cxn ang="0">
                  <a:pos x="343" y="416"/>
                </a:cxn>
                <a:cxn ang="0">
                  <a:pos x="361" y="498"/>
                </a:cxn>
                <a:cxn ang="0">
                  <a:pos x="376" y="581"/>
                </a:cxn>
                <a:cxn ang="0">
                  <a:pos x="385" y="660"/>
                </a:cxn>
                <a:cxn ang="0">
                  <a:pos x="385" y="665"/>
                </a:cxn>
                <a:cxn ang="0">
                  <a:pos x="378" y="677"/>
                </a:cxn>
                <a:cxn ang="0">
                  <a:pos x="361" y="692"/>
                </a:cxn>
                <a:cxn ang="0">
                  <a:pos x="337" y="705"/>
                </a:cxn>
                <a:cxn ang="0">
                  <a:pos x="307" y="718"/>
                </a:cxn>
                <a:cxn ang="0">
                  <a:pos x="268" y="731"/>
                </a:cxn>
                <a:cxn ang="0">
                  <a:pos x="222" y="740"/>
                </a:cxn>
                <a:cxn ang="0">
                  <a:pos x="168" y="749"/>
                </a:cxn>
                <a:cxn ang="0">
                  <a:pos x="102" y="755"/>
                </a:cxn>
                <a:cxn ang="0">
                  <a:pos x="30" y="761"/>
                </a:cxn>
                <a:cxn ang="0">
                  <a:pos x="20" y="684"/>
                </a:cxn>
                <a:cxn ang="0">
                  <a:pos x="11" y="598"/>
                </a:cxn>
                <a:cxn ang="0">
                  <a:pos x="6" y="505"/>
                </a:cxn>
                <a:cxn ang="0">
                  <a:pos x="2" y="410"/>
                </a:cxn>
                <a:cxn ang="0">
                  <a:pos x="0" y="326"/>
                </a:cxn>
                <a:cxn ang="0">
                  <a:pos x="2" y="253"/>
                </a:cxn>
                <a:cxn ang="0">
                  <a:pos x="2" y="190"/>
                </a:cxn>
                <a:cxn ang="0">
                  <a:pos x="6" y="138"/>
                </a:cxn>
                <a:cxn ang="0">
                  <a:pos x="7" y="97"/>
                </a:cxn>
                <a:cxn ang="0">
                  <a:pos x="11" y="65"/>
                </a:cxn>
                <a:cxn ang="0">
                  <a:pos x="13" y="43"/>
                </a:cxn>
                <a:cxn ang="0">
                  <a:pos x="15" y="28"/>
                </a:cxn>
                <a:cxn ang="0">
                  <a:pos x="15" y="24"/>
                </a:cxn>
                <a:cxn ang="0">
                  <a:pos x="158" y="0"/>
                </a:cxn>
              </a:cxnLst>
              <a:rect l="0" t="0" r="r" b="b"/>
              <a:pathLst>
                <a:path w="385" h="761">
                  <a:moveTo>
                    <a:pt x="158" y="0"/>
                  </a:moveTo>
                  <a:lnTo>
                    <a:pt x="160" y="3"/>
                  </a:lnTo>
                  <a:lnTo>
                    <a:pt x="168" y="13"/>
                  </a:lnTo>
                  <a:lnTo>
                    <a:pt x="177" y="30"/>
                  </a:lnTo>
                  <a:lnTo>
                    <a:pt x="190" y="52"/>
                  </a:lnTo>
                  <a:lnTo>
                    <a:pt x="207" y="78"/>
                  </a:lnTo>
                  <a:lnTo>
                    <a:pt x="223" y="110"/>
                  </a:lnTo>
                  <a:lnTo>
                    <a:pt x="244" y="145"/>
                  </a:lnTo>
                  <a:lnTo>
                    <a:pt x="263" y="182"/>
                  </a:lnTo>
                  <a:lnTo>
                    <a:pt x="294" y="255"/>
                  </a:lnTo>
                  <a:lnTo>
                    <a:pt x="320" y="333"/>
                  </a:lnTo>
                  <a:lnTo>
                    <a:pt x="343" y="416"/>
                  </a:lnTo>
                  <a:lnTo>
                    <a:pt x="361" y="498"/>
                  </a:lnTo>
                  <a:lnTo>
                    <a:pt x="376" y="581"/>
                  </a:lnTo>
                  <a:lnTo>
                    <a:pt x="385" y="660"/>
                  </a:lnTo>
                  <a:lnTo>
                    <a:pt x="385" y="665"/>
                  </a:lnTo>
                  <a:lnTo>
                    <a:pt x="378" y="677"/>
                  </a:lnTo>
                  <a:lnTo>
                    <a:pt x="361" y="692"/>
                  </a:lnTo>
                  <a:lnTo>
                    <a:pt x="337" y="705"/>
                  </a:lnTo>
                  <a:lnTo>
                    <a:pt x="307" y="718"/>
                  </a:lnTo>
                  <a:lnTo>
                    <a:pt x="268" y="731"/>
                  </a:lnTo>
                  <a:lnTo>
                    <a:pt x="222" y="740"/>
                  </a:lnTo>
                  <a:lnTo>
                    <a:pt x="168" y="749"/>
                  </a:lnTo>
                  <a:lnTo>
                    <a:pt x="102" y="755"/>
                  </a:lnTo>
                  <a:lnTo>
                    <a:pt x="30" y="761"/>
                  </a:lnTo>
                  <a:lnTo>
                    <a:pt x="20" y="684"/>
                  </a:lnTo>
                  <a:lnTo>
                    <a:pt x="11" y="598"/>
                  </a:lnTo>
                  <a:lnTo>
                    <a:pt x="6" y="505"/>
                  </a:lnTo>
                  <a:lnTo>
                    <a:pt x="2" y="410"/>
                  </a:lnTo>
                  <a:lnTo>
                    <a:pt x="0" y="326"/>
                  </a:lnTo>
                  <a:lnTo>
                    <a:pt x="2" y="253"/>
                  </a:lnTo>
                  <a:lnTo>
                    <a:pt x="2" y="190"/>
                  </a:lnTo>
                  <a:lnTo>
                    <a:pt x="6" y="138"/>
                  </a:lnTo>
                  <a:lnTo>
                    <a:pt x="7" y="97"/>
                  </a:lnTo>
                  <a:lnTo>
                    <a:pt x="11" y="65"/>
                  </a:lnTo>
                  <a:lnTo>
                    <a:pt x="13" y="43"/>
                  </a:lnTo>
                  <a:lnTo>
                    <a:pt x="15" y="28"/>
                  </a:lnTo>
                  <a:lnTo>
                    <a:pt x="15" y="2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1290638" y="4135438"/>
              <a:ext cx="417512" cy="114300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263" y="377"/>
                </a:cxn>
                <a:cxn ang="0">
                  <a:pos x="263" y="383"/>
                </a:cxn>
                <a:cxn ang="0">
                  <a:pos x="261" y="401"/>
                </a:cxn>
                <a:cxn ang="0">
                  <a:pos x="259" y="429"/>
                </a:cxn>
                <a:cxn ang="0">
                  <a:pos x="257" y="467"/>
                </a:cxn>
                <a:cxn ang="0">
                  <a:pos x="255" y="509"/>
                </a:cxn>
                <a:cxn ang="0">
                  <a:pos x="252" y="558"/>
                </a:cxn>
                <a:cxn ang="0">
                  <a:pos x="250" y="610"/>
                </a:cxn>
                <a:cxn ang="0">
                  <a:pos x="250" y="720"/>
                </a:cxn>
                <a:cxn ang="0">
                  <a:pos x="184" y="711"/>
                </a:cxn>
                <a:cxn ang="0">
                  <a:pos x="129" y="700"/>
                </a:cxn>
                <a:cxn ang="0">
                  <a:pos x="84" y="687"/>
                </a:cxn>
                <a:cxn ang="0">
                  <a:pos x="49" y="672"/>
                </a:cxn>
                <a:cxn ang="0">
                  <a:pos x="22" y="655"/>
                </a:cxn>
                <a:cxn ang="0">
                  <a:pos x="4" y="638"/>
                </a:cxn>
                <a:cxn ang="0">
                  <a:pos x="2" y="634"/>
                </a:cxn>
                <a:cxn ang="0">
                  <a:pos x="2" y="633"/>
                </a:cxn>
                <a:cxn ang="0">
                  <a:pos x="0" y="629"/>
                </a:cxn>
                <a:cxn ang="0">
                  <a:pos x="0" y="627"/>
                </a:cxn>
                <a:cxn ang="0">
                  <a:pos x="8" y="543"/>
                </a:cxn>
                <a:cxn ang="0">
                  <a:pos x="22" y="455"/>
                </a:cxn>
                <a:cxn ang="0">
                  <a:pos x="43" y="370"/>
                </a:cxn>
                <a:cxn ang="0">
                  <a:pos x="63" y="304"/>
                </a:cxn>
                <a:cxn ang="0">
                  <a:pos x="82" y="248"/>
                </a:cxn>
                <a:cxn ang="0">
                  <a:pos x="101" y="202"/>
                </a:cxn>
                <a:cxn ang="0">
                  <a:pos x="117" y="163"/>
                </a:cxn>
                <a:cxn ang="0">
                  <a:pos x="132" y="131"/>
                </a:cxn>
                <a:cxn ang="0">
                  <a:pos x="145" y="103"/>
                </a:cxn>
                <a:cxn ang="0">
                  <a:pos x="158" y="81"/>
                </a:cxn>
                <a:cxn ang="0">
                  <a:pos x="168" y="60"/>
                </a:cxn>
                <a:cxn ang="0">
                  <a:pos x="177" y="41"/>
                </a:cxn>
                <a:cxn ang="0">
                  <a:pos x="184" y="21"/>
                </a:cxn>
                <a:cxn ang="0">
                  <a:pos x="190" y="0"/>
                </a:cxn>
              </a:cxnLst>
              <a:rect l="0" t="0" r="r" b="b"/>
              <a:pathLst>
                <a:path w="263" h="720">
                  <a:moveTo>
                    <a:pt x="190" y="0"/>
                  </a:moveTo>
                  <a:lnTo>
                    <a:pt x="263" y="377"/>
                  </a:lnTo>
                  <a:lnTo>
                    <a:pt x="263" y="383"/>
                  </a:lnTo>
                  <a:lnTo>
                    <a:pt x="261" y="401"/>
                  </a:lnTo>
                  <a:lnTo>
                    <a:pt x="259" y="429"/>
                  </a:lnTo>
                  <a:lnTo>
                    <a:pt x="257" y="467"/>
                  </a:lnTo>
                  <a:lnTo>
                    <a:pt x="255" y="509"/>
                  </a:lnTo>
                  <a:lnTo>
                    <a:pt x="252" y="558"/>
                  </a:lnTo>
                  <a:lnTo>
                    <a:pt x="250" y="610"/>
                  </a:lnTo>
                  <a:lnTo>
                    <a:pt x="250" y="720"/>
                  </a:lnTo>
                  <a:lnTo>
                    <a:pt x="184" y="711"/>
                  </a:lnTo>
                  <a:lnTo>
                    <a:pt x="129" y="700"/>
                  </a:lnTo>
                  <a:lnTo>
                    <a:pt x="84" y="687"/>
                  </a:lnTo>
                  <a:lnTo>
                    <a:pt x="49" y="672"/>
                  </a:lnTo>
                  <a:lnTo>
                    <a:pt x="22" y="655"/>
                  </a:lnTo>
                  <a:lnTo>
                    <a:pt x="4" y="638"/>
                  </a:lnTo>
                  <a:lnTo>
                    <a:pt x="2" y="634"/>
                  </a:lnTo>
                  <a:lnTo>
                    <a:pt x="2" y="633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8" y="543"/>
                  </a:lnTo>
                  <a:lnTo>
                    <a:pt x="22" y="455"/>
                  </a:lnTo>
                  <a:lnTo>
                    <a:pt x="43" y="370"/>
                  </a:lnTo>
                  <a:lnTo>
                    <a:pt x="63" y="304"/>
                  </a:lnTo>
                  <a:lnTo>
                    <a:pt x="82" y="248"/>
                  </a:lnTo>
                  <a:lnTo>
                    <a:pt x="101" y="202"/>
                  </a:lnTo>
                  <a:lnTo>
                    <a:pt x="117" y="163"/>
                  </a:lnTo>
                  <a:lnTo>
                    <a:pt x="132" y="131"/>
                  </a:lnTo>
                  <a:lnTo>
                    <a:pt x="145" y="103"/>
                  </a:lnTo>
                  <a:lnTo>
                    <a:pt x="158" y="81"/>
                  </a:lnTo>
                  <a:lnTo>
                    <a:pt x="168" y="60"/>
                  </a:lnTo>
                  <a:lnTo>
                    <a:pt x="177" y="41"/>
                  </a:lnTo>
                  <a:lnTo>
                    <a:pt x="184" y="2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1589088" y="4135438"/>
              <a:ext cx="573087" cy="11668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0"/>
                </a:cxn>
                <a:cxn ang="0">
                  <a:pos x="24" y="2"/>
                </a:cxn>
                <a:cxn ang="0">
                  <a:pos x="47" y="4"/>
                </a:cxn>
                <a:cxn ang="0">
                  <a:pos x="106" y="8"/>
                </a:cxn>
                <a:cxn ang="0">
                  <a:pos x="138" y="10"/>
                </a:cxn>
                <a:cxn ang="0">
                  <a:pos x="166" y="10"/>
                </a:cxn>
                <a:cxn ang="0">
                  <a:pos x="168" y="13"/>
                </a:cxn>
                <a:cxn ang="0">
                  <a:pos x="173" y="28"/>
                </a:cxn>
                <a:cxn ang="0">
                  <a:pos x="183" y="49"/>
                </a:cxn>
                <a:cxn ang="0">
                  <a:pos x="209" y="114"/>
                </a:cxn>
                <a:cxn ang="0">
                  <a:pos x="224" y="155"/>
                </a:cxn>
                <a:cxn ang="0">
                  <a:pos x="242" y="204"/>
                </a:cxn>
                <a:cxn ang="0">
                  <a:pos x="259" y="258"/>
                </a:cxn>
                <a:cxn ang="0">
                  <a:pos x="278" y="316"/>
                </a:cxn>
                <a:cxn ang="0">
                  <a:pos x="294" y="379"/>
                </a:cxn>
                <a:cxn ang="0">
                  <a:pos x="311" y="444"/>
                </a:cxn>
                <a:cxn ang="0">
                  <a:pos x="328" y="515"/>
                </a:cxn>
                <a:cxn ang="0">
                  <a:pos x="341" y="586"/>
                </a:cxn>
                <a:cxn ang="0">
                  <a:pos x="352" y="661"/>
                </a:cxn>
                <a:cxn ang="0">
                  <a:pos x="361" y="735"/>
                </a:cxn>
                <a:cxn ang="0">
                  <a:pos x="278" y="735"/>
                </a:cxn>
                <a:cxn ang="0">
                  <a:pos x="201" y="731"/>
                </a:cxn>
                <a:cxn ang="0">
                  <a:pos x="132" y="728"/>
                </a:cxn>
                <a:cxn ang="0">
                  <a:pos x="73" y="722"/>
                </a:cxn>
                <a:cxn ang="0">
                  <a:pos x="19" y="715"/>
                </a:cxn>
                <a:cxn ang="0">
                  <a:pos x="13" y="647"/>
                </a:cxn>
                <a:cxn ang="0">
                  <a:pos x="8" y="578"/>
                </a:cxn>
                <a:cxn ang="0">
                  <a:pos x="4" y="511"/>
                </a:cxn>
                <a:cxn ang="0">
                  <a:pos x="0" y="448"/>
                </a:cxn>
                <a:cxn ang="0">
                  <a:pos x="0" y="388"/>
                </a:cxn>
                <a:cxn ang="0">
                  <a:pos x="2" y="336"/>
                </a:cxn>
                <a:cxn ang="0">
                  <a:pos x="6" y="263"/>
                </a:cxn>
                <a:cxn ang="0">
                  <a:pos x="8" y="196"/>
                </a:cxn>
                <a:cxn ang="0">
                  <a:pos x="8" y="92"/>
                </a:cxn>
                <a:cxn ang="0">
                  <a:pos x="6" y="53"/>
                </a:cxn>
                <a:cxn ang="0">
                  <a:pos x="4" y="25"/>
                </a:cxn>
                <a:cxn ang="0">
                  <a:pos x="2" y="6"/>
                </a:cxn>
                <a:cxn ang="0">
                  <a:pos x="2" y="0"/>
                </a:cxn>
              </a:cxnLst>
              <a:rect l="0" t="0" r="r" b="b"/>
              <a:pathLst>
                <a:path w="361" h="735">
                  <a:moveTo>
                    <a:pt x="2" y="0"/>
                  </a:moveTo>
                  <a:lnTo>
                    <a:pt x="8" y="0"/>
                  </a:lnTo>
                  <a:lnTo>
                    <a:pt x="24" y="2"/>
                  </a:lnTo>
                  <a:lnTo>
                    <a:pt x="47" y="4"/>
                  </a:lnTo>
                  <a:lnTo>
                    <a:pt x="106" y="8"/>
                  </a:lnTo>
                  <a:lnTo>
                    <a:pt x="138" y="10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73" y="28"/>
                  </a:lnTo>
                  <a:lnTo>
                    <a:pt x="183" y="49"/>
                  </a:lnTo>
                  <a:lnTo>
                    <a:pt x="209" y="114"/>
                  </a:lnTo>
                  <a:lnTo>
                    <a:pt x="224" y="155"/>
                  </a:lnTo>
                  <a:lnTo>
                    <a:pt x="242" y="204"/>
                  </a:lnTo>
                  <a:lnTo>
                    <a:pt x="259" y="258"/>
                  </a:lnTo>
                  <a:lnTo>
                    <a:pt x="278" y="316"/>
                  </a:lnTo>
                  <a:lnTo>
                    <a:pt x="294" y="379"/>
                  </a:lnTo>
                  <a:lnTo>
                    <a:pt x="311" y="444"/>
                  </a:lnTo>
                  <a:lnTo>
                    <a:pt x="328" y="515"/>
                  </a:lnTo>
                  <a:lnTo>
                    <a:pt x="341" y="586"/>
                  </a:lnTo>
                  <a:lnTo>
                    <a:pt x="352" y="661"/>
                  </a:lnTo>
                  <a:lnTo>
                    <a:pt x="361" y="735"/>
                  </a:lnTo>
                  <a:lnTo>
                    <a:pt x="278" y="735"/>
                  </a:lnTo>
                  <a:lnTo>
                    <a:pt x="201" y="731"/>
                  </a:lnTo>
                  <a:lnTo>
                    <a:pt x="132" y="728"/>
                  </a:lnTo>
                  <a:lnTo>
                    <a:pt x="73" y="722"/>
                  </a:lnTo>
                  <a:lnTo>
                    <a:pt x="19" y="715"/>
                  </a:lnTo>
                  <a:lnTo>
                    <a:pt x="13" y="647"/>
                  </a:lnTo>
                  <a:lnTo>
                    <a:pt x="8" y="578"/>
                  </a:lnTo>
                  <a:lnTo>
                    <a:pt x="4" y="511"/>
                  </a:lnTo>
                  <a:lnTo>
                    <a:pt x="0" y="448"/>
                  </a:lnTo>
                  <a:lnTo>
                    <a:pt x="0" y="388"/>
                  </a:lnTo>
                  <a:lnTo>
                    <a:pt x="2" y="336"/>
                  </a:lnTo>
                  <a:lnTo>
                    <a:pt x="6" y="263"/>
                  </a:lnTo>
                  <a:lnTo>
                    <a:pt x="8" y="196"/>
                  </a:lnTo>
                  <a:lnTo>
                    <a:pt x="8" y="92"/>
                  </a:lnTo>
                  <a:lnTo>
                    <a:pt x="6" y="53"/>
                  </a:lnTo>
                  <a:lnTo>
                    <a:pt x="4" y="25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1660525" y="4719638"/>
              <a:ext cx="55562" cy="56197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93"/>
                </a:cxn>
                <a:cxn ang="0">
                  <a:pos x="24" y="186"/>
                </a:cxn>
                <a:cxn ang="0">
                  <a:pos x="24" y="354"/>
                </a:cxn>
                <a:cxn ang="0">
                  <a:pos x="17" y="352"/>
                </a:cxn>
                <a:cxn ang="0">
                  <a:pos x="7" y="352"/>
                </a:cxn>
                <a:cxn ang="0">
                  <a:pos x="0" y="350"/>
                </a:cxn>
                <a:cxn ang="0">
                  <a:pos x="2" y="268"/>
                </a:cxn>
                <a:cxn ang="0">
                  <a:pos x="5" y="197"/>
                </a:cxn>
                <a:cxn ang="0">
                  <a:pos x="11" y="138"/>
                </a:cxn>
                <a:cxn ang="0">
                  <a:pos x="17" y="89"/>
                </a:cxn>
                <a:cxn ang="0">
                  <a:pos x="24" y="50"/>
                </a:cxn>
                <a:cxn ang="0">
                  <a:pos x="30" y="22"/>
                </a:cxn>
                <a:cxn ang="0">
                  <a:pos x="33" y="5"/>
                </a:cxn>
                <a:cxn ang="0">
                  <a:pos x="35" y="0"/>
                </a:cxn>
              </a:cxnLst>
              <a:rect l="0" t="0" r="r" b="b"/>
              <a:pathLst>
                <a:path w="35" h="354">
                  <a:moveTo>
                    <a:pt x="35" y="0"/>
                  </a:moveTo>
                  <a:lnTo>
                    <a:pt x="28" y="93"/>
                  </a:lnTo>
                  <a:lnTo>
                    <a:pt x="24" y="186"/>
                  </a:lnTo>
                  <a:lnTo>
                    <a:pt x="24" y="354"/>
                  </a:lnTo>
                  <a:lnTo>
                    <a:pt x="17" y="352"/>
                  </a:lnTo>
                  <a:lnTo>
                    <a:pt x="7" y="352"/>
                  </a:lnTo>
                  <a:lnTo>
                    <a:pt x="0" y="350"/>
                  </a:lnTo>
                  <a:lnTo>
                    <a:pt x="2" y="268"/>
                  </a:lnTo>
                  <a:lnTo>
                    <a:pt x="5" y="197"/>
                  </a:lnTo>
                  <a:lnTo>
                    <a:pt x="11" y="138"/>
                  </a:lnTo>
                  <a:lnTo>
                    <a:pt x="17" y="89"/>
                  </a:lnTo>
                  <a:lnTo>
                    <a:pt x="24" y="50"/>
                  </a:lnTo>
                  <a:lnTo>
                    <a:pt x="30" y="22"/>
                  </a:lnTo>
                  <a:lnTo>
                    <a:pt x="33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2713038" y="4648200"/>
              <a:ext cx="134937" cy="6127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7" y="17"/>
                </a:cxn>
                <a:cxn ang="0">
                  <a:pos x="15" y="37"/>
                </a:cxn>
                <a:cxn ang="0">
                  <a:pos x="24" y="69"/>
                </a:cxn>
                <a:cxn ang="0">
                  <a:pos x="35" y="108"/>
                </a:cxn>
                <a:cxn ang="0">
                  <a:pos x="48" y="160"/>
                </a:cxn>
                <a:cxn ang="0">
                  <a:pos x="61" y="222"/>
                </a:cxn>
                <a:cxn ang="0">
                  <a:pos x="74" y="295"/>
                </a:cxn>
                <a:cxn ang="0">
                  <a:pos x="85" y="380"/>
                </a:cxn>
                <a:cxn ang="0">
                  <a:pos x="74" y="384"/>
                </a:cxn>
                <a:cxn ang="0">
                  <a:pos x="61" y="386"/>
                </a:cxn>
                <a:cxn ang="0">
                  <a:pos x="58" y="332"/>
                </a:cxn>
                <a:cxn ang="0">
                  <a:pos x="50" y="270"/>
                </a:cxn>
                <a:cxn ang="0">
                  <a:pos x="41" y="205"/>
                </a:cxn>
                <a:cxn ang="0">
                  <a:pos x="31" y="134"/>
                </a:cxn>
                <a:cxn ang="0">
                  <a:pos x="17" y="65"/>
                </a:cxn>
                <a:cxn ang="0">
                  <a:pos x="0" y="0"/>
                </a:cxn>
              </a:cxnLst>
              <a:rect l="0" t="0" r="r" b="b"/>
              <a:pathLst>
                <a:path w="85" h="386">
                  <a:moveTo>
                    <a:pt x="0" y="0"/>
                  </a:moveTo>
                  <a:lnTo>
                    <a:pt x="2" y="4"/>
                  </a:lnTo>
                  <a:lnTo>
                    <a:pt x="7" y="17"/>
                  </a:lnTo>
                  <a:lnTo>
                    <a:pt x="15" y="37"/>
                  </a:lnTo>
                  <a:lnTo>
                    <a:pt x="24" y="69"/>
                  </a:lnTo>
                  <a:lnTo>
                    <a:pt x="35" y="108"/>
                  </a:lnTo>
                  <a:lnTo>
                    <a:pt x="48" y="160"/>
                  </a:lnTo>
                  <a:lnTo>
                    <a:pt x="61" y="222"/>
                  </a:lnTo>
                  <a:lnTo>
                    <a:pt x="74" y="295"/>
                  </a:lnTo>
                  <a:lnTo>
                    <a:pt x="85" y="380"/>
                  </a:lnTo>
                  <a:lnTo>
                    <a:pt x="74" y="384"/>
                  </a:lnTo>
                  <a:lnTo>
                    <a:pt x="61" y="386"/>
                  </a:lnTo>
                  <a:lnTo>
                    <a:pt x="58" y="332"/>
                  </a:lnTo>
                  <a:lnTo>
                    <a:pt x="50" y="270"/>
                  </a:lnTo>
                  <a:lnTo>
                    <a:pt x="41" y="205"/>
                  </a:lnTo>
                  <a:lnTo>
                    <a:pt x="31" y="134"/>
                  </a:lnTo>
                  <a:lnTo>
                    <a:pt x="17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1773238" y="4760913"/>
              <a:ext cx="206375" cy="68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30" y="11"/>
                </a:cxn>
                <a:cxn ang="0">
                  <a:pos x="128" y="43"/>
                </a:cxn>
                <a:cxn ang="0">
                  <a:pos x="0" y="33"/>
                </a:cxn>
                <a:cxn ang="0">
                  <a:pos x="2" y="0"/>
                </a:cxn>
              </a:cxnLst>
              <a:rect l="0" t="0" r="r" b="b"/>
              <a:pathLst>
                <a:path w="130" h="43">
                  <a:moveTo>
                    <a:pt x="2" y="0"/>
                  </a:moveTo>
                  <a:lnTo>
                    <a:pt x="130" y="11"/>
                  </a:lnTo>
                  <a:lnTo>
                    <a:pt x="128" y="43"/>
                  </a:lnTo>
                  <a:lnTo>
                    <a:pt x="0" y="3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7" name="Group 223"/>
          <p:cNvGrpSpPr/>
          <p:nvPr/>
        </p:nvGrpSpPr>
        <p:grpSpPr>
          <a:xfrm>
            <a:off x="5787738" y="3148938"/>
            <a:ext cx="260913" cy="361732"/>
            <a:chOff x="1290638" y="2600325"/>
            <a:chExt cx="1773237" cy="2701926"/>
          </a:xfrm>
        </p:grpSpPr>
        <p:sp>
          <p:nvSpPr>
            <p:cNvPr id="78" name="Freeform 6"/>
            <p:cNvSpPr>
              <a:spLocks/>
            </p:cNvSpPr>
            <p:nvPr/>
          </p:nvSpPr>
          <p:spPr bwMode="auto">
            <a:xfrm>
              <a:off x="1822450" y="4124325"/>
              <a:ext cx="781050" cy="1177925"/>
            </a:xfrm>
            <a:custGeom>
              <a:avLst/>
              <a:gdLst/>
              <a:ahLst/>
              <a:cxnLst>
                <a:cxn ang="0">
                  <a:pos x="412" y="0"/>
                </a:cxn>
                <a:cxn ang="0">
                  <a:pos x="434" y="11"/>
                </a:cxn>
                <a:cxn ang="0">
                  <a:pos x="447" y="15"/>
                </a:cxn>
                <a:cxn ang="0">
                  <a:pos x="458" y="17"/>
                </a:cxn>
                <a:cxn ang="0">
                  <a:pos x="492" y="733"/>
                </a:cxn>
                <a:cxn ang="0">
                  <a:pos x="414" y="738"/>
                </a:cxn>
                <a:cxn ang="0">
                  <a:pos x="324" y="740"/>
                </a:cxn>
                <a:cxn ang="0">
                  <a:pos x="224" y="742"/>
                </a:cxn>
                <a:cxn ang="0">
                  <a:pos x="151" y="742"/>
                </a:cxn>
                <a:cxn ang="0">
                  <a:pos x="84" y="740"/>
                </a:cxn>
                <a:cxn ang="0">
                  <a:pos x="0" y="34"/>
                </a:cxn>
                <a:cxn ang="0">
                  <a:pos x="19" y="19"/>
                </a:cxn>
                <a:cxn ang="0">
                  <a:pos x="93" y="19"/>
                </a:cxn>
                <a:cxn ang="0">
                  <a:pos x="147" y="17"/>
                </a:cxn>
                <a:cxn ang="0">
                  <a:pos x="209" y="15"/>
                </a:cxn>
                <a:cxn ang="0">
                  <a:pos x="274" y="11"/>
                </a:cxn>
                <a:cxn ang="0">
                  <a:pos x="343" y="7"/>
                </a:cxn>
                <a:cxn ang="0">
                  <a:pos x="412" y="0"/>
                </a:cxn>
              </a:cxnLst>
              <a:rect l="0" t="0" r="r" b="b"/>
              <a:pathLst>
                <a:path w="492" h="742">
                  <a:moveTo>
                    <a:pt x="412" y="0"/>
                  </a:moveTo>
                  <a:lnTo>
                    <a:pt x="434" y="11"/>
                  </a:lnTo>
                  <a:lnTo>
                    <a:pt x="447" y="15"/>
                  </a:lnTo>
                  <a:lnTo>
                    <a:pt x="458" y="17"/>
                  </a:lnTo>
                  <a:lnTo>
                    <a:pt x="492" y="733"/>
                  </a:lnTo>
                  <a:lnTo>
                    <a:pt x="414" y="738"/>
                  </a:lnTo>
                  <a:lnTo>
                    <a:pt x="324" y="740"/>
                  </a:lnTo>
                  <a:lnTo>
                    <a:pt x="224" y="742"/>
                  </a:lnTo>
                  <a:lnTo>
                    <a:pt x="151" y="742"/>
                  </a:lnTo>
                  <a:lnTo>
                    <a:pt x="84" y="740"/>
                  </a:lnTo>
                  <a:lnTo>
                    <a:pt x="0" y="34"/>
                  </a:lnTo>
                  <a:lnTo>
                    <a:pt x="19" y="19"/>
                  </a:lnTo>
                  <a:lnTo>
                    <a:pt x="93" y="19"/>
                  </a:lnTo>
                  <a:lnTo>
                    <a:pt x="147" y="17"/>
                  </a:lnTo>
                  <a:lnTo>
                    <a:pt x="209" y="15"/>
                  </a:lnTo>
                  <a:lnTo>
                    <a:pt x="274" y="11"/>
                  </a:lnTo>
                  <a:lnTo>
                    <a:pt x="343" y="7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F9FC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Freeform 7"/>
            <p:cNvSpPr>
              <a:spLocks/>
            </p:cNvSpPr>
            <p:nvPr/>
          </p:nvSpPr>
          <p:spPr bwMode="auto">
            <a:xfrm>
              <a:off x="1370013" y="2600325"/>
              <a:ext cx="1408112" cy="1363663"/>
            </a:xfrm>
            <a:custGeom>
              <a:avLst/>
              <a:gdLst/>
              <a:ahLst/>
              <a:cxnLst>
                <a:cxn ang="0">
                  <a:pos x="416" y="0"/>
                </a:cxn>
                <a:cxn ang="0">
                  <a:pos x="479" y="3"/>
                </a:cxn>
                <a:cxn ang="0">
                  <a:pos x="542" y="16"/>
                </a:cxn>
                <a:cxn ang="0">
                  <a:pos x="606" y="37"/>
                </a:cxn>
                <a:cxn ang="0">
                  <a:pos x="661" y="65"/>
                </a:cxn>
                <a:cxn ang="0">
                  <a:pos x="710" y="102"/>
                </a:cxn>
                <a:cxn ang="0">
                  <a:pos x="755" y="145"/>
                </a:cxn>
                <a:cxn ang="0">
                  <a:pos x="792" y="194"/>
                </a:cxn>
                <a:cxn ang="0">
                  <a:pos x="823" y="246"/>
                </a:cxn>
                <a:cxn ang="0">
                  <a:pos x="850" y="302"/>
                </a:cxn>
                <a:cxn ang="0">
                  <a:pos x="868" y="358"/>
                </a:cxn>
                <a:cxn ang="0">
                  <a:pos x="881" y="417"/>
                </a:cxn>
                <a:cxn ang="0">
                  <a:pos x="887" y="473"/>
                </a:cxn>
                <a:cxn ang="0">
                  <a:pos x="887" y="529"/>
                </a:cxn>
                <a:cxn ang="0">
                  <a:pos x="877" y="581"/>
                </a:cxn>
                <a:cxn ang="0">
                  <a:pos x="863" y="630"/>
                </a:cxn>
                <a:cxn ang="0">
                  <a:pos x="835" y="684"/>
                </a:cxn>
                <a:cxn ang="0">
                  <a:pos x="801" y="731"/>
                </a:cxn>
                <a:cxn ang="0">
                  <a:pos x="760" y="770"/>
                </a:cxn>
                <a:cxn ang="0">
                  <a:pos x="712" y="803"/>
                </a:cxn>
                <a:cxn ang="0">
                  <a:pos x="660" y="828"/>
                </a:cxn>
                <a:cxn ang="0">
                  <a:pos x="606" y="846"/>
                </a:cxn>
                <a:cxn ang="0">
                  <a:pos x="546" y="856"/>
                </a:cxn>
                <a:cxn ang="0">
                  <a:pos x="485" y="859"/>
                </a:cxn>
                <a:cxn ang="0">
                  <a:pos x="421" y="854"/>
                </a:cxn>
                <a:cxn ang="0">
                  <a:pos x="358" y="841"/>
                </a:cxn>
                <a:cxn ang="0">
                  <a:pos x="295" y="818"/>
                </a:cxn>
                <a:cxn ang="0">
                  <a:pos x="235" y="788"/>
                </a:cxn>
                <a:cxn ang="0">
                  <a:pos x="179" y="751"/>
                </a:cxn>
                <a:cxn ang="0">
                  <a:pos x="131" y="708"/>
                </a:cxn>
                <a:cxn ang="0">
                  <a:pos x="90" y="660"/>
                </a:cxn>
                <a:cxn ang="0">
                  <a:pos x="54" y="608"/>
                </a:cxn>
                <a:cxn ang="0">
                  <a:pos x="28" y="552"/>
                </a:cxn>
                <a:cxn ang="0">
                  <a:pos x="10" y="494"/>
                </a:cxn>
                <a:cxn ang="0">
                  <a:pos x="0" y="434"/>
                </a:cxn>
                <a:cxn ang="0">
                  <a:pos x="0" y="373"/>
                </a:cxn>
                <a:cxn ang="0">
                  <a:pos x="8" y="311"/>
                </a:cxn>
                <a:cxn ang="0">
                  <a:pos x="28" y="249"/>
                </a:cxn>
                <a:cxn ang="0">
                  <a:pos x="56" y="194"/>
                </a:cxn>
                <a:cxn ang="0">
                  <a:pos x="94" y="143"/>
                </a:cxn>
                <a:cxn ang="0">
                  <a:pos x="136" y="100"/>
                </a:cxn>
                <a:cxn ang="0">
                  <a:pos x="185" y="65"/>
                </a:cxn>
                <a:cxn ang="0">
                  <a:pos x="237" y="37"/>
                </a:cxn>
                <a:cxn ang="0">
                  <a:pos x="293" y="16"/>
                </a:cxn>
                <a:cxn ang="0">
                  <a:pos x="352" y="3"/>
                </a:cxn>
                <a:cxn ang="0">
                  <a:pos x="416" y="0"/>
                </a:cxn>
              </a:cxnLst>
              <a:rect l="0" t="0" r="r" b="b"/>
              <a:pathLst>
                <a:path w="887" h="859">
                  <a:moveTo>
                    <a:pt x="416" y="0"/>
                  </a:moveTo>
                  <a:lnTo>
                    <a:pt x="479" y="3"/>
                  </a:lnTo>
                  <a:lnTo>
                    <a:pt x="542" y="16"/>
                  </a:lnTo>
                  <a:lnTo>
                    <a:pt x="606" y="37"/>
                  </a:lnTo>
                  <a:lnTo>
                    <a:pt x="661" y="65"/>
                  </a:lnTo>
                  <a:lnTo>
                    <a:pt x="710" y="102"/>
                  </a:lnTo>
                  <a:lnTo>
                    <a:pt x="755" y="145"/>
                  </a:lnTo>
                  <a:lnTo>
                    <a:pt x="792" y="194"/>
                  </a:lnTo>
                  <a:lnTo>
                    <a:pt x="823" y="246"/>
                  </a:lnTo>
                  <a:lnTo>
                    <a:pt x="850" y="302"/>
                  </a:lnTo>
                  <a:lnTo>
                    <a:pt x="868" y="358"/>
                  </a:lnTo>
                  <a:lnTo>
                    <a:pt x="881" y="417"/>
                  </a:lnTo>
                  <a:lnTo>
                    <a:pt x="887" y="473"/>
                  </a:lnTo>
                  <a:lnTo>
                    <a:pt x="887" y="529"/>
                  </a:lnTo>
                  <a:lnTo>
                    <a:pt x="877" y="581"/>
                  </a:lnTo>
                  <a:lnTo>
                    <a:pt x="863" y="630"/>
                  </a:lnTo>
                  <a:lnTo>
                    <a:pt x="835" y="684"/>
                  </a:lnTo>
                  <a:lnTo>
                    <a:pt x="801" y="731"/>
                  </a:lnTo>
                  <a:lnTo>
                    <a:pt x="760" y="770"/>
                  </a:lnTo>
                  <a:lnTo>
                    <a:pt x="712" y="803"/>
                  </a:lnTo>
                  <a:lnTo>
                    <a:pt x="660" y="828"/>
                  </a:lnTo>
                  <a:lnTo>
                    <a:pt x="606" y="846"/>
                  </a:lnTo>
                  <a:lnTo>
                    <a:pt x="546" y="856"/>
                  </a:lnTo>
                  <a:lnTo>
                    <a:pt x="485" y="859"/>
                  </a:lnTo>
                  <a:lnTo>
                    <a:pt x="421" y="854"/>
                  </a:lnTo>
                  <a:lnTo>
                    <a:pt x="358" y="841"/>
                  </a:lnTo>
                  <a:lnTo>
                    <a:pt x="295" y="818"/>
                  </a:lnTo>
                  <a:lnTo>
                    <a:pt x="235" y="788"/>
                  </a:lnTo>
                  <a:lnTo>
                    <a:pt x="179" y="751"/>
                  </a:lnTo>
                  <a:lnTo>
                    <a:pt x="131" y="708"/>
                  </a:lnTo>
                  <a:lnTo>
                    <a:pt x="90" y="660"/>
                  </a:lnTo>
                  <a:lnTo>
                    <a:pt x="54" y="608"/>
                  </a:lnTo>
                  <a:lnTo>
                    <a:pt x="28" y="552"/>
                  </a:lnTo>
                  <a:lnTo>
                    <a:pt x="10" y="494"/>
                  </a:lnTo>
                  <a:lnTo>
                    <a:pt x="0" y="434"/>
                  </a:lnTo>
                  <a:lnTo>
                    <a:pt x="0" y="373"/>
                  </a:lnTo>
                  <a:lnTo>
                    <a:pt x="8" y="311"/>
                  </a:lnTo>
                  <a:lnTo>
                    <a:pt x="28" y="249"/>
                  </a:lnTo>
                  <a:lnTo>
                    <a:pt x="56" y="194"/>
                  </a:lnTo>
                  <a:lnTo>
                    <a:pt x="94" y="143"/>
                  </a:lnTo>
                  <a:lnTo>
                    <a:pt x="136" y="100"/>
                  </a:lnTo>
                  <a:lnTo>
                    <a:pt x="185" y="65"/>
                  </a:lnTo>
                  <a:lnTo>
                    <a:pt x="237" y="37"/>
                  </a:lnTo>
                  <a:lnTo>
                    <a:pt x="293" y="16"/>
                  </a:lnTo>
                  <a:lnTo>
                    <a:pt x="352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C89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8"/>
            <p:cNvSpPr>
              <a:spLocks/>
            </p:cNvSpPr>
            <p:nvPr/>
          </p:nvSpPr>
          <p:spPr bwMode="auto">
            <a:xfrm>
              <a:off x="1500188" y="2676525"/>
              <a:ext cx="1230312" cy="1190625"/>
            </a:xfrm>
            <a:custGeom>
              <a:avLst/>
              <a:gdLst/>
              <a:ahLst/>
              <a:cxnLst>
                <a:cxn ang="0">
                  <a:pos x="363" y="0"/>
                </a:cxn>
                <a:cxn ang="0">
                  <a:pos x="417" y="4"/>
                </a:cxn>
                <a:cxn ang="0">
                  <a:pos x="473" y="15"/>
                </a:cxn>
                <a:cxn ang="0">
                  <a:pos x="529" y="34"/>
                </a:cxn>
                <a:cxn ang="0">
                  <a:pos x="581" y="62"/>
                </a:cxn>
                <a:cxn ang="0">
                  <a:pos x="628" y="97"/>
                </a:cxn>
                <a:cxn ang="0">
                  <a:pos x="669" y="140"/>
                </a:cxn>
                <a:cxn ang="0">
                  <a:pos x="702" y="187"/>
                </a:cxn>
                <a:cxn ang="0">
                  <a:pos x="730" y="239"/>
                </a:cxn>
                <a:cxn ang="0">
                  <a:pos x="751" y="293"/>
                </a:cxn>
                <a:cxn ang="0">
                  <a:pos x="766" y="347"/>
                </a:cxn>
                <a:cxn ang="0">
                  <a:pos x="775" y="401"/>
                </a:cxn>
                <a:cxn ang="0">
                  <a:pos x="775" y="455"/>
                </a:cxn>
                <a:cxn ang="0">
                  <a:pos x="769" y="505"/>
                </a:cxn>
                <a:cxn ang="0">
                  <a:pos x="754" y="552"/>
                </a:cxn>
                <a:cxn ang="0">
                  <a:pos x="730" y="599"/>
                </a:cxn>
                <a:cxn ang="0">
                  <a:pos x="700" y="640"/>
                </a:cxn>
                <a:cxn ang="0">
                  <a:pos x="663" y="673"/>
                </a:cxn>
                <a:cxn ang="0">
                  <a:pos x="622" y="701"/>
                </a:cxn>
                <a:cxn ang="0">
                  <a:pos x="578" y="724"/>
                </a:cxn>
                <a:cxn ang="0">
                  <a:pos x="529" y="739"/>
                </a:cxn>
                <a:cxn ang="0">
                  <a:pos x="477" y="748"/>
                </a:cxn>
                <a:cxn ang="0">
                  <a:pos x="423" y="750"/>
                </a:cxn>
                <a:cxn ang="0">
                  <a:pos x="369" y="746"/>
                </a:cxn>
                <a:cxn ang="0">
                  <a:pos x="313" y="733"/>
                </a:cxn>
                <a:cxn ang="0">
                  <a:pos x="257" y="714"/>
                </a:cxn>
                <a:cxn ang="0">
                  <a:pos x="200" y="684"/>
                </a:cxn>
                <a:cxn ang="0">
                  <a:pos x="149" y="649"/>
                </a:cxn>
                <a:cxn ang="0">
                  <a:pos x="103" y="606"/>
                </a:cxn>
                <a:cxn ang="0">
                  <a:pos x="66" y="560"/>
                </a:cxn>
                <a:cxn ang="0">
                  <a:pos x="36" y="507"/>
                </a:cxn>
                <a:cxn ang="0">
                  <a:pos x="15" y="453"/>
                </a:cxn>
                <a:cxn ang="0">
                  <a:pos x="2" y="395"/>
                </a:cxn>
                <a:cxn ang="0">
                  <a:pos x="0" y="338"/>
                </a:cxn>
                <a:cxn ang="0">
                  <a:pos x="8" y="278"/>
                </a:cxn>
                <a:cxn ang="0">
                  <a:pos x="26" y="220"/>
                </a:cxn>
                <a:cxn ang="0">
                  <a:pos x="52" y="170"/>
                </a:cxn>
                <a:cxn ang="0">
                  <a:pos x="82" y="127"/>
                </a:cxn>
                <a:cxn ang="0">
                  <a:pos x="120" y="90"/>
                </a:cxn>
                <a:cxn ang="0">
                  <a:pos x="162" y="58"/>
                </a:cxn>
                <a:cxn ang="0">
                  <a:pos x="207" y="34"/>
                </a:cxn>
                <a:cxn ang="0">
                  <a:pos x="257" y="15"/>
                </a:cxn>
                <a:cxn ang="0">
                  <a:pos x="309" y="4"/>
                </a:cxn>
                <a:cxn ang="0">
                  <a:pos x="363" y="0"/>
                </a:cxn>
              </a:cxnLst>
              <a:rect l="0" t="0" r="r" b="b"/>
              <a:pathLst>
                <a:path w="775" h="750">
                  <a:moveTo>
                    <a:pt x="363" y="0"/>
                  </a:moveTo>
                  <a:lnTo>
                    <a:pt x="417" y="4"/>
                  </a:lnTo>
                  <a:lnTo>
                    <a:pt x="473" y="15"/>
                  </a:lnTo>
                  <a:lnTo>
                    <a:pt x="529" y="34"/>
                  </a:lnTo>
                  <a:lnTo>
                    <a:pt x="581" y="62"/>
                  </a:lnTo>
                  <a:lnTo>
                    <a:pt x="628" y="97"/>
                  </a:lnTo>
                  <a:lnTo>
                    <a:pt x="669" y="140"/>
                  </a:lnTo>
                  <a:lnTo>
                    <a:pt x="702" y="187"/>
                  </a:lnTo>
                  <a:lnTo>
                    <a:pt x="730" y="239"/>
                  </a:lnTo>
                  <a:lnTo>
                    <a:pt x="751" y="293"/>
                  </a:lnTo>
                  <a:lnTo>
                    <a:pt x="766" y="347"/>
                  </a:lnTo>
                  <a:lnTo>
                    <a:pt x="775" y="401"/>
                  </a:lnTo>
                  <a:lnTo>
                    <a:pt x="775" y="455"/>
                  </a:lnTo>
                  <a:lnTo>
                    <a:pt x="769" y="505"/>
                  </a:lnTo>
                  <a:lnTo>
                    <a:pt x="754" y="552"/>
                  </a:lnTo>
                  <a:lnTo>
                    <a:pt x="730" y="599"/>
                  </a:lnTo>
                  <a:lnTo>
                    <a:pt x="700" y="640"/>
                  </a:lnTo>
                  <a:lnTo>
                    <a:pt x="663" y="673"/>
                  </a:lnTo>
                  <a:lnTo>
                    <a:pt x="622" y="701"/>
                  </a:lnTo>
                  <a:lnTo>
                    <a:pt x="578" y="724"/>
                  </a:lnTo>
                  <a:lnTo>
                    <a:pt x="529" y="739"/>
                  </a:lnTo>
                  <a:lnTo>
                    <a:pt x="477" y="748"/>
                  </a:lnTo>
                  <a:lnTo>
                    <a:pt x="423" y="750"/>
                  </a:lnTo>
                  <a:lnTo>
                    <a:pt x="369" y="746"/>
                  </a:lnTo>
                  <a:lnTo>
                    <a:pt x="313" y="733"/>
                  </a:lnTo>
                  <a:lnTo>
                    <a:pt x="257" y="714"/>
                  </a:lnTo>
                  <a:lnTo>
                    <a:pt x="200" y="684"/>
                  </a:lnTo>
                  <a:lnTo>
                    <a:pt x="149" y="649"/>
                  </a:lnTo>
                  <a:lnTo>
                    <a:pt x="103" y="606"/>
                  </a:lnTo>
                  <a:lnTo>
                    <a:pt x="66" y="560"/>
                  </a:lnTo>
                  <a:lnTo>
                    <a:pt x="36" y="507"/>
                  </a:lnTo>
                  <a:lnTo>
                    <a:pt x="15" y="453"/>
                  </a:lnTo>
                  <a:lnTo>
                    <a:pt x="2" y="395"/>
                  </a:lnTo>
                  <a:lnTo>
                    <a:pt x="0" y="338"/>
                  </a:lnTo>
                  <a:lnTo>
                    <a:pt x="8" y="278"/>
                  </a:lnTo>
                  <a:lnTo>
                    <a:pt x="26" y="220"/>
                  </a:lnTo>
                  <a:lnTo>
                    <a:pt x="52" y="170"/>
                  </a:lnTo>
                  <a:lnTo>
                    <a:pt x="82" y="127"/>
                  </a:lnTo>
                  <a:lnTo>
                    <a:pt x="120" y="90"/>
                  </a:lnTo>
                  <a:lnTo>
                    <a:pt x="162" y="58"/>
                  </a:lnTo>
                  <a:lnTo>
                    <a:pt x="207" y="34"/>
                  </a:lnTo>
                  <a:lnTo>
                    <a:pt x="257" y="15"/>
                  </a:lnTo>
                  <a:lnTo>
                    <a:pt x="309" y="4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FFD7A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1368425" y="2628900"/>
              <a:ext cx="1211262" cy="1098550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76" y="4"/>
                </a:cxn>
                <a:cxn ang="0">
                  <a:pos x="540" y="17"/>
                </a:cxn>
                <a:cxn ang="0">
                  <a:pos x="603" y="38"/>
                </a:cxn>
                <a:cxn ang="0">
                  <a:pos x="648" y="60"/>
                </a:cxn>
                <a:cxn ang="0">
                  <a:pos x="685" y="82"/>
                </a:cxn>
                <a:cxn ang="0">
                  <a:pos x="715" y="108"/>
                </a:cxn>
                <a:cxn ang="0">
                  <a:pos x="741" y="135"/>
                </a:cxn>
                <a:cxn ang="0">
                  <a:pos x="763" y="164"/>
                </a:cxn>
                <a:cxn ang="0">
                  <a:pos x="759" y="207"/>
                </a:cxn>
                <a:cxn ang="0">
                  <a:pos x="748" y="245"/>
                </a:cxn>
                <a:cxn ang="0">
                  <a:pos x="731" y="274"/>
                </a:cxn>
                <a:cxn ang="0">
                  <a:pos x="709" y="300"/>
                </a:cxn>
                <a:cxn ang="0">
                  <a:pos x="681" y="321"/>
                </a:cxn>
                <a:cxn ang="0">
                  <a:pos x="649" y="336"/>
                </a:cxn>
                <a:cxn ang="0">
                  <a:pos x="614" y="349"/>
                </a:cxn>
                <a:cxn ang="0">
                  <a:pos x="577" y="356"/>
                </a:cxn>
                <a:cxn ang="0">
                  <a:pos x="538" y="362"/>
                </a:cxn>
                <a:cxn ang="0">
                  <a:pos x="497" y="364"/>
                </a:cxn>
                <a:cxn ang="0">
                  <a:pos x="458" y="364"/>
                </a:cxn>
                <a:cxn ang="0">
                  <a:pos x="379" y="360"/>
                </a:cxn>
                <a:cxn ang="0">
                  <a:pos x="344" y="356"/>
                </a:cxn>
                <a:cxn ang="0">
                  <a:pos x="312" y="351"/>
                </a:cxn>
                <a:cxn ang="0">
                  <a:pos x="284" y="345"/>
                </a:cxn>
                <a:cxn ang="0">
                  <a:pos x="262" y="342"/>
                </a:cxn>
                <a:cxn ang="0">
                  <a:pos x="243" y="338"/>
                </a:cxn>
                <a:cxn ang="0">
                  <a:pos x="232" y="336"/>
                </a:cxn>
                <a:cxn ang="0">
                  <a:pos x="229" y="334"/>
                </a:cxn>
                <a:cxn ang="0">
                  <a:pos x="240" y="394"/>
                </a:cxn>
                <a:cxn ang="0">
                  <a:pos x="245" y="448"/>
                </a:cxn>
                <a:cxn ang="0">
                  <a:pos x="243" y="496"/>
                </a:cxn>
                <a:cxn ang="0">
                  <a:pos x="236" y="539"/>
                </a:cxn>
                <a:cxn ang="0">
                  <a:pos x="225" y="578"/>
                </a:cxn>
                <a:cxn ang="0">
                  <a:pos x="210" y="612"/>
                </a:cxn>
                <a:cxn ang="0">
                  <a:pos x="193" y="640"/>
                </a:cxn>
                <a:cxn ang="0">
                  <a:pos x="175" y="662"/>
                </a:cxn>
                <a:cxn ang="0">
                  <a:pos x="154" y="679"/>
                </a:cxn>
                <a:cxn ang="0">
                  <a:pos x="135" y="692"/>
                </a:cxn>
                <a:cxn ang="0">
                  <a:pos x="96" y="651"/>
                </a:cxn>
                <a:cxn ang="0">
                  <a:pos x="65" y="606"/>
                </a:cxn>
                <a:cxn ang="0">
                  <a:pos x="39" y="558"/>
                </a:cxn>
                <a:cxn ang="0">
                  <a:pos x="20" y="507"/>
                </a:cxn>
                <a:cxn ang="0">
                  <a:pos x="7" y="453"/>
                </a:cxn>
                <a:cxn ang="0">
                  <a:pos x="0" y="399"/>
                </a:cxn>
                <a:cxn ang="0">
                  <a:pos x="0" y="345"/>
                </a:cxn>
                <a:cxn ang="0">
                  <a:pos x="9" y="297"/>
                </a:cxn>
                <a:cxn ang="0">
                  <a:pos x="26" y="250"/>
                </a:cxn>
                <a:cxn ang="0">
                  <a:pos x="55" y="194"/>
                </a:cxn>
                <a:cxn ang="0">
                  <a:pos x="91" y="144"/>
                </a:cxn>
                <a:cxn ang="0">
                  <a:pos x="134" y="101"/>
                </a:cxn>
                <a:cxn ang="0">
                  <a:pos x="182" y="66"/>
                </a:cxn>
                <a:cxn ang="0">
                  <a:pos x="234" y="38"/>
                </a:cxn>
                <a:cxn ang="0">
                  <a:pos x="292" y="17"/>
                </a:cxn>
                <a:cxn ang="0">
                  <a:pos x="351" y="4"/>
                </a:cxn>
                <a:cxn ang="0">
                  <a:pos x="413" y="0"/>
                </a:cxn>
              </a:cxnLst>
              <a:rect l="0" t="0" r="r" b="b"/>
              <a:pathLst>
                <a:path w="763" h="692">
                  <a:moveTo>
                    <a:pt x="413" y="0"/>
                  </a:moveTo>
                  <a:lnTo>
                    <a:pt x="476" y="4"/>
                  </a:lnTo>
                  <a:lnTo>
                    <a:pt x="540" y="17"/>
                  </a:lnTo>
                  <a:lnTo>
                    <a:pt x="603" y="38"/>
                  </a:lnTo>
                  <a:lnTo>
                    <a:pt x="648" y="60"/>
                  </a:lnTo>
                  <a:lnTo>
                    <a:pt x="685" y="82"/>
                  </a:lnTo>
                  <a:lnTo>
                    <a:pt x="715" y="108"/>
                  </a:lnTo>
                  <a:lnTo>
                    <a:pt x="741" y="135"/>
                  </a:lnTo>
                  <a:lnTo>
                    <a:pt x="763" y="164"/>
                  </a:lnTo>
                  <a:lnTo>
                    <a:pt x="759" y="207"/>
                  </a:lnTo>
                  <a:lnTo>
                    <a:pt x="748" y="245"/>
                  </a:lnTo>
                  <a:lnTo>
                    <a:pt x="731" y="274"/>
                  </a:lnTo>
                  <a:lnTo>
                    <a:pt x="709" y="300"/>
                  </a:lnTo>
                  <a:lnTo>
                    <a:pt x="681" y="321"/>
                  </a:lnTo>
                  <a:lnTo>
                    <a:pt x="649" y="336"/>
                  </a:lnTo>
                  <a:lnTo>
                    <a:pt x="614" y="349"/>
                  </a:lnTo>
                  <a:lnTo>
                    <a:pt x="577" y="356"/>
                  </a:lnTo>
                  <a:lnTo>
                    <a:pt x="538" y="362"/>
                  </a:lnTo>
                  <a:lnTo>
                    <a:pt x="497" y="364"/>
                  </a:lnTo>
                  <a:lnTo>
                    <a:pt x="458" y="364"/>
                  </a:lnTo>
                  <a:lnTo>
                    <a:pt x="379" y="360"/>
                  </a:lnTo>
                  <a:lnTo>
                    <a:pt x="344" y="356"/>
                  </a:lnTo>
                  <a:lnTo>
                    <a:pt x="312" y="351"/>
                  </a:lnTo>
                  <a:lnTo>
                    <a:pt x="284" y="345"/>
                  </a:lnTo>
                  <a:lnTo>
                    <a:pt x="262" y="342"/>
                  </a:lnTo>
                  <a:lnTo>
                    <a:pt x="243" y="338"/>
                  </a:lnTo>
                  <a:lnTo>
                    <a:pt x="232" y="336"/>
                  </a:lnTo>
                  <a:lnTo>
                    <a:pt x="229" y="334"/>
                  </a:lnTo>
                  <a:lnTo>
                    <a:pt x="240" y="394"/>
                  </a:lnTo>
                  <a:lnTo>
                    <a:pt x="245" y="448"/>
                  </a:lnTo>
                  <a:lnTo>
                    <a:pt x="243" y="496"/>
                  </a:lnTo>
                  <a:lnTo>
                    <a:pt x="236" y="539"/>
                  </a:lnTo>
                  <a:lnTo>
                    <a:pt x="225" y="578"/>
                  </a:lnTo>
                  <a:lnTo>
                    <a:pt x="210" y="612"/>
                  </a:lnTo>
                  <a:lnTo>
                    <a:pt x="193" y="640"/>
                  </a:lnTo>
                  <a:lnTo>
                    <a:pt x="175" y="662"/>
                  </a:lnTo>
                  <a:lnTo>
                    <a:pt x="154" y="679"/>
                  </a:lnTo>
                  <a:lnTo>
                    <a:pt x="135" y="692"/>
                  </a:lnTo>
                  <a:lnTo>
                    <a:pt x="96" y="651"/>
                  </a:lnTo>
                  <a:lnTo>
                    <a:pt x="65" y="606"/>
                  </a:lnTo>
                  <a:lnTo>
                    <a:pt x="39" y="558"/>
                  </a:lnTo>
                  <a:lnTo>
                    <a:pt x="20" y="507"/>
                  </a:lnTo>
                  <a:lnTo>
                    <a:pt x="7" y="453"/>
                  </a:lnTo>
                  <a:lnTo>
                    <a:pt x="0" y="399"/>
                  </a:lnTo>
                  <a:lnTo>
                    <a:pt x="0" y="345"/>
                  </a:lnTo>
                  <a:lnTo>
                    <a:pt x="9" y="297"/>
                  </a:lnTo>
                  <a:lnTo>
                    <a:pt x="26" y="250"/>
                  </a:lnTo>
                  <a:lnTo>
                    <a:pt x="55" y="194"/>
                  </a:lnTo>
                  <a:lnTo>
                    <a:pt x="91" y="144"/>
                  </a:lnTo>
                  <a:lnTo>
                    <a:pt x="134" y="101"/>
                  </a:lnTo>
                  <a:lnTo>
                    <a:pt x="182" y="66"/>
                  </a:lnTo>
                  <a:lnTo>
                    <a:pt x="234" y="38"/>
                  </a:lnTo>
                  <a:lnTo>
                    <a:pt x="292" y="17"/>
                  </a:lnTo>
                  <a:lnTo>
                    <a:pt x="35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934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1368425" y="2600325"/>
              <a:ext cx="1217612" cy="1106488"/>
            </a:xfrm>
            <a:custGeom>
              <a:avLst/>
              <a:gdLst/>
              <a:ahLst/>
              <a:cxnLst>
                <a:cxn ang="0">
                  <a:pos x="417" y="0"/>
                </a:cxn>
                <a:cxn ang="0">
                  <a:pos x="480" y="3"/>
                </a:cxn>
                <a:cxn ang="0">
                  <a:pos x="543" y="16"/>
                </a:cxn>
                <a:cxn ang="0">
                  <a:pos x="607" y="37"/>
                </a:cxn>
                <a:cxn ang="0">
                  <a:pos x="651" y="59"/>
                </a:cxn>
                <a:cxn ang="0">
                  <a:pos x="687" y="82"/>
                </a:cxn>
                <a:cxn ang="0">
                  <a:pos x="716" y="108"/>
                </a:cxn>
                <a:cxn ang="0">
                  <a:pos x="744" y="134"/>
                </a:cxn>
                <a:cxn ang="0">
                  <a:pos x="767" y="164"/>
                </a:cxn>
                <a:cxn ang="0">
                  <a:pos x="763" y="207"/>
                </a:cxn>
                <a:cxn ang="0">
                  <a:pos x="752" y="244"/>
                </a:cxn>
                <a:cxn ang="0">
                  <a:pos x="735" y="274"/>
                </a:cxn>
                <a:cxn ang="0">
                  <a:pos x="713" y="300"/>
                </a:cxn>
                <a:cxn ang="0">
                  <a:pos x="685" y="320"/>
                </a:cxn>
                <a:cxn ang="0">
                  <a:pos x="653" y="335"/>
                </a:cxn>
                <a:cxn ang="0">
                  <a:pos x="618" y="348"/>
                </a:cxn>
                <a:cxn ang="0">
                  <a:pos x="581" y="356"/>
                </a:cxn>
                <a:cxn ang="0">
                  <a:pos x="541" y="361"/>
                </a:cxn>
                <a:cxn ang="0">
                  <a:pos x="500" y="363"/>
                </a:cxn>
                <a:cxn ang="0">
                  <a:pos x="461" y="363"/>
                </a:cxn>
                <a:cxn ang="0">
                  <a:pos x="383" y="360"/>
                </a:cxn>
                <a:cxn ang="0">
                  <a:pos x="348" y="356"/>
                </a:cxn>
                <a:cxn ang="0">
                  <a:pos x="316" y="350"/>
                </a:cxn>
                <a:cxn ang="0">
                  <a:pos x="288" y="345"/>
                </a:cxn>
                <a:cxn ang="0">
                  <a:pos x="266" y="341"/>
                </a:cxn>
                <a:cxn ang="0">
                  <a:pos x="247" y="337"/>
                </a:cxn>
                <a:cxn ang="0">
                  <a:pos x="236" y="335"/>
                </a:cxn>
                <a:cxn ang="0">
                  <a:pos x="232" y="333"/>
                </a:cxn>
                <a:cxn ang="0">
                  <a:pos x="245" y="395"/>
                </a:cxn>
                <a:cxn ang="0">
                  <a:pos x="251" y="451"/>
                </a:cxn>
                <a:cxn ang="0">
                  <a:pos x="249" y="501"/>
                </a:cxn>
                <a:cxn ang="0">
                  <a:pos x="242" y="544"/>
                </a:cxn>
                <a:cxn ang="0">
                  <a:pos x="230" y="583"/>
                </a:cxn>
                <a:cxn ang="0">
                  <a:pos x="216" y="615"/>
                </a:cxn>
                <a:cxn ang="0">
                  <a:pos x="197" y="643"/>
                </a:cxn>
                <a:cxn ang="0">
                  <a:pos x="178" y="663"/>
                </a:cxn>
                <a:cxn ang="0">
                  <a:pos x="158" y="680"/>
                </a:cxn>
                <a:cxn ang="0">
                  <a:pos x="139" y="691"/>
                </a:cxn>
                <a:cxn ang="0">
                  <a:pos x="121" y="697"/>
                </a:cxn>
                <a:cxn ang="0">
                  <a:pos x="81" y="649"/>
                </a:cxn>
                <a:cxn ang="0">
                  <a:pos x="50" y="598"/>
                </a:cxn>
                <a:cxn ang="0">
                  <a:pos x="26" y="544"/>
                </a:cxn>
                <a:cxn ang="0">
                  <a:pos x="9" y="486"/>
                </a:cxn>
                <a:cxn ang="0">
                  <a:pos x="0" y="429"/>
                </a:cxn>
                <a:cxn ang="0">
                  <a:pos x="0" y="369"/>
                </a:cxn>
                <a:cxn ang="0">
                  <a:pos x="11" y="309"/>
                </a:cxn>
                <a:cxn ang="0">
                  <a:pos x="29" y="249"/>
                </a:cxn>
                <a:cxn ang="0">
                  <a:pos x="57" y="194"/>
                </a:cxn>
                <a:cxn ang="0">
                  <a:pos x="95" y="143"/>
                </a:cxn>
                <a:cxn ang="0">
                  <a:pos x="137" y="100"/>
                </a:cxn>
                <a:cxn ang="0">
                  <a:pos x="186" y="65"/>
                </a:cxn>
                <a:cxn ang="0">
                  <a:pos x="238" y="37"/>
                </a:cxn>
                <a:cxn ang="0">
                  <a:pos x="294" y="16"/>
                </a:cxn>
                <a:cxn ang="0">
                  <a:pos x="353" y="3"/>
                </a:cxn>
                <a:cxn ang="0">
                  <a:pos x="417" y="0"/>
                </a:cxn>
              </a:cxnLst>
              <a:rect l="0" t="0" r="r" b="b"/>
              <a:pathLst>
                <a:path w="767" h="697">
                  <a:moveTo>
                    <a:pt x="417" y="0"/>
                  </a:moveTo>
                  <a:lnTo>
                    <a:pt x="480" y="3"/>
                  </a:lnTo>
                  <a:lnTo>
                    <a:pt x="543" y="16"/>
                  </a:lnTo>
                  <a:lnTo>
                    <a:pt x="607" y="37"/>
                  </a:lnTo>
                  <a:lnTo>
                    <a:pt x="651" y="59"/>
                  </a:lnTo>
                  <a:lnTo>
                    <a:pt x="687" y="82"/>
                  </a:lnTo>
                  <a:lnTo>
                    <a:pt x="716" y="108"/>
                  </a:lnTo>
                  <a:lnTo>
                    <a:pt x="744" y="134"/>
                  </a:lnTo>
                  <a:lnTo>
                    <a:pt x="767" y="164"/>
                  </a:lnTo>
                  <a:lnTo>
                    <a:pt x="763" y="207"/>
                  </a:lnTo>
                  <a:lnTo>
                    <a:pt x="752" y="244"/>
                  </a:lnTo>
                  <a:lnTo>
                    <a:pt x="735" y="274"/>
                  </a:lnTo>
                  <a:lnTo>
                    <a:pt x="713" y="300"/>
                  </a:lnTo>
                  <a:lnTo>
                    <a:pt x="685" y="320"/>
                  </a:lnTo>
                  <a:lnTo>
                    <a:pt x="653" y="335"/>
                  </a:lnTo>
                  <a:lnTo>
                    <a:pt x="618" y="348"/>
                  </a:lnTo>
                  <a:lnTo>
                    <a:pt x="581" y="356"/>
                  </a:lnTo>
                  <a:lnTo>
                    <a:pt x="541" y="361"/>
                  </a:lnTo>
                  <a:lnTo>
                    <a:pt x="500" y="363"/>
                  </a:lnTo>
                  <a:lnTo>
                    <a:pt x="461" y="363"/>
                  </a:lnTo>
                  <a:lnTo>
                    <a:pt x="383" y="360"/>
                  </a:lnTo>
                  <a:lnTo>
                    <a:pt x="348" y="356"/>
                  </a:lnTo>
                  <a:lnTo>
                    <a:pt x="316" y="350"/>
                  </a:lnTo>
                  <a:lnTo>
                    <a:pt x="288" y="345"/>
                  </a:lnTo>
                  <a:lnTo>
                    <a:pt x="266" y="341"/>
                  </a:lnTo>
                  <a:lnTo>
                    <a:pt x="247" y="337"/>
                  </a:lnTo>
                  <a:lnTo>
                    <a:pt x="236" y="335"/>
                  </a:lnTo>
                  <a:lnTo>
                    <a:pt x="232" y="333"/>
                  </a:lnTo>
                  <a:lnTo>
                    <a:pt x="245" y="395"/>
                  </a:lnTo>
                  <a:lnTo>
                    <a:pt x="251" y="451"/>
                  </a:lnTo>
                  <a:lnTo>
                    <a:pt x="249" y="501"/>
                  </a:lnTo>
                  <a:lnTo>
                    <a:pt x="242" y="544"/>
                  </a:lnTo>
                  <a:lnTo>
                    <a:pt x="230" y="583"/>
                  </a:lnTo>
                  <a:lnTo>
                    <a:pt x="216" y="615"/>
                  </a:lnTo>
                  <a:lnTo>
                    <a:pt x="197" y="643"/>
                  </a:lnTo>
                  <a:lnTo>
                    <a:pt x="178" y="663"/>
                  </a:lnTo>
                  <a:lnTo>
                    <a:pt x="158" y="680"/>
                  </a:lnTo>
                  <a:lnTo>
                    <a:pt x="139" y="691"/>
                  </a:lnTo>
                  <a:lnTo>
                    <a:pt x="121" y="697"/>
                  </a:lnTo>
                  <a:lnTo>
                    <a:pt x="81" y="649"/>
                  </a:lnTo>
                  <a:lnTo>
                    <a:pt x="50" y="598"/>
                  </a:lnTo>
                  <a:lnTo>
                    <a:pt x="26" y="544"/>
                  </a:lnTo>
                  <a:lnTo>
                    <a:pt x="9" y="486"/>
                  </a:lnTo>
                  <a:lnTo>
                    <a:pt x="0" y="429"/>
                  </a:lnTo>
                  <a:lnTo>
                    <a:pt x="0" y="369"/>
                  </a:lnTo>
                  <a:lnTo>
                    <a:pt x="11" y="309"/>
                  </a:lnTo>
                  <a:lnTo>
                    <a:pt x="29" y="249"/>
                  </a:lnTo>
                  <a:lnTo>
                    <a:pt x="57" y="194"/>
                  </a:lnTo>
                  <a:lnTo>
                    <a:pt x="95" y="143"/>
                  </a:lnTo>
                  <a:lnTo>
                    <a:pt x="137" y="100"/>
                  </a:lnTo>
                  <a:lnTo>
                    <a:pt x="186" y="65"/>
                  </a:lnTo>
                  <a:lnTo>
                    <a:pt x="238" y="37"/>
                  </a:lnTo>
                  <a:lnTo>
                    <a:pt x="294" y="16"/>
                  </a:lnTo>
                  <a:lnTo>
                    <a:pt x="353" y="3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reeform 11"/>
            <p:cNvSpPr>
              <a:spLocks/>
            </p:cNvSpPr>
            <p:nvPr/>
          </p:nvSpPr>
          <p:spPr bwMode="auto">
            <a:xfrm>
              <a:off x="2047875" y="4138613"/>
              <a:ext cx="277812" cy="169863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38" y="105"/>
                </a:cxn>
                <a:cxn ang="0">
                  <a:pos x="89" y="107"/>
                </a:cxn>
                <a:cxn ang="0">
                  <a:pos x="0" y="8"/>
                </a:cxn>
                <a:cxn ang="0">
                  <a:pos x="54" y="6"/>
                </a:cxn>
                <a:cxn ang="0">
                  <a:pos x="113" y="4"/>
                </a:cxn>
                <a:cxn ang="0">
                  <a:pos x="175" y="0"/>
                </a:cxn>
              </a:cxnLst>
              <a:rect l="0" t="0" r="r" b="b"/>
              <a:pathLst>
                <a:path w="175" h="107">
                  <a:moveTo>
                    <a:pt x="175" y="0"/>
                  </a:moveTo>
                  <a:lnTo>
                    <a:pt x="138" y="105"/>
                  </a:lnTo>
                  <a:lnTo>
                    <a:pt x="89" y="107"/>
                  </a:lnTo>
                  <a:lnTo>
                    <a:pt x="0" y="8"/>
                  </a:lnTo>
                  <a:lnTo>
                    <a:pt x="54" y="6"/>
                  </a:lnTo>
                  <a:lnTo>
                    <a:pt x="113" y="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2178050" y="4278313"/>
              <a:ext cx="250825" cy="9652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67" y="56"/>
                </a:cxn>
                <a:cxn ang="0">
                  <a:pos x="82" y="116"/>
                </a:cxn>
                <a:cxn ang="0">
                  <a:pos x="97" y="173"/>
                </a:cxn>
                <a:cxn ang="0">
                  <a:pos x="110" y="231"/>
                </a:cxn>
                <a:cxn ang="0">
                  <a:pos x="121" y="287"/>
                </a:cxn>
                <a:cxn ang="0">
                  <a:pos x="130" y="339"/>
                </a:cxn>
                <a:cxn ang="0">
                  <a:pos x="139" y="386"/>
                </a:cxn>
                <a:cxn ang="0">
                  <a:pos x="145" y="427"/>
                </a:cxn>
                <a:cxn ang="0">
                  <a:pos x="151" y="462"/>
                </a:cxn>
                <a:cxn ang="0">
                  <a:pos x="154" y="488"/>
                </a:cxn>
                <a:cxn ang="0">
                  <a:pos x="158" y="505"/>
                </a:cxn>
                <a:cxn ang="0">
                  <a:pos x="158" y="511"/>
                </a:cxn>
                <a:cxn ang="0">
                  <a:pos x="84" y="608"/>
                </a:cxn>
                <a:cxn ang="0">
                  <a:pos x="0" y="520"/>
                </a:cxn>
                <a:cxn ang="0">
                  <a:pos x="3" y="470"/>
                </a:cxn>
                <a:cxn ang="0">
                  <a:pos x="5" y="416"/>
                </a:cxn>
                <a:cxn ang="0">
                  <a:pos x="7" y="360"/>
                </a:cxn>
                <a:cxn ang="0">
                  <a:pos x="9" y="302"/>
                </a:cxn>
                <a:cxn ang="0">
                  <a:pos x="9" y="95"/>
                </a:cxn>
                <a:cxn ang="0">
                  <a:pos x="7" y="58"/>
                </a:cxn>
                <a:cxn ang="0">
                  <a:pos x="7" y="4"/>
                </a:cxn>
                <a:cxn ang="0">
                  <a:pos x="50" y="0"/>
                </a:cxn>
              </a:cxnLst>
              <a:rect l="0" t="0" r="r" b="b"/>
              <a:pathLst>
                <a:path w="158" h="608">
                  <a:moveTo>
                    <a:pt x="50" y="0"/>
                  </a:moveTo>
                  <a:lnTo>
                    <a:pt x="67" y="56"/>
                  </a:lnTo>
                  <a:lnTo>
                    <a:pt x="82" y="116"/>
                  </a:lnTo>
                  <a:lnTo>
                    <a:pt x="97" y="173"/>
                  </a:lnTo>
                  <a:lnTo>
                    <a:pt x="110" y="231"/>
                  </a:lnTo>
                  <a:lnTo>
                    <a:pt x="121" y="287"/>
                  </a:lnTo>
                  <a:lnTo>
                    <a:pt x="130" y="339"/>
                  </a:lnTo>
                  <a:lnTo>
                    <a:pt x="139" y="386"/>
                  </a:lnTo>
                  <a:lnTo>
                    <a:pt x="145" y="427"/>
                  </a:lnTo>
                  <a:lnTo>
                    <a:pt x="151" y="462"/>
                  </a:lnTo>
                  <a:lnTo>
                    <a:pt x="154" y="488"/>
                  </a:lnTo>
                  <a:lnTo>
                    <a:pt x="158" y="505"/>
                  </a:lnTo>
                  <a:lnTo>
                    <a:pt x="158" y="511"/>
                  </a:lnTo>
                  <a:lnTo>
                    <a:pt x="84" y="608"/>
                  </a:lnTo>
                  <a:lnTo>
                    <a:pt x="0" y="520"/>
                  </a:lnTo>
                  <a:lnTo>
                    <a:pt x="3" y="470"/>
                  </a:lnTo>
                  <a:lnTo>
                    <a:pt x="5" y="416"/>
                  </a:lnTo>
                  <a:lnTo>
                    <a:pt x="7" y="360"/>
                  </a:lnTo>
                  <a:lnTo>
                    <a:pt x="9" y="302"/>
                  </a:lnTo>
                  <a:lnTo>
                    <a:pt x="9" y="95"/>
                  </a:lnTo>
                  <a:lnTo>
                    <a:pt x="7" y="58"/>
                  </a:lnTo>
                  <a:lnTo>
                    <a:pt x="7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Freeform 13"/>
            <p:cNvSpPr>
              <a:spLocks/>
            </p:cNvSpPr>
            <p:nvPr/>
          </p:nvSpPr>
          <p:spPr bwMode="auto">
            <a:xfrm>
              <a:off x="1574800" y="2682875"/>
              <a:ext cx="895350" cy="417513"/>
            </a:xfrm>
            <a:custGeom>
              <a:avLst/>
              <a:gdLst/>
              <a:ahLst/>
              <a:cxnLst>
                <a:cxn ang="0">
                  <a:pos x="411" y="0"/>
                </a:cxn>
                <a:cxn ang="0">
                  <a:pos x="417" y="2"/>
                </a:cxn>
                <a:cxn ang="0">
                  <a:pos x="432" y="5"/>
                </a:cxn>
                <a:cxn ang="0">
                  <a:pos x="452" y="11"/>
                </a:cxn>
                <a:cxn ang="0">
                  <a:pos x="477" y="20"/>
                </a:cxn>
                <a:cxn ang="0">
                  <a:pos x="503" y="33"/>
                </a:cxn>
                <a:cxn ang="0">
                  <a:pos x="527" y="50"/>
                </a:cxn>
                <a:cxn ang="0">
                  <a:pos x="547" y="71"/>
                </a:cxn>
                <a:cxn ang="0">
                  <a:pos x="560" y="95"/>
                </a:cxn>
                <a:cxn ang="0">
                  <a:pos x="564" y="112"/>
                </a:cxn>
                <a:cxn ang="0">
                  <a:pos x="564" y="132"/>
                </a:cxn>
                <a:cxn ang="0">
                  <a:pos x="560" y="153"/>
                </a:cxn>
                <a:cxn ang="0">
                  <a:pos x="551" y="175"/>
                </a:cxn>
                <a:cxn ang="0">
                  <a:pos x="538" y="196"/>
                </a:cxn>
                <a:cxn ang="0">
                  <a:pos x="518" y="216"/>
                </a:cxn>
                <a:cxn ang="0">
                  <a:pos x="491" y="233"/>
                </a:cxn>
                <a:cxn ang="0">
                  <a:pos x="460" y="248"/>
                </a:cxn>
                <a:cxn ang="0">
                  <a:pos x="419" y="257"/>
                </a:cxn>
                <a:cxn ang="0">
                  <a:pos x="370" y="263"/>
                </a:cxn>
                <a:cxn ang="0">
                  <a:pos x="302" y="263"/>
                </a:cxn>
                <a:cxn ang="0">
                  <a:pos x="240" y="259"/>
                </a:cxn>
                <a:cxn ang="0">
                  <a:pos x="184" y="252"/>
                </a:cxn>
                <a:cxn ang="0">
                  <a:pos x="136" y="240"/>
                </a:cxn>
                <a:cxn ang="0">
                  <a:pos x="95" y="227"/>
                </a:cxn>
                <a:cxn ang="0">
                  <a:pos x="61" y="214"/>
                </a:cxn>
                <a:cxn ang="0">
                  <a:pos x="35" y="203"/>
                </a:cxn>
                <a:cxn ang="0">
                  <a:pos x="15" y="192"/>
                </a:cxn>
                <a:cxn ang="0">
                  <a:pos x="4" y="184"/>
                </a:cxn>
                <a:cxn ang="0">
                  <a:pos x="0" y="183"/>
                </a:cxn>
                <a:cxn ang="0">
                  <a:pos x="63" y="190"/>
                </a:cxn>
                <a:cxn ang="0">
                  <a:pos x="119" y="192"/>
                </a:cxn>
                <a:cxn ang="0">
                  <a:pos x="169" y="186"/>
                </a:cxn>
                <a:cxn ang="0">
                  <a:pos x="214" y="175"/>
                </a:cxn>
                <a:cxn ang="0">
                  <a:pos x="253" y="160"/>
                </a:cxn>
                <a:cxn ang="0">
                  <a:pos x="289" y="143"/>
                </a:cxn>
                <a:cxn ang="0">
                  <a:pos x="316" y="123"/>
                </a:cxn>
                <a:cxn ang="0">
                  <a:pos x="343" y="102"/>
                </a:cxn>
                <a:cxn ang="0">
                  <a:pos x="361" y="80"/>
                </a:cxn>
                <a:cxn ang="0">
                  <a:pos x="378" y="60"/>
                </a:cxn>
                <a:cxn ang="0">
                  <a:pos x="391" y="41"/>
                </a:cxn>
                <a:cxn ang="0">
                  <a:pos x="400" y="24"/>
                </a:cxn>
                <a:cxn ang="0">
                  <a:pos x="406" y="11"/>
                </a:cxn>
                <a:cxn ang="0">
                  <a:pos x="411" y="0"/>
                </a:cxn>
              </a:cxnLst>
              <a:rect l="0" t="0" r="r" b="b"/>
              <a:pathLst>
                <a:path w="564" h="263">
                  <a:moveTo>
                    <a:pt x="411" y="0"/>
                  </a:moveTo>
                  <a:lnTo>
                    <a:pt x="417" y="2"/>
                  </a:lnTo>
                  <a:lnTo>
                    <a:pt x="432" y="5"/>
                  </a:lnTo>
                  <a:lnTo>
                    <a:pt x="452" y="11"/>
                  </a:lnTo>
                  <a:lnTo>
                    <a:pt x="477" y="20"/>
                  </a:lnTo>
                  <a:lnTo>
                    <a:pt x="503" y="33"/>
                  </a:lnTo>
                  <a:lnTo>
                    <a:pt x="527" y="50"/>
                  </a:lnTo>
                  <a:lnTo>
                    <a:pt x="547" y="71"/>
                  </a:lnTo>
                  <a:lnTo>
                    <a:pt x="560" y="95"/>
                  </a:lnTo>
                  <a:lnTo>
                    <a:pt x="564" y="112"/>
                  </a:lnTo>
                  <a:lnTo>
                    <a:pt x="564" y="132"/>
                  </a:lnTo>
                  <a:lnTo>
                    <a:pt x="560" y="153"/>
                  </a:lnTo>
                  <a:lnTo>
                    <a:pt x="551" y="175"/>
                  </a:lnTo>
                  <a:lnTo>
                    <a:pt x="538" y="196"/>
                  </a:lnTo>
                  <a:lnTo>
                    <a:pt x="518" y="216"/>
                  </a:lnTo>
                  <a:lnTo>
                    <a:pt x="491" y="233"/>
                  </a:lnTo>
                  <a:lnTo>
                    <a:pt x="460" y="248"/>
                  </a:lnTo>
                  <a:lnTo>
                    <a:pt x="419" y="257"/>
                  </a:lnTo>
                  <a:lnTo>
                    <a:pt x="370" y="263"/>
                  </a:lnTo>
                  <a:lnTo>
                    <a:pt x="302" y="263"/>
                  </a:lnTo>
                  <a:lnTo>
                    <a:pt x="240" y="259"/>
                  </a:lnTo>
                  <a:lnTo>
                    <a:pt x="184" y="252"/>
                  </a:lnTo>
                  <a:lnTo>
                    <a:pt x="136" y="240"/>
                  </a:lnTo>
                  <a:lnTo>
                    <a:pt x="95" y="227"/>
                  </a:lnTo>
                  <a:lnTo>
                    <a:pt x="61" y="214"/>
                  </a:lnTo>
                  <a:lnTo>
                    <a:pt x="35" y="203"/>
                  </a:lnTo>
                  <a:lnTo>
                    <a:pt x="15" y="192"/>
                  </a:lnTo>
                  <a:lnTo>
                    <a:pt x="4" y="184"/>
                  </a:lnTo>
                  <a:lnTo>
                    <a:pt x="0" y="183"/>
                  </a:lnTo>
                  <a:lnTo>
                    <a:pt x="63" y="190"/>
                  </a:lnTo>
                  <a:lnTo>
                    <a:pt x="119" y="192"/>
                  </a:lnTo>
                  <a:lnTo>
                    <a:pt x="169" y="186"/>
                  </a:lnTo>
                  <a:lnTo>
                    <a:pt x="214" y="175"/>
                  </a:lnTo>
                  <a:lnTo>
                    <a:pt x="253" y="160"/>
                  </a:lnTo>
                  <a:lnTo>
                    <a:pt x="289" y="143"/>
                  </a:lnTo>
                  <a:lnTo>
                    <a:pt x="316" y="123"/>
                  </a:lnTo>
                  <a:lnTo>
                    <a:pt x="343" y="102"/>
                  </a:lnTo>
                  <a:lnTo>
                    <a:pt x="361" y="80"/>
                  </a:lnTo>
                  <a:lnTo>
                    <a:pt x="378" y="60"/>
                  </a:lnTo>
                  <a:lnTo>
                    <a:pt x="391" y="41"/>
                  </a:lnTo>
                  <a:lnTo>
                    <a:pt x="400" y="24"/>
                  </a:lnTo>
                  <a:lnTo>
                    <a:pt x="406" y="11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Freeform 14"/>
            <p:cNvSpPr>
              <a:spLocks noEditPoints="1"/>
            </p:cNvSpPr>
            <p:nvPr/>
          </p:nvSpPr>
          <p:spPr bwMode="auto">
            <a:xfrm>
              <a:off x="2130425" y="2863850"/>
              <a:ext cx="339725" cy="241300"/>
            </a:xfrm>
            <a:custGeom>
              <a:avLst/>
              <a:gdLst/>
              <a:ahLst/>
              <a:cxnLst>
                <a:cxn ang="0">
                  <a:pos x="4" y="152"/>
                </a:cxn>
                <a:cxn ang="0">
                  <a:pos x="0" y="152"/>
                </a:cxn>
                <a:cxn ang="0">
                  <a:pos x="4" y="152"/>
                </a:cxn>
                <a:cxn ang="0">
                  <a:pos x="212" y="0"/>
                </a:cxn>
                <a:cxn ang="0">
                  <a:pos x="212" y="1"/>
                </a:cxn>
                <a:cxn ang="0">
                  <a:pos x="214" y="9"/>
                </a:cxn>
                <a:cxn ang="0">
                  <a:pos x="214" y="31"/>
                </a:cxn>
                <a:cxn ang="0">
                  <a:pos x="212" y="44"/>
                </a:cxn>
                <a:cxn ang="0">
                  <a:pos x="209" y="61"/>
                </a:cxn>
                <a:cxn ang="0">
                  <a:pos x="201" y="78"/>
                </a:cxn>
                <a:cxn ang="0">
                  <a:pos x="190" y="95"/>
                </a:cxn>
                <a:cxn ang="0">
                  <a:pos x="173" y="110"/>
                </a:cxn>
                <a:cxn ang="0">
                  <a:pos x="153" y="125"/>
                </a:cxn>
                <a:cxn ang="0">
                  <a:pos x="125" y="136"/>
                </a:cxn>
                <a:cxn ang="0">
                  <a:pos x="91" y="145"/>
                </a:cxn>
                <a:cxn ang="0">
                  <a:pos x="50" y="151"/>
                </a:cxn>
                <a:cxn ang="0">
                  <a:pos x="4" y="152"/>
                </a:cxn>
                <a:cxn ang="0">
                  <a:pos x="13" y="151"/>
                </a:cxn>
                <a:cxn ang="0">
                  <a:pos x="30" y="149"/>
                </a:cxn>
                <a:cxn ang="0">
                  <a:pos x="48" y="147"/>
                </a:cxn>
                <a:cxn ang="0">
                  <a:pos x="71" y="141"/>
                </a:cxn>
                <a:cxn ang="0">
                  <a:pos x="95" y="134"/>
                </a:cxn>
                <a:cxn ang="0">
                  <a:pos x="121" y="125"/>
                </a:cxn>
                <a:cxn ang="0">
                  <a:pos x="145" y="113"/>
                </a:cxn>
                <a:cxn ang="0">
                  <a:pos x="168" y="98"/>
                </a:cxn>
                <a:cxn ang="0">
                  <a:pos x="186" y="80"/>
                </a:cxn>
                <a:cxn ang="0">
                  <a:pos x="201" y="57"/>
                </a:cxn>
                <a:cxn ang="0">
                  <a:pos x="210" y="31"/>
                </a:cxn>
                <a:cxn ang="0">
                  <a:pos x="212" y="0"/>
                </a:cxn>
              </a:cxnLst>
              <a:rect l="0" t="0" r="r" b="b"/>
              <a:pathLst>
                <a:path w="214" h="152">
                  <a:moveTo>
                    <a:pt x="4" y="152"/>
                  </a:moveTo>
                  <a:lnTo>
                    <a:pt x="0" y="152"/>
                  </a:lnTo>
                  <a:lnTo>
                    <a:pt x="4" y="152"/>
                  </a:lnTo>
                  <a:close/>
                  <a:moveTo>
                    <a:pt x="212" y="0"/>
                  </a:moveTo>
                  <a:lnTo>
                    <a:pt x="212" y="1"/>
                  </a:lnTo>
                  <a:lnTo>
                    <a:pt x="214" y="9"/>
                  </a:lnTo>
                  <a:lnTo>
                    <a:pt x="214" y="31"/>
                  </a:lnTo>
                  <a:lnTo>
                    <a:pt x="212" y="44"/>
                  </a:lnTo>
                  <a:lnTo>
                    <a:pt x="209" y="61"/>
                  </a:lnTo>
                  <a:lnTo>
                    <a:pt x="201" y="78"/>
                  </a:lnTo>
                  <a:lnTo>
                    <a:pt x="190" y="95"/>
                  </a:lnTo>
                  <a:lnTo>
                    <a:pt x="173" y="110"/>
                  </a:lnTo>
                  <a:lnTo>
                    <a:pt x="153" y="125"/>
                  </a:lnTo>
                  <a:lnTo>
                    <a:pt x="125" y="136"/>
                  </a:lnTo>
                  <a:lnTo>
                    <a:pt x="91" y="145"/>
                  </a:lnTo>
                  <a:lnTo>
                    <a:pt x="50" y="151"/>
                  </a:lnTo>
                  <a:lnTo>
                    <a:pt x="4" y="152"/>
                  </a:lnTo>
                  <a:lnTo>
                    <a:pt x="13" y="151"/>
                  </a:lnTo>
                  <a:lnTo>
                    <a:pt x="30" y="149"/>
                  </a:lnTo>
                  <a:lnTo>
                    <a:pt x="48" y="147"/>
                  </a:lnTo>
                  <a:lnTo>
                    <a:pt x="71" y="141"/>
                  </a:lnTo>
                  <a:lnTo>
                    <a:pt x="95" y="134"/>
                  </a:lnTo>
                  <a:lnTo>
                    <a:pt x="121" y="125"/>
                  </a:lnTo>
                  <a:lnTo>
                    <a:pt x="145" y="113"/>
                  </a:lnTo>
                  <a:lnTo>
                    <a:pt x="168" y="98"/>
                  </a:lnTo>
                  <a:lnTo>
                    <a:pt x="186" y="80"/>
                  </a:lnTo>
                  <a:lnTo>
                    <a:pt x="201" y="57"/>
                  </a:lnTo>
                  <a:lnTo>
                    <a:pt x="210" y="3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A6B8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reeform 15"/>
            <p:cNvSpPr>
              <a:spLocks/>
            </p:cNvSpPr>
            <p:nvPr/>
          </p:nvSpPr>
          <p:spPr bwMode="auto">
            <a:xfrm>
              <a:off x="2635250" y="3011488"/>
              <a:ext cx="95250" cy="487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10" y="13"/>
                </a:cxn>
                <a:cxn ang="0">
                  <a:pos x="19" y="30"/>
                </a:cxn>
                <a:cxn ang="0">
                  <a:pos x="30" y="52"/>
                </a:cxn>
                <a:cxn ang="0">
                  <a:pos x="39" y="80"/>
                </a:cxn>
                <a:cxn ang="0">
                  <a:pos x="51" y="115"/>
                </a:cxn>
                <a:cxn ang="0">
                  <a:pos x="56" y="155"/>
                </a:cxn>
                <a:cxn ang="0">
                  <a:pos x="60" y="201"/>
                </a:cxn>
                <a:cxn ang="0">
                  <a:pos x="56" y="252"/>
                </a:cxn>
                <a:cxn ang="0">
                  <a:pos x="47" y="307"/>
                </a:cxn>
                <a:cxn ang="0">
                  <a:pos x="47" y="302"/>
                </a:cxn>
                <a:cxn ang="0">
                  <a:pos x="49" y="287"/>
                </a:cxn>
                <a:cxn ang="0">
                  <a:pos x="51" y="261"/>
                </a:cxn>
                <a:cxn ang="0">
                  <a:pos x="51" y="229"/>
                </a:cxn>
                <a:cxn ang="0">
                  <a:pos x="49" y="190"/>
                </a:cxn>
                <a:cxn ang="0">
                  <a:pos x="43" y="147"/>
                </a:cxn>
                <a:cxn ang="0">
                  <a:pos x="34" y="99"/>
                </a:cxn>
                <a:cxn ang="0">
                  <a:pos x="21" y="50"/>
                </a:cxn>
                <a:cxn ang="0">
                  <a:pos x="0" y="0"/>
                </a:cxn>
              </a:cxnLst>
              <a:rect l="0" t="0" r="r" b="b"/>
              <a:pathLst>
                <a:path w="60" h="307">
                  <a:moveTo>
                    <a:pt x="0" y="0"/>
                  </a:moveTo>
                  <a:lnTo>
                    <a:pt x="2" y="4"/>
                  </a:lnTo>
                  <a:lnTo>
                    <a:pt x="10" y="13"/>
                  </a:lnTo>
                  <a:lnTo>
                    <a:pt x="19" y="30"/>
                  </a:lnTo>
                  <a:lnTo>
                    <a:pt x="30" y="52"/>
                  </a:lnTo>
                  <a:lnTo>
                    <a:pt x="39" y="80"/>
                  </a:lnTo>
                  <a:lnTo>
                    <a:pt x="51" y="115"/>
                  </a:lnTo>
                  <a:lnTo>
                    <a:pt x="56" y="155"/>
                  </a:lnTo>
                  <a:lnTo>
                    <a:pt x="60" y="201"/>
                  </a:lnTo>
                  <a:lnTo>
                    <a:pt x="56" y="252"/>
                  </a:lnTo>
                  <a:lnTo>
                    <a:pt x="47" y="307"/>
                  </a:lnTo>
                  <a:lnTo>
                    <a:pt x="47" y="302"/>
                  </a:lnTo>
                  <a:lnTo>
                    <a:pt x="49" y="287"/>
                  </a:lnTo>
                  <a:lnTo>
                    <a:pt x="51" y="261"/>
                  </a:lnTo>
                  <a:lnTo>
                    <a:pt x="51" y="229"/>
                  </a:lnTo>
                  <a:lnTo>
                    <a:pt x="49" y="190"/>
                  </a:lnTo>
                  <a:lnTo>
                    <a:pt x="43" y="147"/>
                  </a:lnTo>
                  <a:lnTo>
                    <a:pt x="34" y="99"/>
                  </a:lnTo>
                  <a:lnTo>
                    <a:pt x="2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16"/>
            <p:cNvSpPr>
              <a:spLocks/>
            </p:cNvSpPr>
            <p:nvPr/>
          </p:nvSpPr>
          <p:spPr bwMode="auto">
            <a:xfrm>
              <a:off x="2435225" y="4124325"/>
              <a:ext cx="168275" cy="11715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2" y="26"/>
                </a:cxn>
                <a:cxn ang="0">
                  <a:pos x="106" y="733"/>
                </a:cxn>
                <a:cxn ang="0">
                  <a:pos x="67" y="737"/>
                </a:cxn>
                <a:cxn ang="0">
                  <a:pos x="24" y="738"/>
                </a:cxn>
                <a:cxn ang="0">
                  <a:pos x="13" y="641"/>
                </a:cxn>
                <a:cxn ang="0">
                  <a:pos x="3" y="533"/>
                </a:cxn>
                <a:cxn ang="0">
                  <a:pos x="0" y="421"/>
                </a:cxn>
                <a:cxn ang="0">
                  <a:pos x="0" y="336"/>
                </a:cxn>
                <a:cxn ang="0">
                  <a:pos x="2" y="259"/>
                </a:cxn>
                <a:cxn ang="0">
                  <a:pos x="3" y="192"/>
                </a:cxn>
                <a:cxn ang="0">
                  <a:pos x="9" y="134"/>
                </a:cxn>
                <a:cxn ang="0">
                  <a:pos x="13" y="88"/>
                </a:cxn>
                <a:cxn ang="0">
                  <a:pos x="18" y="50"/>
                </a:cxn>
                <a:cxn ang="0">
                  <a:pos x="22" y="22"/>
                </a:cxn>
                <a:cxn ang="0">
                  <a:pos x="24" y="6"/>
                </a:cxn>
                <a:cxn ang="0">
                  <a:pos x="26" y="0"/>
                </a:cxn>
              </a:cxnLst>
              <a:rect l="0" t="0" r="r" b="b"/>
              <a:pathLst>
                <a:path w="106" h="738">
                  <a:moveTo>
                    <a:pt x="26" y="0"/>
                  </a:moveTo>
                  <a:lnTo>
                    <a:pt x="72" y="26"/>
                  </a:lnTo>
                  <a:lnTo>
                    <a:pt x="106" y="733"/>
                  </a:lnTo>
                  <a:lnTo>
                    <a:pt x="67" y="737"/>
                  </a:lnTo>
                  <a:lnTo>
                    <a:pt x="24" y="738"/>
                  </a:lnTo>
                  <a:lnTo>
                    <a:pt x="13" y="641"/>
                  </a:lnTo>
                  <a:lnTo>
                    <a:pt x="3" y="533"/>
                  </a:lnTo>
                  <a:lnTo>
                    <a:pt x="0" y="421"/>
                  </a:lnTo>
                  <a:lnTo>
                    <a:pt x="0" y="336"/>
                  </a:lnTo>
                  <a:lnTo>
                    <a:pt x="2" y="259"/>
                  </a:lnTo>
                  <a:lnTo>
                    <a:pt x="3" y="192"/>
                  </a:lnTo>
                  <a:lnTo>
                    <a:pt x="9" y="134"/>
                  </a:lnTo>
                  <a:lnTo>
                    <a:pt x="13" y="88"/>
                  </a:lnTo>
                  <a:lnTo>
                    <a:pt x="18" y="50"/>
                  </a:lnTo>
                  <a:lnTo>
                    <a:pt x="22" y="22"/>
                  </a:lnTo>
                  <a:lnTo>
                    <a:pt x="24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B8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Freeform 17"/>
            <p:cNvSpPr>
              <a:spLocks/>
            </p:cNvSpPr>
            <p:nvPr/>
          </p:nvSpPr>
          <p:spPr bwMode="auto">
            <a:xfrm>
              <a:off x="2452688" y="4086225"/>
              <a:ext cx="611187" cy="1208088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60" y="3"/>
                </a:cxn>
                <a:cxn ang="0">
                  <a:pos x="168" y="13"/>
                </a:cxn>
                <a:cxn ang="0">
                  <a:pos x="177" y="30"/>
                </a:cxn>
                <a:cxn ang="0">
                  <a:pos x="190" y="52"/>
                </a:cxn>
                <a:cxn ang="0">
                  <a:pos x="207" y="78"/>
                </a:cxn>
                <a:cxn ang="0">
                  <a:pos x="223" y="110"/>
                </a:cxn>
                <a:cxn ang="0">
                  <a:pos x="244" y="145"/>
                </a:cxn>
                <a:cxn ang="0">
                  <a:pos x="263" y="182"/>
                </a:cxn>
                <a:cxn ang="0">
                  <a:pos x="294" y="255"/>
                </a:cxn>
                <a:cxn ang="0">
                  <a:pos x="320" y="333"/>
                </a:cxn>
                <a:cxn ang="0">
                  <a:pos x="343" y="416"/>
                </a:cxn>
                <a:cxn ang="0">
                  <a:pos x="361" y="498"/>
                </a:cxn>
                <a:cxn ang="0">
                  <a:pos x="376" y="581"/>
                </a:cxn>
                <a:cxn ang="0">
                  <a:pos x="385" y="660"/>
                </a:cxn>
                <a:cxn ang="0">
                  <a:pos x="385" y="665"/>
                </a:cxn>
                <a:cxn ang="0">
                  <a:pos x="378" y="677"/>
                </a:cxn>
                <a:cxn ang="0">
                  <a:pos x="361" y="692"/>
                </a:cxn>
                <a:cxn ang="0">
                  <a:pos x="337" y="705"/>
                </a:cxn>
                <a:cxn ang="0">
                  <a:pos x="307" y="718"/>
                </a:cxn>
                <a:cxn ang="0">
                  <a:pos x="268" y="731"/>
                </a:cxn>
                <a:cxn ang="0">
                  <a:pos x="222" y="740"/>
                </a:cxn>
                <a:cxn ang="0">
                  <a:pos x="168" y="749"/>
                </a:cxn>
                <a:cxn ang="0">
                  <a:pos x="102" y="755"/>
                </a:cxn>
                <a:cxn ang="0">
                  <a:pos x="30" y="761"/>
                </a:cxn>
                <a:cxn ang="0">
                  <a:pos x="20" y="684"/>
                </a:cxn>
                <a:cxn ang="0">
                  <a:pos x="11" y="598"/>
                </a:cxn>
                <a:cxn ang="0">
                  <a:pos x="6" y="505"/>
                </a:cxn>
                <a:cxn ang="0">
                  <a:pos x="2" y="410"/>
                </a:cxn>
                <a:cxn ang="0">
                  <a:pos x="0" y="326"/>
                </a:cxn>
                <a:cxn ang="0">
                  <a:pos x="2" y="253"/>
                </a:cxn>
                <a:cxn ang="0">
                  <a:pos x="2" y="190"/>
                </a:cxn>
                <a:cxn ang="0">
                  <a:pos x="6" y="138"/>
                </a:cxn>
                <a:cxn ang="0">
                  <a:pos x="7" y="97"/>
                </a:cxn>
                <a:cxn ang="0">
                  <a:pos x="11" y="65"/>
                </a:cxn>
                <a:cxn ang="0">
                  <a:pos x="13" y="43"/>
                </a:cxn>
                <a:cxn ang="0">
                  <a:pos x="15" y="28"/>
                </a:cxn>
                <a:cxn ang="0">
                  <a:pos x="15" y="24"/>
                </a:cxn>
                <a:cxn ang="0">
                  <a:pos x="158" y="0"/>
                </a:cxn>
              </a:cxnLst>
              <a:rect l="0" t="0" r="r" b="b"/>
              <a:pathLst>
                <a:path w="385" h="761">
                  <a:moveTo>
                    <a:pt x="158" y="0"/>
                  </a:moveTo>
                  <a:lnTo>
                    <a:pt x="160" y="3"/>
                  </a:lnTo>
                  <a:lnTo>
                    <a:pt x="168" y="13"/>
                  </a:lnTo>
                  <a:lnTo>
                    <a:pt x="177" y="30"/>
                  </a:lnTo>
                  <a:lnTo>
                    <a:pt x="190" y="52"/>
                  </a:lnTo>
                  <a:lnTo>
                    <a:pt x="207" y="78"/>
                  </a:lnTo>
                  <a:lnTo>
                    <a:pt x="223" y="110"/>
                  </a:lnTo>
                  <a:lnTo>
                    <a:pt x="244" y="145"/>
                  </a:lnTo>
                  <a:lnTo>
                    <a:pt x="263" y="182"/>
                  </a:lnTo>
                  <a:lnTo>
                    <a:pt x="294" y="255"/>
                  </a:lnTo>
                  <a:lnTo>
                    <a:pt x="320" y="333"/>
                  </a:lnTo>
                  <a:lnTo>
                    <a:pt x="343" y="416"/>
                  </a:lnTo>
                  <a:lnTo>
                    <a:pt x="361" y="498"/>
                  </a:lnTo>
                  <a:lnTo>
                    <a:pt x="376" y="581"/>
                  </a:lnTo>
                  <a:lnTo>
                    <a:pt x="385" y="660"/>
                  </a:lnTo>
                  <a:lnTo>
                    <a:pt x="385" y="665"/>
                  </a:lnTo>
                  <a:lnTo>
                    <a:pt x="378" y="677"/>
                  </a:lnTo>
                  <a:lnTo>
                    <a:pt x="361" y="692"/>
                  </a:lnTo>
                  <a:lnTo>
                    <a:pt x="337" y="705"/>
                  </a:lnTo>
                  <a:lnTo>
                    <a:pt x="307" y="718"/>
                  </a:lnTo>
                  <a:lnTo>
                    <a:pt x="268" y="731"/>
                  </a:lnTo>
                  <a:lnTo>
                    <a:pt x="222" y="740"/>
                  </a:lnTo>
                  <a:lnTo>
                    <a:pt x="168" y="749"/>
                  </a:lnTo>
                  <a:lnTo>
                    <a:pt x="102" y="755"/>
                  </a:lnTo>
                  <a:lnTo>
                    <a:pt x="30" y="761"/>
                  </a:lnTo>
                  <a:lnTo>
                    <a:pt x="20" y="684"/>
                  </a:lnTo>
                  <a:lnTo>
                    <a:pt x="11" y="598"/>
                  </a:lnTo>
                  <a:lnTo>
                    <a:pt x="6" y="505"/>
                  </a:lnTo>
                  <a:lnTo>
                    <a:pt x="2" y="410"/>
                  </a:lnTo>
                  <a:lnTo>
                    <a:pt x="0" y="326"/>
                  </a:lnTo>
                  <a:lnTo>
                    <a:pt x="2" y="253"/>
                  </a:lnTo>
                  <a:lnTo>
                    <a:pt x="2" y="190"/>
                  </a:lnTo>
                  <a:lnTo>
                    <a:pt x="6" y="138"/>
                  </a:lnTo>
                  <a:lnTo>
                    <a:pt x="7" y="97"/>
                  </a:lnTo>
                  <a:lnTo>
                    <a:pt x="11" y="65"/>
                  </a:lnTo>
                  <a:lnTo>
                    <a:pt x="13" y="43"/>
                  </a:lnTo>
                  <a:lnTo>
                    <a:pt x="15" y="28"/>
                  </a:lnTo>
                  <a:lnTo>
                    <a:pt x="15" y="2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Freeform 18"/>
            <p:cNvSpPr>
              <a:spLocks/>
            </p:cNvSpPr>
            <p:nvPr/>
          </p:nvSpPr>
          <p:spPr bwMode="auto">
            <a:xfrm>
              <a:off x="1290638" y="4135438"/>
              <a:ext cx="417512" cy="114300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263" y="377"/>
                </a:cxn>
                <a:cxn ang="0">
                  <a:pos x="263" y="383"/>
                </a:cxn>
                <a:cxn ang="0">
                  <a:pos x="261" y="401"/>
                </a:cxn>
                <a:cxn ang="0">
                  <a:pos x="259" y="429"/>
                </a:cxn>
                <a:cxn ang="0">
                  <a:pos x="257" y="467"/>
                </a:cxn>
                <a:cxn ang="0">
                  <a:pos x="255" y="509"/>
                </a:cxn>
                <a:cxn ang="0">
                  <a:pos x="252" y="558"/>
                </a:cxn>
                <a:cxn ang="0">
                  <a:pos x="250" y="610"/>
                </a:cxn>
                <a:cxn ang="0">
                  <a:pos x="250" y="720"/>
                </a:cxn>
                <a:cxn ang="0">
                  <a:pos x="184" y="711"/>
                </a:cxn>
                <a:cxn ang="0">
                  <a:pos x="129" y="700"/>
                </a:cxn>
                <a:cxn ang="0">
                  <a:pos x="84" y="687"/>
                </a:cxn>
                <a:cxn ang="0">
                  <a:pos x="49" y="672"/>
                </a:cxn>
                <a:cxn ang="0">
                  <a:pos x="22" y="655"/>
                </a:cxn>
                <a:cxn ang="0">
                  <a:pos x="4" y="638"/>
                </a:cxn>
                <a:cxn ang="0">
                  <a:pos x="2" y="634"/>
                </a:cxn>
                <a:cxn ang="0">
                  <a:pos x="2" y="633"/>
                </a:cxn>
                <a:cxn ang="0">
                  <a:pos x="0" y="629"/>
                </a:cxn>
                <a:cxn ang="0">
                  <a:pos x="0" y="627"/>
                </a:cxn>
                <a:cxn ang="0">
                  <a:pos x="8" y="543"/>
                </a:cxn>
                <a:cxn ang="0">
                  <a:pos x="22" y="455"/>
                </a:cxn>
                <a:cxn ang="0">
                  <a:pos x="43" y="370"/>
                </a:cxn>
                <a:cxn ang="0">
                  <a:pos x="63" y="304"/>
                </a:cxn>
                <a:cxn ang="0">
                  <a:pos x="82" y="248"/>
                </a:cxn>
                <a:cxn ang="0">
                  <a:pos x="101" y="202"/>
                </a:cxn>
                <a:cxn ang="0">
                  <a:pos x="117" y="163"/>
                </a:cxn>
                <a:cxn ang="0">
                  <a:pos x="132" y="131"/>
                </a:cxn>
                <a:cxn ang="0">
                  <a:pos x="145" y="103"/>
                </a:cxn>
                <a:cxn ang="0">
                  <a:pos x="158" y="81"/>
                </a:cxn>
                <a:cxn ang="0">
                  <a:pos x="168" y="60"/>
                </a:cxn>
                <a:cxn ang="0">
                  <a:pos x="177" y="41"/>
                </a:cxn>
                <a:cxn ang="0">
                  <a:pos x="184" y="21"/>
                </a:cxn>
                <a:cxn ang="0">
                  <a:pos x="190" y="0"/>
                </a:cxn>
              </a:cxnLst>
              <a:rect l="0" t="0" r="r" b="b"/>
              <a:pathLst>
                <a:path w="263" h="720">
                  <a:moveTo>
                    <a:pt x="190" y="0"/>
                  </a:moveTo>
                  <a:lnTo>
                    <a:pt x="263" y="377"/>
                  </a:lnTo>
                  <a:lnTo>
                    <a:pt x="263" y="383"/>
                  </a:lnTo>
                  <a:lnTo>
                    <a:pt x="261" y="401"/>
                  </a:lnTo>
                  <a:lnTo>
                    <a:pt x="259" y="429"/>
                  </a:lnTo>
                  <a:lnTo>
                    <a:pt x="257" y="467"/>
                  </a:lnTo>
                  <a:lnTo>
                    <a:pt x="255" y="509"/>
                  </a:lnTo>
                  <a:lnTo>
                    <a:pt x="252" y="558"/>
                  </a:lnTo>
                  <a:lnTo>
                    <a:pt x="250" y="610"/>
                  </a:lnTo>
                  <a:lnTo>
                    <a:pt x="250" y="720"/>
                  </a:lnTo>
                  <a:lnTo>
                    <a:pt x="184" y="711"/>
                  </a:lnTo>
                  <a:lnTo>
                    <a:pt x="129" y="700"/>
                  </a:lnTo>
                  <a:lnTo>
                    <a:pt x="84" y="687"/>
                  </a:lnTo>
                  <a:lnTo>
                    <a:pt x="49" y="672"/>
                  </a:lnTo>
                  <a:lnTo>
                    <a:pt x="22" y="655"/>
                  </a:lnTo>
                  <a:lnTo>
                    <a:pt x="4" y="638"/>
                  </a:lnTo>
                  <a:lnTo>
                    <a:pt x="2" y="634"/>
                  </a:lnTo>
                  <a:lnTo>
                    <a:pt x="2" y="633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8" y="543"/>
                  </a:lnTo>
                  <a:lnTo>
                    <a:pt x="22" y="455"/>
                  </a:lnTo>
                  <a:lnTo>
                    <a:pt x="43" y="370"/>
                  </a:lnTo>
                  <a:lnTo>
                    <a:pt x="63" y="304"/>
                  </a:lnTo>
                  <a:lnTo>
                    <a:pt x="82" y="248"/>
                  </a:lnTo>
                  <a:lnTo>
                    <a:pt x="101" y="202"/>
                  </a:lnTo>
                  <a:lnTo>
                    <a:pt x="117" y="163"/>
                  </a:lnTo>
                  <a:lnTo>
                    <a:pt x="132" y="131"/>
                  </a:lnTo>
                  <a:lnTo>
                    <a:pt x="145" y="103"/>
                  </a:lnTo>
                  <a:lnTo>
                    <a:pt x="158" y="81"/>
                  </a:lnTo>
                  <a:lnTo>
                    <a:pt x="168" y="60"/>
                  </a:lnTo>
                  <a:lnTo>
                    <a:pt x="177" y="41"/>
                  </a:lnTo>
                  <a:lnTo>
                    <a:pt x="184" y="2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reeform 19"/>
            <p:cNvSpPr>
              <a:spLocks/>
            </p:cNvSpPr>
            <p:nvPr/>
          </p:nvSpPr>
          <p:spPr bwMode="auto">
            <a:xfrm>
              <a:off x="1589088" y="4135438"/>
              <a:ext cx="573087" cy="11668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0"/>
                </a:cxn>
                <a:cxn ang="0">
                  <a:pos x="24" y="2"/>
                </a:cxn>
                <a:cxn ang="0">
                  <a:pos x="47" y="4"/>
                </a:cxn>
                <a:cxn ang="0">
                  <a:pos x="106" y="8"/>
                </a:cxn>
                <a:cxn ang="0">
                  <a:pos x="138" y="10"/>
                </a:cxn>
                <a:cxn ang="0">
                  <a:pos x="166" y="10"/>
                </a:cxn>
                <a:cxn ang="0">
                  <a:pos x="168" y="13"/>
                </a:cxn>
                <a:cxn ang="0">
                  <a:pos x="173" y="28"/>
                </a:cxn>
                <a:cxn ang="0">
                  <a:pos x="183" y="49"/>
                </a:cxn>
                <a:cxn ang="0">
                  <a:pos x="209" y="114"/>
                </a:cxn>
                <a:cxn ang="0">
                  <a:pos x="224" y="155"/>
                </a:cxn>
                <a:cxn ang="0">
                  <a:pos x="242" y="204"/>
                </a:cxn>
                <a:cxn ang="0">
                  <a:pos x="259" y="258"/>
                </a:cxn>
                <a:cxn ang="0">
                  <a:pos x="278" y="316"/>
                </a:cxn>
                <a:cxn ang="0">
                  <a:pos x="294" y="379"/>
                </a:cxn>
                <a:cxn ang="0">
                  <a:pos x="311" y="444"/>
                </a:cxn>
                <a:cxn ang="0">
                  <a:pos x="328" y="515"/>
                </a:cxn>
                <a:cxn ang="0">
                  <a:pos x="341" y="586"/>
                </a:cxn>
                <a:cxn ang="0">
                  <a:pos x="352" y="661"/>
                </a:cxn>
                <a:cxn ang="0">
                  <a:pos x="361" y="735"/>
                </a:cxn>
                <a:cxn ang="0">
                  <a:pos x="278" y="735"/>
                </a:cxn>
                <a:cxn ang="0">
                  <a:pos x="201" y="731"/>
                </a:cxn>
                <a:cxn ang="0">
                  <a:pos x="132" y="728"/>
                </a:cxn>
                <a:cxn ang="0">
                  <a:pos x="73" y="722"/>
                </a:cxn>
                <a:cxn ang="0">
                  <a:pos x="19" y="715"/>
                </a:cxn>
                <a:cxn ang="0">
                  <a:pos x="13" y="647"/>
                </a:cxn>
                <a:cxn ang="0">
                  <a:pos x="8" y="578"/>
                </a:cxn>
                <a:cxn ang="0">
                  <a:pos x="4" y="511"/>
                </a:cxn>
                <a:cxn ang="0">
                  <a:pos x="0" y="448"/>
                </a:cxn>
                <a:cxn ang="0">
                  <a:pos x="0" y="388"/>
                </a:cxn>
                <a:cxn ang="0">
                  <a:pos x="2" y="336"/>
                </a:cxn>
                <a:cxn ang="0">
                  <a:pos x="6" y="263"/>
                </a:cxn>
                <a:cxn ang="0">
                  <a:pos x="8" y="196"/>
                </a:cxn>
                <a:cxn ang="0">
                  <a:pos x="8" y="92"/>
                </a:cxn>
                <a:cxn ang="0">
                  <a:pos x="6" y="53"/>
                </a:cxn>
                <a:cxn ang="0">
                  <a:pos x="4" y="25"/>
                </a:cxn>
                <a:cxn ang="0">
                  <a:pos x="2" y="6"/>
                </a:cxn>
                <a:cxn ang="0">
                  <a:pos x="2" y="0"/>
                </a:cxn>
              </a:cxnLst>
              <a:rect l="0" t="0" r="r" b="b"/>
              <a:pathLst>
                <a:path w="361" h="735">
                  <a:moveTo>
                    <a:pt x="2" y="0"/>
                  </a:moveTo>
                  <a:lnTo>
                    <a:pt x="8" y="0"/>
                  </a:lnTo>
                  <a:lnTo>
                    <a:pt x="24" y="2"/>
                  </a:lnTo>
                  <a:lnTo>
                    <a:pt x="47" y="4"/>
                  </a:lnTo>
                  <a:lnTo>
                    <a:pt x="106" y="8"/>
                  </a:lnTo>
                  <a:lnTo>
                    <a:pt x="138" y="10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73" y="28"/>
                  </a:lnTo>
                  <a:lnTo>
                    <a:pt x="183" y="49"/>
                  </a:lnTo>
                  <a:lnTo>
                    <a:pt x="209" y="114"/>
                  </a:lnTo>
                  <a:lnTo>
                    <a:pt x="224" y="155"/>
                  </a:lnTo>
                  <a:lnTo>
                    <a:pt x="242" y="204"/>
                  </a:lnTo>
                  <a:lnTo>
                    <a:pt x="259" y="258"/>
                  </a:lnTo>
                  <a:lnTo>
                    <a:pt x="278" y="316"/>
                  </a:lnTo>
                  <a:lnTo>
                    <a:pt x="294" y="379"/>
                  </a:lnTo>
                  <a:lnTo>
                    <a:pt x="311" y="444"/>
                  </a:lnTo>
                  <a:lnTo>
                    <a:pt x="328" y="515"/>
                  </a:lnTo>
                  <a:lnTo>
                    <a:pt x="341" y="586"/>
                  </a:lnTo>
                  <a:lnTo>
                    <a:pt x="352" y="661"/>
                  </a:lnTo>
                  <a:lnTo>
                    <a:pt x="361" y="735"/>
                  </a:lnTo>
                  <a:lnTo>
                    <a:pt x="278" y="735"/>
                  </a:lnTo>
                  <a:lnTo>
                    <a:pt x="201" y="731"/>
                  </a:lnTo>
                  <a:lnTo>
                    <a:pt x="132" y="728"/>
                  </a:lnTo>
                  <a:lnTo>
                    <a:pt x="73" y="722"/>
                  </a:lnTo>
                  <a:lnTo>
                    <a:pt x="19" y="715"/>
                  </a:lnTo>
                  <a:lnTo>
                    <a:pt x="13" y="647"/>
                  </a:lnTo>
                  <a:lnTo>
                    <a:pt x="8" y="578"/>
                  </a:lnTo>
                  <a:lnTo>
                    <a:pt x="4" y="511"/>
                  </a:lnTo>
                  <a:lnTo>
                    <a:pt x="0" y="448"/>
                  </a:lnTo>
                  <a:lnTo>
                    <a:pt x="0" y="388"/>
                  </a:lnTo>
                  <a:lnTo>
                    <a:pt x="2" y="336"/>
                  </a:lnTo>
                  <a:lnTo>
                    <a:pt x="6" y="263"/>
                  </a:lnTo>
                  <a:lnTo>
                    <a:pt x="8" y="196"/>
                  </a:lnTo>
                  <a:lnTo>
                    <a:pt x="8" y="92"/>
                  </a:lnTo>
                  <a:lnTo>
                    <a:pt x="6" y="53"/>
                  </a:lnTo>
                  <a:lnTo>
                    <a:pt x="4" y="25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reeform 20"/>
            <p:cNvSpPr>
              <a:spLocks/>
            </p:cNvSpPr>
            <p:nvPr/>
          </p:nvSpPr>
          <p:spPr bwMode="auto">
            <a:xfrm>
              <a:off x="1660525" y="4719638"/>
              <a:ext cx="55562" cy="56197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93"/>
                </a:cxn>
                <a:cxn ang="0">
                  <a:pos x="24" y="186"/>
                </a:cxn>
                <a:cxn ang="0">
                  <a:pos x="24" y="354"/>
                </a:cxn>
                <a:cxn ang="0">
                  <a:pos x="17" y="352"/>
                </a:cxn>
                <a:cxn ang="0">
                  <a:pos x="7" y="352"/>
                </a:cxn>
                <a:cxn ang="0">
                  <a:pos x="0" y="350"/>
                </a:cxn>
                <a:cxn ang="0">
                  <a:pos x="2" y="268"/>
                </a:cxn>
                <a:cxn ang="0">
                  <a:pos x="5" y="197"/>
                </a:cxn>
                <a:cxn ang="0">
                  <a:pos x="11" y="138"/>
                </a:cxn>
                <a:cxn ang="0">
                  <a:pos x="17" y="89"/>
                </a:cxn>
                <a:cxn ang="0">
                  <a:pos x="24" y="50"/>
                </a:cxn>
                <a:cxn ang="0">
                  <a:pos x="30" y="22"/>
                </a:cxn>
                <a:cxn ang="0">
                  <a:pos x="33" y="5"/>
                </a:cxn>
                <a:cxn ang="0">
                  <a:pos x="35" y="0"/>
                </a:cxn>
              </a:cxnLst>
              <a:rect l="0" t="0" r="r" b="b"/>
              <a:pathLst>
                <a:path w="35" h="354">
                  <a:moveTo>
                    <a:pt x="35" y="0"/>
                  </a:moveTo>
                  <a:lnTo>
                    <a:pt x="28" y="93"/>
                  </a:lnTo>
                  <a:lnTo>
                    <a:pt x="24" y="186"/>
                  </a:lnTo>
                  <a:lnTo>
                    <a:pt x="24" y="354"/>
                  </a:lnTo>
                  <a:lnTo>
                    <a:pt x="17" y="352"/>
                  </a:lnTo>
                  <a:lnTo>
                    <a:pt x="7" y="352"/>
                  </a:lnTo>
                  <a:lnTo>
                    <a:pt x="0" y="350"/>
                  </a:lnTo>
                  <a:lnTo>
                    <a:pt x="2" y="268"/>
                  </a:lnTo>
                  <a:lnTo>
                    <a:pt x="5" y="197"/>
                  </a:lnTo>
                  <a:lnTo>
                    <a:pt x="11" y="138"/>
                  </a:lnTo>
                  <a:lnTo>
                    <a:pt x="17" y="89"/>
                  </a:lnTo>
                  <a:lnTo>
                    <a:pt x="24" y="50"/>
                  </a:lnTo>
                  <a:lnTo>
                    <a:pt x="30" y="22"/>
                  </a:lnTo>
                  <a:lnTo>
                    <a:pt x="33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21"/>
            <p:cNvSpPr>
              <a:spLocks/>
            </p:cNvSpPr>
            <p:nvPr/>
          </p:nvSpPr>
          <p:spPr bwMode="auto">
            <a:xfrm>
              <a:off x="2713038" y="4648200"/>
              <a:ext cx="134937" cy="6127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7" y="17"/>
                </a:cxn>
                <a:cxn ang="0">
                  <a:pos x="15" y="37"/>
                </a:cxn>
                <a:cxn ang="0">
                  <a:pos x="24" y="69"/>
                </a:cxn>
                <a:cxn ang="0">
                  <a:pos x="35" y="108"/>
                </a:cxn>
                <a:cxn ang="0">
                  <a:pos x="48" y="160"/>
                </a:cxn>
                <a:cxn ang="0">
                  <a:pos x="61" y="222"/>
                </a:cxn>
                <a:cxn ang="0">
                  <a:pos x="74" y="295"/>
                </a:cxn>
                <a:cxn ang="0">
                  <a:pos x="85" y="380"/>
                </a:cxn>
                <a:cxn ang="0">
                  <a:pos x="74" y="384"/>
                </a:cxn>
                <a:cxn ang="0">
                  <a:pos x="61" y="386"/>
                </a:cxn>
                <a:cxn ang="0">
                  <a:pos x="58" y="332"/>
                </a:cxn>
                <a:cxn ang="0">
                  <a:pos x="50" y="270"/>
                </a:cxn>
                <a:cxn ang="0">
                  <a:pos x="41" y="205"/>
                </a:cxn>
                <a:cxn ang="0">
                  <a:pos x="31" y="134"/>
                </a:cxn>
                <a:cxn ang="0">
                  <a:pos x="17" y="65"/>
                </a:cxn>
                <a:cxn ang="0">
                  <a:pos x="0" y="0"/>
                </a:cxn>
              </a:cxnLst>
              <a:rect l="0" t="0" r="r" b="b"/>
              <a:pathLst>
                <a:path w="85" h="386">
                  <a:moveTo>
                    <a:pt x="0" y="0"/>
                  </a:moveTo>
                  <a:lnTo>
                    <a:pt x="2" y="4"/>
                  </a:lnTo>
                  <a:lnTo>
                    <a:pt x="7" y="17"/>
                  </a:lnTo>
                  <a:lnTo>
                    <a:pt x="15" y="37"/>
                  </a:lnTo>
                  <a:lnTo>
                    <a:pt x="24" y="69"/>
                  </a:lnTo>
                  <a:lnTo>
                    <a:pt x="35" y="108"/>
                  </a:lnTo>
                  <a:lnTo>
                    <a:pt x="48" y="160"/>
                  </a:lnTo>
                  <a:lnTo>
                    <a:pt x="61" y="222"/>
                  </a:lnTo>
                  <a:lnTo>
                    <a:pt x="74" y="295"/>
                  </a:lnTo>
                  <a:lnTo>
                    <a:pt x="85" y="380"/>
                  </a:lnTo>
                  <a:lnTo>
                    <a:pt x="74" y="384"/>
                  </a:lnTo>
                  <a:lnTo>
                    <a:pt x="61" y="386"/>
                  </a:lnTo>
                  <a:lnTo>
                    <a:pt x="58" y="332"/>
                  </a:lnTo>
                  <a:lnTo>
                    <a:pt x="50" y="270"/>
                  </a:lnTo>
                  <a:lnTo>
                    <a:pt x="41" y="205"/>
                  </a:lnTo>
                  <a:lnTo>
                    <a:pt x="31" y="134"/>
                  </a:lnTo>
                  <a:lnTo>
                    <a:pt x="17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Freeform 22"/>
            <p:cNvSpPr>
              <a:spLocks/>
            </p:cNvSpPr>
            <p:nvPr/>
          </p:nvSpPr>
          <p:spPr bwMode="auto">
            <a:xfrm>
              <a:off x="1773238" y="4760913"/>
              <a:ext cx="206375" cy="68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30" y="11"/>
                </a:cxn>
                <a:cxn ang="0">
                  <a:pos x="128" y="43"/>
                </a:cxn>
                <a:cxn ang="0">
                  <a:pos x="0" y="33"/>
                </a:cxn>
                <a:cxn ang="0">
                  <a:pos x="2" y="0"/>
                </a:cxn>
              </a:cxnLst>
              <a:rect l="0" t="0" r="r" b="b"/>
              <a:pathLst>
                <a:path w="130" h="43">
                  <a:moveTo>
                    <a:pt x="2" y="0"/>
                  </a:moveTo>
                  <a:lnTo>
                    <a:pt x="130" y="11"/>
                  </a:lnTo>
                  <a:lnTo>
                    <a:pt x="128" y="43"/>
                  </a:lnTo>
                  <a:lnTo>
                    <a:pt x="0" y="3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5" name="Group 223"/>
          <p:cNvGrpSpPr/>
          <p:nvPr/>
        </p:nvGrpSpPr>
        <p:grpSpPr>
          <a:xfrm>
            <a:off x="7794715" y="3140012"/>
            <a:ext cx="249471" cy="338356"/>
            <a:chOff x="1290638" y="2600325"/>
            <a:chExt cx="1773237" cy="2701926"/>
          </a:xfrm>
        </p:grpSpPr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1822450" y="4124325"/>
              <a:ext cx="781050" cy="1177925"/>
            </a:xfrm>
            <a:custGeom>
              <a:avLst/>
              <a:gdLst/>
              <a:ahLst/>
              <a:cxnLst>
                <a:cxn ang="0">
                  <a:pos x="412" y="0"/>
                </a:cxn>
                <a:cxn ang="0">
                  <a:pos x="434" y="11"/>
                </a:cxn>
                <a:cxn ang="0">
                  <a:pos x="447" y="15"/>
                </a:cxn>
                <a:cxn ang="0">
                  <a:pos x="458" y="17"/>
                </a:cxn>
                <a:cxn ang="0">
                  <a:pos x="492" y="733"/>
                </a:cxn>
                <a:cxn ang="0">
                  <a:pos x="414" y="738"/>
                </a:cxn>
                <a:cxn ang="0">
                  <a:pos x="324" y="740"/>
                </a:cxn>
                <a:cxn ang="0">
                  <a:pos x="224" y="742"/>
                </a:cxn>
                <a:cxn ang="0">
                  <a:pos x="151" y="742"/>
                </a:cxn>
                <a:cxn ang="0">
                  <a:pos x="84" y="740"/>
                </a:cxn>
                <a:cxn ang="0">
                  <a:pos x="0" y="34"/>
                </a:cxn>
                <a:cxn ang="0">
                  <a:pos x="19" y="19"/>
                </a:cxn>
                <a:cxn ang="0">
                  <a:pos x="93" y="19"/>
                </a:cxn>
                <a:cxn ang="0">
                  <a:pos x="147" y="17"/>
                </a:cxn>
                <a:cxn ang="0">
                  <a:pos x="209" y="15"/>
                </a:cxn>
                <a:cxn ang="0">
                  <a:pos x="274" y="11"/>
                </a:cxn>
                <a:cxn ang="0">
                  <a:pos x="343" y="7"/>
                </a:cxn>
                <a:cxn ang="0">
                  <a:pos x="412" y="0"/>
                </a:cxn>
              </a:cxnLst>
              <a:rect l="0" t="0" r="r" b="b"/>
              <a:pathLst>
                <a:path w="492" h="742">
                  <a:moveTo>
                    <a:pt x="412" y="0"/>
                  </a:moveTo>
                  <a:lnTo>
                    <a:pt x="434" y="11"/>
                  </a:lnTo>
                  <a:lnTo>
                    <a:pt x="447" y="15"/>
                  </a:lnTo>
                  <a:lnTo>
                    <a:pt x="458" y="17"/>
                  </a:lnTo>
                  <a:lnTo>
                    <a:pt x="492" y="733"/>
                  </a:lnTo>
                  <a:lnTo>
                    <a:pt x="414" y="738"/>
                  </a:lnTo>
                  <a:lnTo>
                    <a:pt x="324" y="740"/>
                  </a:lnTo>
                  <a:lnTo>
                    <a:pt x="224" y="742"/>
                  </a:lnTo>
                  <a:lnTo>
                    <a:pt x="151" y="742"/>
                  </a:lnTo>
                  <a:lnTo>
                    <a:pt x="84" y="740"/>
                  </a:lnTo>
                  <a:lnTo>
                    <a:pt x="0" y="34"/>
                  </a:lnTo>
                  <a:lnTo>
                    <a:pt x="19" y="19"/>
                  </a:lnTo>
                  <a:lnTo>
                    <a:pt x="93" y="19"/>
                  </a:lnTo>
                  <a:lnTo>
                    <a:pt x="147" y="17"/>
                  </a:lnTo>
                  <a:lnTo>
                    <a:pt x="209" y="15"/>
                  </a:lnTo>
                  <a:lnTo>
                    <a:pt x="274" y="11"/>
                  </a:lnTo>
                  <a:lnTo>
                    <a:pt x="343" y="7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F9FC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370013" y="2600325"/>
              <a:ext cx="1408112" cy="1363663"/>
            </a:xfrm>
            <a:custGeom>
              <a:avLst/>
              <a:gdLst/>
              <a:ahLst/>
              <a:cxnLst>
                <a:cxn ang="0">
                  <a:pos x="416" y="0"/>
                </a:cxn>
                <a:cxn ang="0">
                  <a:pos x="479" y="3"/>
                </a:cxn>
                <a:cxn ang="0">
                  <a:pos x="542" y="16"/>
                </a:cxn>
                <a:cxn ang="0">
                  <a:pos x="606" y="37"/>
                </a:cxn>
                <a:cxn ang="0">
                  <a:pos x="661" y="65"/>
                </a:cxn>
                <a:cxn ang="0">
                  <a:pos x="710" y="102"/>
                </a:cxn>
                <a:cxn ang="0">
                  <a:pos x="755" y="145"/>
                </a:cxn>
                <a:cxn ang="0">
                  <a:pos x="792" y="194"/>
                </a:cxn>
                <a:cxn ang="0">
                  <a:pos x="823" y="246"/>
                </a:cxn>
                <a:cxn ang="0">
                  <a:pos x="850" y="302"/>
                </a:cxn>
                <a:cxn ang="0">
                  <a:pos x="868" y="358"/>
                </a:cxn>
                <a:cxn ang="0">
                  <a:pos x="881" y="417"/>
                </a:cxn>
                <a:cxn ang="0">
                  <a:pos x="887" y="473"/>
                </a:cxn>
                <a:cxn ang="0">
                  <a:pos x="887" y="529"/>
                </a:cxn>
                <a:cxn ang="0">
                  <a:pos x="877" y="581"/>
                </a:cxn>
                <a:cxn ang="0">
                  <a:pos x="863" y="630"/>
                </a:cxn>
                <a:cxn ang="0">
                  <a:pos x="835" y="684"/>
                </a:cxn>
                <a:cxn ang="0">
                  <a:pos x="801" y="731"/>
                </a:cxn>
                <a:cxn ang="0">
                  <a:pos x="760" y="770"/>
                </a:cxn>
                <a:cxn ang="0">
                  <a:pos x="712" y="803"/>
                </a:cxn>
                <a:cxn ang="0">
                  <a:pos x="660" y="828"/>
                </a:cxn>
                <a:cxn ang="0">
                  <a:pos x="606" y="846"/>
                </a:cxn>
                <a:cxn ang="0">
                  <a:pos x="546" y="856"/>
                </a:cxn>
                <a:cxn ang="0">
                  <a:pos x="485" y="859"/>
                </a:cxn>
                <a:cxn ang="0">
                  <a:pos x="421" y="854"/>
                </a:cxn>
                <a:cxn ang="0">
                  <a:pos x="358" y="841"/>
                </a:cxn>
                <a:cxn ang="0">
                  <a:pos x="295" y="818"/>
                </a:cxn>
                <a:cxn ang="0">
                  <a:pos x="235" y="788"/>
                </a:cxn>
                <a:cxn ang="0">
                  <a:pos x="179" y="751"/>
                </a:cxn>
                <a:cxn ang="0">
                  <a:pos x="131" y="708"/>
                </a:cxn>
                <a:cxn ang="0">
                  <a:pos x="90" y="660"/>
                </a:cxn>
                <a:cxn ang="0">
                  <a:pos x="54" y="608"/>
                </a:cxn>
                <a:cxn ang="0">
                  <a:pos x="28" y="552"/>
                </a:cxn>
                <a:cxn ang="0">
                  <a:pos x="10" y="494"/>
                </a:cxn>
                <a:cxn ang="0">
                  <a:pos x="0" y="434"/>
                </a:cxn>
                <a:cxn ang="0">
                  <a:pos x="0" y="373"/>
                </a:cxn>
                <a:cxn ang="0">
                  <a:pos x="8" y="311"/>
                </a:cxn>
                <a:cxn ang="0">
                  <a:pos x="28" y="249"/>
                </a:cxn>
                <a:cxn ang="0">
                  <a:pos x="56" y="194"/>
                </a:cxn>
                <a:cxn ang="0">
                  <a:pos x="94" y="143"/>
                </a:cxn>
                <a:cxn ang="0">
                  <a:pos x="136" y="100"/>
                </a:cxn>
                <a:cxn ang="0">
                  <a:pos x="185" y="65"/>
                </a:cxn>
                <a:cxn ang="0">
                  <a:pos x="237" y="37"/>
                </a:cxn>
                <a:cxn ang="0">
                  <a:pos x="293" y="16"/>
                </a:cxn>
                <a:cxn ang="0">
                  <a:pos x="352" y="3"/>
                </a:cxn>
                <a:cxn ang="0">
                  <a:pos x="416" y="0"/>
                </a:cxn>
              </a:cxnLst>
              <a:rect l="0" t="0" r="r" b="b"/>
              <a:pathLst>
                <a:path w="887" h="859">
                  <a:moveTo>
                    <a:pt x="416" y="0"/>
                  </a:moveTo>
                  <a:lnTo>
                    <a:pt x="479" y="3"/>
                  </a:lnTo>
                  <a:lnTo>
                    <a:pt x="542" y="16"/>
                  </a:lnTo>
                  <a:lnTo>
                    <a:pt x="606" y="37"/>
                  </a:lnTo>
                  <a:lnTo>
                    <a:pt x="661" y="65"/>
                  </a:lnTo>
                  <a:lnTo>
                    <a:pt x="710" y="102"/>
                  </a:lnTo>
                  <a:lnTo>
                    <a:pt x="755" y="145"/>
                  </a:lnTo>
                  <a:lnTo>
                    <a:pt x="792" y="194"/>
                  </a:lnTo>
                  <a:lnTo>
                    <a:pt x="823" y="246"/>
                  </a:lnTo>
                  <a:lnTo>
                    <a:pt x="850" y="302"/>
                  </a:lnTo>
                  <a:lnTo>
                    <a:pt x="868" y="358"/>
                  </a:lnTo>
                  <a:lnTo>
                    <a:pt x="881" y="417"/>
                  </a:lnTo>
                  <a:lnTo>
                    <a:pt x="887" y="473"/>
                  </a:lnTo>
                  <a:lnTo>
                    <a:pt x="887" y="529"/>
                  </a:lnTo>
                  <a:lnTo>
                    <a:pt x="877" y="581"/>
                  </a:lnTo>
                  <a:lnTo>
                    <a:pt x="863" y="630"/>
                  </a:lnTo>
                  <a:lnTo>
                    <a:pt x="835" y="684"/>
                  </a:lnTo>
                  <a:lnTo>
                    <a:pt x="801" y="731"/>
                  </a:lnTo>
                  <a:lnTo>
                    <a:pt x="760" y="770"/>
                  </a:lnTo>
                  <a:lnTo>
                    <a:pt x="712" y="803"/>
                  </a:lnTo>
                  <a:lnTo>
                    <a:pt x="660" y="828"/>
                  </a:lnTo>
                  <a:lnTo>
                    <a:pt x="606" y="846"/>
                  </a:lnTo>
                  <a:lnTo>
                    <a:pt x="546" y="856"/>
                  </a:lnTo>
                  <a:lnTo>
                    <a:pt x="485" y="859"/>
                  </a:lnTo>
                  <a:lnTo>
                    <a:pt x="421" y="854"/>
                  </a:lnTo>
                  <a:lnTo>
                    <a:pt x="358" y="841"/>
                  </a:lnTo>
                  <a:lnTo>
                    <a:pt x="295" y="818"/>
                  </a:lnTo>
                  <a:lnTo>
                    <a:pt x="235" y="788"/>
                  </a:lnTo>
                  <a:lnTo>
                    <a:pt x="179" y="751"/>
                  </a:lnTo>
                  <a:lnTo>
                    <a:pt x="131" y="708"/>
                  </a:lnTo>
                  <a:lnTo>
                    <a:pt x="90" y="660"/>
                  </a:lnTo>
                  <a:lnTo>
                    <a:pt x="54" y="608"/>
                  </a:lnTo>
                  <a:lnTo>
                    <a:pt x="28" y="552"/>
                  </a:lnTo>
                  <a:lnTo>
                    <a:pt x="10" y="494"/>
                  </a:lnTo>
                  <a:lnTo>
                    <a:pt x="0" y="434"/>
                  </a:lnTo>
                  <a:lnTo>
                    <a:pt x="0" y="373"/>
                  </a:lnTo>
                  <a:lnTo>
                    <a:pt x="8" y="311"/>
                  </a:lnTo>
                  <a:lnTo>
                    <a:pt x="28" y="249"/>
                  </a:lnTo>
                  <a:lnTo>
                    <a:pt x="56" y="194"/>
                  </a:lnTo>
                  <a:lnTo>
                    <a:pt x="94" y="143"/>
                  </a:lnTo>
                  <a:lnTo>
                    <a:pt x="136" y="100"/>
                  </a:lnTo>
                  <a:lnTo>
                    <a:pt x="185" y="65"/>
                  </a:lnTo>
                  <a:lnTo>
                    <a:pt x="237" y="37"/>
                  </a:lnTo>
                  <a:lnTo>
                    <a:pt x="293" y="16"/>
                  </a:lnTo>
                  <a:lnTo>
                    <a:pt x="352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C89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1500188" y="2676525"/>
              <a:ext cx="1230312" cy="1190625"/>
            </a:xfrm>
            <a:custGeom>
              <a:avLst/>
              <a:gdLst/>
              <a:ahLst/>
              <a:cxnLst>
                <a:cxn ang="0">
                  <a:pos x="363" y="0"/>
                </a:cxn>
                <a:cxn ang="0">
                  <a:pos x="417" y="4"/>
                </a:cxn>
                <a:cxn ang="0">
                  <a:pos x="473" y="15"/>
                </a:cxn>
                <a:cxn ang="0">
                  <a:pos x="529" y="34"/>
                </a:cxn>
                <a:cxn ang="0">
                  <a:pos x="581" y="62"/>
                </a:cxn>
                <a:cxn ang="0">
                  <a:pos x="628" y="97"/>
                </a:cxn>
                <a:cxn ang="0">
                  <a:pos x="669" y="140"/>
                </a:cxn>
                <a:cxn ang="0">
                  <a:pos x="702" y="187"/>
                </a:cxn>
                <a:cxn ang="0">
                  <a:pos x="730" y="239"/>
                </a:cxn>
                <a:cxn ang="0">
                  <a:pos x="751" y="293"/>
                </a:cxn>
                <a:cxn ang="0">
                  <a:pos x="766" y="347"/>
                </a:cxn>
                <a:cxn ang="0">
                  <a:pos x="775" y="401"/>
                </a:cxn>
                <a:cxn ang="0">
                  <a:pos x="775" y="455"/>
                </a:cxn>
                <a:cxn ang="0">
                  <a:pos x="769" y="505"/>
                </a:cxn>
                <a:cxn ang="0">
                  <a:pos x="754" y="552"/>
                </a:cxn>
                <a:cxn ang="0">
                  <a:pos x="730" y="599"/>
                </a:cxn>
                <a:cxn ang="0">
                  <a:pos x="700" y="640"/>
                </a:cxn>
                <a:cxn ang="0">
                  <a:pos x="663" y="673"/>
                </a:cxn>
                <a:cxn ang="0">
                  <a:pos x="622" y="701"/>
                </a:cxn>
                <a:cxn ang="0">
                  <a:pos x="578" y="724"/>
                </a:cxn>
                <a:cxn ang="0">
                  <a:pos x="529" y="739"/>
                </a:cxn>
                <a:cxn ang="0">
                  <a:pos x="477" y="748"/>
                </a:cxn>
                <a:cxn ang="0">
                  <a:pos x="423" y="750"/>
                </a:cxn>
                <a:cxn ang="0">
                  <a:pos x="369" y="746"/>
                </a:cxn>
                <a:cxn ang="0">
                  <a:pos x="313" y="733"/>
                </a:cxn>
                <a:cxn ang="0">
                  <a:pos x="257" y="714"/>
                </a:cxn>
                <a:cxn ang="0">
                  <a:pos x="200" y="684"/>
                </a:cxn>
                <a:cxn ang="0">
                  <a:pos x="149" y="649"/>
                </a:cxn>
                <a:cxn ang="0">
                  <a:pos x="103" y="606"/>
                </a:cxn>
                <a:cxn ang="0">
                  <a:pos x="66" y="560"/>
                </a:cxn>
                <a:cxn ang="0">
                  <a:pos x="36" y="507"/>
                </a:cxn>
                <a:cxn ang="0">
                  <a:pos x="15" y="453"/>
                </a:cxn>
                <a:cxn ang="0">
                  <a:pos x="2" y="395"/>
                </a:cxn>
                <a:cxn ang="0">
                  <a:pos x="0" y="338"/>
                </a:cxn>
                <a:cxn ang="0">
                  <a:pos x="8" y="278"/>
                </a:cxn>
                <a:cxn ang="0">
                  <a:pos x="26" y="220"/>
                </a:cxn>
                <a:cxn ang="0">
                  <a:pos x="52" y="170"/>
                </a:cxn>
                <a:cxn ang="0">
                  <a:pos x="82" y="127"/>
                </a:cxn>
                <a:cxn ang="0">
                  <a:pos x="120" y="90"/>
                </a:cxn>
                <a:cxn ang="0">
                  <a:pos x="162" y="58"/>
                </a:cxn>
                <a:cxn ang="0">
                  <a:pos x="207" y="34"/>
                </a:cxn>
                <a:cxn ang="0">
                  <a:pos x="257" y="15"/>
                </a:cxn>
                <a:cxn ang="0">
                  <a:pos x="309" y="4"/>
                </a:cxn>
                <a:cxn ang="0">
                  <a:pos x="363" y="0"/>
                </a:cxn>
              </a:cxnLst>
              <a:rect l="0" t="0" r="r" b="b"/>
              <a:pathLst>
                <a:path w="775" h="750">
                  <a:moveTo>
                    <a:pt x="363" y="0"/>
                  </a:moveTo>
                  <a:lnTo>
                    <a:pt x="417" y="4"/>
                  </a:lnTo>
                  <a:lnTo>
                    <a:pt x="473" y="15"/>
                  </a:lnTo>
                  <a:lnTo>
                    <a:pt x="529" y="34"/>
                  </a:lnTo>
                  <a:lnTo>
                    <a:pt x="581" y="62"/>
                  </a:lnTo>
                  <a:lnTo>
                    <a:pt x="628" y="97"/>
                  </a:lnTo>
                  <a:lnTo>
                    <a:pt x="669" y="140"/>
                  </a:lnTo>
                  <a:lnTo>
                    <a:pt x="702" y="187"/>
                  </a:lnTo>
                  <a:lnTo>
                    <a:pt x="730" y="239"/>
                  </a:lnTo>
                  <a:lnTo>
                    <a:pt x="751" y="293"/>
                  </a:lnTo>
                  <a:lnTo>
                    <a:pt x="766" y="347"/>
                  </a:lnTo>
                  <a:lnTo>
                    <a:pt x="775" y="401"/>
                  </a:lnTo>
                  <a:lnTo>
                    <a:pt x="775" y="455"/>
                  </a:lnTo>
                  <a:lnTo>
                    <a:pt x="769" y="505"/>
                  </a:lnTo>
                  <a:lnTo>
                    <a:pt x="754" y="552"/>
                  </a:lnTo>
                  <a:lnTo>
                    <a:pt x="730" y="599"/>
                  </a:lnTo>
                  <a:lnTo>
                    <a:pt x="700" y="640"/>
                  </a:lnTo>
                  <a:lnTo>
                    <a:pt x="663" y="673"/>
                  </a:lnTo>
                  <a:lnTo>
                    <a:pt x="622" y="701"/>
                  </a:lnTo>
                  <a:lnTo>
                    <a:pt x="578" y="724"/>
                  </a:lnTo>
                  <a:lnTo>
                    <a:pt x="529" y="739"/>
                  </a:lnTo>
                  <a:lnTo>
                    <a:pt x="477" y="748"/>
                  </a:lnTo>
                  <a:lnTo>
                    <a:pt x="423" y="750"/>
                  </a:lnTo>
                  <a:lnTo>
                    <a:pt x="369" y="746"/>
                  </a:lnTo>
                  <a:lnTo>
                    <a:pt x="313" y="733"/>
                  </a:lnTo>
                  <a:lnTo>
                    <a:pt x="257" y="714"/>
                  </a:lnTo>
                  <a:lnTo>
                    <a:pt x="200" y="684"/>
                  </a:lnTo>
                  <a:lnTo>
                    <a:pt x="149" y="649"/>
                  </a:lnTo>
                  <a:lnTo>
                    <a:pt x="103" y="606"/>
                  </a:lnTo>
                  <a:lnTo>
                    <a:pt x="66" y="560"/>
                  </a:lnTo>
                  <a:lnTo>
                    <a:pt x="36" y="507"/>
                  </a:lnTo>
                  <a:lnTo>
                    <a:pt x="15" y="453"/>
                  </a:lnTo>
                  <a:lnTo>
                    <a:pt x="2" y="395"/>
                  </a:lnTo>
                  <a:lnTo>
                    <a:pt x="0" y="338"/>
                  </a:lnTo>
                  <a:lnTo>
                    <a:pt x="8" y="278"/>
                  </a:lnTo>
                  <a:lnTo>
                    <a:pt x="26" y="220"/>
                  </a:lnTo>
                  <a:lnTo>
                    <a:pt x="52" y="170"/>
                  </a:lnTo>
                  <a:lnTo>
                    <a:pt x="82" y="127"/>
                  </a:lnTo>
                  <a:lnTo>
                    <a:pt x="120" y="90"/>
                  </a:lnTo>
                  <a:lnTo>
                    <a:pt x="162" y="58"/>
                  </a:lnTo>
                  <a:lnTo>
                    <a:pt x="207" y="34"/>
                  </a:lnTo>
                  <a:lnTo>
                    <a:pt x="257" y="15"/>
                  </a:lnTo>
                  <a:lnTo>
                    <a:pt x="309" y="4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FFD7A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1368425" y="2628900"/>
              <a:ext cx="1211262" cy="1098550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76" y="4"/>
                </a:cxn>
                <a:cxn ang="0">
                  <a:pos x="540" y="17"/>
                </a:cxn>
                <a:cxn ang="0">
                  <a:pos x="603" y="38"/>
                </a:cxn>
                <a:cxn ang="0">
                  <a:pos x="648" y="60"/>
                </a:cxn>
                <a:cxn ang="0">
                  <a:pos x="685" y="82"/>
                </a:cxn>
                <a:cxn ang="0">
                  <a:pos x="715" y="108"/>
                </a:cxn>
                <a:cxn ang="0">
                  <a:pos x="741" y="135"/>
                </a:cxn>
                <a:cxn ang="0">
                  <a:pos x="763" y="164"/>
                </a:cxn>
                <a:cxn ang="0">
                  <a:pos x="759" y="207"/>
                </a:cxn>
                <a:cxn ang="0">
                  <a:pos x="748" y="245"/>
                </a:cxn>
                <a:cxn ang="0">
                  <a:pos x="731" y="274"/>
                </a:cxn>
                <a:cxn ang="0">
                  <a:pos x="709" y="300"/>
                </a:cxn>
                <a:cxn ang="0">
                  <a:pos x="681" y="321"/>
                </a:cxn>
                <a:cxn ang="0">
                  <a:pos x="649" y="336"/>
                </a:cxn>
                <a:cxn ang="0">
                  <a:pos x="614" y="349"/>
                </a:cxn>
                <a:cxn ang="0">
                  <a:pos x="577" y="356"/>
                </a:cxn>
                <a:cxn ang="0">
                  <a:pos x="538" y="362"/>
                </a:cxn>
                <a:cxn ang="0">
                  <a:pos x="497" y="364"/>
                </a:cxn>
                <a:cxn ang="0">
                  <a:pos x="458" y="364"/>
                </a:cxn>
                <a:cxn ang="0">
                  <a:pos x="379" y="360"/>
                </a:cxn>
                <a:cxn ang="0">
                  <a:pos x="344" y="356"/>
                </a:cxn>
                <a:cxn ang="0">
                  <a:pos x="312" y="351"/>
                </a:cxn>
                <a:cxn ang="0">
                  <a:pos x="284" y="345"/>
                </a:cxn>
                <a:cxn ang="0">
                  <a:pos x="262" y="342"/>
                </a:cxn>
                <a:cxn ang="0">
                  <a:pos x="243" y="338"/>
                </a:cxn>
                <a:cxn ang="0">
                  <a:pos x="232" y="336"/>
                </a:cxn>
                <a:cxn ang="0">
                  <a:pos x="229" y="334"/>
                </a:cxn>
                <a:cxn ang="0">
                  <a:pos x="240" y="394"/>
                </a:cxn>
                <a:cxn ang="0">
                  <a:pos x="245" y="448"/>
                </a:cxn>
                <a:cxn ang="0">
                  <a:pos x="243" y="496"/>
                </a:cxn>
                <a:cxn ang="0">
                  <a:pos x="236" y="539"/>
                </a:cxn>
                <a:cxn ang="0">
                  <a:pos x="225" y="578"/>
                </a:cxn>
                <a:cxn ang="0">
                  <a:pos x="210" y="612"/>
                </a:cxn>
                <a:cxn ang="0">
                  <a:pos x="193" y="640"/>
                </a:cxn>
                <a:cxn ang="0">
                  <a:pos x="175" y="662"/>
                </a:cxn>
                <a:cxn ang="0">
                  <a:pos x="154" y="679"/>
                </a:cxn>
                <a:cxn ang="0">
                  <a:pos x="135" y="692"/>
                </a:cxn>
                <a:cxn ang="0">
                  <a:pos x="96" y="651"/>
                </a:cxn>
                <a:cxn ang="0">
                  <a:pos x="65" y="606"/>
                </a:cxn>
                <a:cxn ang="0">
                  <a:pos x="39" y="558"/>
                </a:cxn>
                <a:cxn ang="0">
                  <a:pos x="20" y="507"/>
                </a:cxn>
                <a:cxn ang="0">
                  <a:pos x="7" y="453"/>
                </a:cxn>
                <a:cxn ang="0">
                  <a:pos x="0" y="399"/>
                </a:cxn>
                <a:cxn ang="0">
                  <a:pos x="0" y="345"/>
                </a:cxn>
                <a:cxn ang="0">
                  <a:pos x="9" y="297"/>
                </a:cxn>
                <a:cxn ang="0">
                  <a:pos x="26" y="250"/>
                </a:cxn>
                <a:cxn ang="0">
                  <a:pos x="55" y="194"/>
                </a:cxn>
                <a:cxn ang="0">
                  <a:pos x="91" y="144"/>
                </a:cxn>
                <a:cxn ang="0">
                  <a:pos x="134" y="101"/>
                </a:cxn>
                <a:cxn ang="0">
                  <a:pos x="182" y="66"/>
                </a:cxn>
                <a:cxn ang="0">
                  <a:pos x="234" y="38"/>
                </a:cxn>
                <a:cxn ang="0">
                  <a:pos x="292" y="17"/>
                </a:cxn>
                <a:cxn ang="0">
                  <a:pos x="351" y="4"/>
                </a:cxn>
                <a:cxn ang="0">
                  <a:pos x="413" y="0"/>
                </a:cxn>
              </a:cxnLst>
              <a:rect l="0" t="0" r="r" b="b"/>
              <a:pathLst>
                <a:path w="763" h="692">
                  <a:moveTo>
                    <a:pt x="413" y="0"/>
                  </a:moveTo>
                  <a:lnTo>
                    <a:pt x="476" y="4"/>
                  </a:lnTo>
                  <a:lnTo>
                    <a:pt x="540" y="17"/>
                  </a:lnTo>
                  <a:lnTo>
                    <a:pt x="603" y="38"/>
                  </a:lnTo>
                  <a:lnTo>
                    <a:pt x="648" y="60"/>
                  </a:lnTo>
                  <a:lnTo>
                    <a:pt x="685" y="82"/>
                  </a:lnTo>
                  <a:lnTo>
                    <a:pt x="715" y="108"/>
                  </a:lnTo>
                  <a:lnTo>
                    <a:pt x="741" y="135"/>
                  </a:lnTo>
                  <a:lnTo>
                    <a:pt x="763" y="164"/>
                  </a:lnTo>
                  <a:lnTo>
                    <a:pt x="759" y="207"/>
                  </a:lnTo>
                  <a:lnTo>
                    <a:pt x="748" y="245"/>
                  </a:lnTo>
                  <a:lnTo>
                    <a:pt x="731" y="274"/>
                  </a:lnTo>
                  <a:lnTo>
                    <a:pt x="709" y="300"/>
                  </a:lnTo>
                  <a:lnTo>
                    <a:pt x="681" y="321"/>
                  </a:lnTo>
                  <a:lnTo>
                    <a:pt x="649" y="336"/>
                  </a:lnTo>
                  <a:lnTo>
                    <a:pt x="614" y="349"/>
                  </a:lnTo>
                  <a:lnTo>
                    <a:pt x="577" y="356"/>
                  </a:lnTo>
                  <a:lnTo>
                    <a:pt x="538" y="362"/>
                  </a:lnTo>
                  <a:lnTo>
                    <a:pt x="497" y="364"/>
                  </a:lnTo>
                  <a:lnTo>
                    <a:pt x="458" y="364"/>
                  </a:lnTo>
                  <a:lnTo>
                    <a:pt x="379" y="360"/>
                  </a:lnTo>
                  <a:lnTo>
                    <a:pt x="344" y="356"/>
                  </a:lnTo>
                  <a:lnTo>
                    <a:pt x="312" y="351"/>
                  </a:lnTo>
                  <a:lnTo>
                    <a:pt x="284" y="345"/>
                  </a:lnTo>
                  <a:lnTo>
                    <a:pt x="262" y="342"/>
                  </a:lnTo>
                  <a:lnTo>
                    <a:pt x="243" y="338"/>
                  </a:lnTo>
                  <a:lnTo>
                    <a:pt x="232" y="336"/>
                  </a:lnTo>
                  <a:lnTo>
                    <a:pt x="229" y="334"/>
                  </a:lnTo>
                  <a:lnTo>
                    <a:pt x="240" y="394"/>
                  </a:lnTo>
                  <a:lnTo>
                    <a:pt x="245" y="448"/>
                  </a:lnTo>
                  <a:lnTo>
                    <a:pt x="243" y="496"/>
                  </a:lnTo>
                  <a:lnTo>
                    <a:pt x="236" y="539"/>
                  </a:lnTo>
                  <a:lnTo>
                    <a:pt x="225" y="578"/>
                  </a:lnTo>
                  <a:lnTo>
                    <a:pt x="210" y="612"/>
                  </a:lnTo>
                  <a:lnTo>
                    <a:pt x="193" y="640"/>
                  </a:lnTo>
                  <a:lnTo>
                    <a:pt x="175" y="662"/>
                  </a:lnTo>
                  <a:lnTo>
                    <a:pt x="154" y="679"/>
                  </a:lnTo>
                  <a:lnTo>
                    <a:pt x="135" y="692"/>
                  </a:lnTo>
                  <a:lnTo>
                    <a:pt x="96" y="651"/>
                  </a:lnTo>
                  <a:lnTo>
                    <a:pt x="65" y="606"/>
                  </a:lnTo>
                  <a:lnTo>
                    <a:pt x="39" y="558"/>
                  </a:lnTo>
                  <a:lnTo>
                    <a:pt x="20" y="507"/>
                  </a:lnTo>
                  <a:lnTo>
                    <a:pt x="7" y="453"/>
                  </a:lnTo>
                  <a:lnTo>
                    <a:pt x="0" y="399"/>
                  </a:lnTo>
                  <a:lnTo>
                    <a:pt x="0" y="345"/>
                  </a:lnTo>
                  <a:lnTo>
                    <a:pt x="9" y="297"/>
                  </a:lnTo>
                  <a:lnTo>
                    <a:pt x="26" y="250"/>
                  </a:lnTo>
                  <a:lnTo>
                    <a:pt x="55" y="194"/>
                  </a:lnTo>
                  <a:lnTo>
                    <a:pt x="91" y="144"/>
                  </a:lnTo>
                  <a:lnTo>
                    <a:pt x="134" y="101"/>
                  </a:lnTo>
                  <a:lnTo>
                    <a:pt x="182" y="66"/>
                  </a:lnTo>
                  <a:lnTo>
                    <a:pt x="234" y="38"/>
                  </a:lnTo>
                  <a:lnTo>
                    <a:pt x="292" y="17"/>
                  </a:lnTo>
                  <a:lnTo>
                    <a:pt x="35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934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1368425" y="2600325"/>
              <a:ext cx="1217612" cy="1106488"/>
            </a:xfrm>
            <a:custGeom>
              <a:avLst/>
              <a:gdLst/>
              <a:ahLst/>
              <a:cxnLst>
                <a:cxn ang="0">
                  <a:pos x="417" y="0"/>
                </a:cxn>
                <a:cxn ang="0">
                  <a:pos x="480" y="3"/>
                </a:cxn>
                <a:cxn ang="0">
                  <a:pos x="543" y="16"/>
                </a:cxn>
                <a:cxn ang="0">
                  <a:pos x="607" y="37"/>
                </a:cxn>
                <a:cxn ang="0">
                  <a:pos x="651" y="59"/>
                </a:cxn>
                <a:cxn ang="0">
                  <a:pos x="687" y="82"/>
                </a:cxn>
                <a:cxn ang="0">
                  <a:pos x="716" y="108"/>
                </a:cxn>
                <a:cxn ang="0">
                  <a:pos x="744" y="134"/>
                </a:cxn>
                <a:cxn ang="0">
                  <a:pos x="767" y="164"/>
                </a:cxn>
                <a:cxn ang="0">
                  <a:pos x="763" y="207"/>
                </a:cxn>
                <a:cxn ang="0">
                  <a:pos x="752" y="244"/>
                </a:cxn>
                <a:cxn ang="0">
                  <a:pos x="735" y="274"/>
                </a:cxn>
                <a:cxn ang="0">
                  <a:pos x="713" y="300"/>
                </a:cxn>
                <a:cxn ang="0">
                  <a:pos x="685" y="320"/>
                </a:cxn>
                <a:cxn ang="0">
                  <a:pos x="653" y="335"/>
                </a:cxn>
                <a:cxn ang="0">
                  <a:pos x="618" y="348"/>
                </a:cxn>
                <a:cxn ang="0">
                  <a:pos x="581" y="356"/>
                </a:cxn>
                <a:cxn ang="0">
                  <a:pos x="541" y="361"/>
                </a:cxn>
                <a:cxn ang="0">
                  <a:pos x="500" y="363"/>
                </a:cxn>
                <a:cxn ang="0">
                  <a:pos x="461" y="363"/>
                </a:cxn>
                <a:cxn ang="0">
                  <a:pos x="383" y="360"/>
                </a:cxn>
                <a:cxn ang="0">
                  <a:pos x="348" y="356"/>
                </a:cxn>
                <a:cxn ang="0">
                  <a:pos x="316" y="350"/>
                </a:cxn>
                <a:cxn ang="0">
                  <a:pos x="288" y="345"/>
                </a:cxn>
                <a:cxn ang="0">
                  <a:pos x="266" y="341"/>
                </a:cxn>
                <a:cxn ang="0">
                  <a:pos x="247" y="337"/>
                </a:cxn>
                <a:cxn ang="0">
                  <a:pos x="236" y="335"/>
                </a:cxn>
                <a:cxn ang="0">
                  <a:pos x="232" y="333"/>
                </a:cxn>
                <a:cxn ang="0">
                  <a:pos x="245" y="395"/>
                </a:cxn>
                <a:cxn ang="0">
                  <a:pos x="251" y="451"/>
                </a:cxn>
                <a:cxn ang="0">
                  <a:pos x="249" y="501"/>
                </a:cxn>
                <a:cxn ang="0">
                  <a:pos x="242" y="544"/>
                </a:cxn>
                <a:cxn ang="0">
                  <a:pos x="230" y="583"/>
                </a:cxn>
                <a:cxn ang="0">
                  <a:pos x="216" y="615"/>
                </a:cxn>
                <a:cxn ang="0">
                  <a:pos x="197" y="643"/>
                </a:cxn>
                <a:cxn ang="0">
                  <a:pos x="178" y="663"/>
                </a:cxn>
                <a:cxn ang="0">
                  <a:pos x="158" y="680"/>
                </a:cxn>
                <a:cxn ang="0">
                  <a:pos x="139" y="691"/>
                </a:cxn>
                <a:cxn ang="0">
                  <a:pos x="121" y="697"/>
                </a:cxn>
                <a:cxn ang="0">
                  <a:pos x="81" y="649"/>
                </a:cxn>
                <a:cxn ang="0">
                  <a:pos x="50" y="598"/>
                </a:cxn>
                <a:cxn ang="0">
                  <a:pos x="26" y="544"/>
                </a:cxn>
                <a:cxn ang="0">
                  <a:pos x="9" y="486"/>
                </a:cxn>
                <a:cxn ang="0">
                  <a:pos x="0" y="429"/>
                </a:cxn>
                <a:cxn ang="0">
                  <a:pos x="0" y="369"/>
                </a:cxn>
                <a:cxn ang="0">
                  <a:pos x="11" y="309"/>
                </a:cxn>
                <a:cxn ang="0">
                  <a:pos x="29" y="249"/>
                </a:cxn>
                <a:cxn ang="0">
                  <a:pos x="57" y="194"/>
                </a:cxn>
                <a:cxn ang="0">
                  <a:pos x="95" y="143"/>
                </a:cxn>
                <a:cxn ang="0">
                  <a:pos x="137" y="100"/>
                </a:cxn>
                <a:cxn ang="0">
                  <a:pos x="186" y="65"/>
                </a:cxn>
                <a:cxn ang="0">
                  <a:pos x="238" y="37"/>
                </a:cxn>
                <a:cxn ang="0">
                  <a:pos x="294" y="16"/>
                </a:cxn>
                <a:cxn ang="0">
                  <a:pos x="353" y="3"/>
                </a:cxn>
                <a:cxn ang="0">
                  <a:pos x="417" y="0"/>
                </a:cxn>
              </a:cxnLst>
              <a:rect l="0" t="0" r="r" b="b"/>
              <a:pathLst>
                <a:path w="767" h="697">
                  <a:moveTo>
                    <a:pt x="417" y="0"/>
                  </a:moveTo>
                  <a:lnTo>
                    <a:pt x="480" y="3"/>
                  </a:lnTo>
                  <a:lnTo>
                    <a:pt x="543" y="16"/>
                  </a:lnTo>
                  <a:lnTo>
                    <a:pt x="607" y="37"/>
                  </a:lnTo>
                  <a:lnTo>
                    <a:pt x="651" y="59"/>
                  </a:lnTo>
                  <a:lnTo>
                    <a:pt x="687" y="82"/>
                  </a:lnTo>
                  <a:lnTo>
                    <a:pt x="716" y="108"/>
                  </a:lnTo>
                  <a:lnTo>
                    <a:pt x="744" y="134"/>
                  </a:lnTo>
                  <a:lnTo>
                    <a:pt x="767" y="164"/>
                  </a:lnTo>
                  <a:lnTo>
                    <a:pt x="763" y="207"/>
                  </a:lnTo>
                  <a:lnTo>
                    <a:pt x="752" y="244"/>
                  </a:lnTo>
                  <a:lnTo>
                    <a:pt x="735" y="274"/>
                  </a:lnTo>
                  <a:lnTo>
                    <a:pt x="713" y="300"/>
                  </a:lnTo>
                  <a:lnTo>
                    <a:pt x="685" y="320"/>
                  </a:lnTo>
                  <a:lnTo>
                    <a:pt x="653" y="335"/>
                  </a:lnTo>
                  <a:lnTo>
                    <a:pt x="618" y="348"/>
                  </a:lnTo>
                  <a:lnTo>
                    <a:pt x="581" y="356"/>
                  </a:lnTo>
                  <a:lnTo>
                    <a:pt x="541" y="361"/>
                  </a:lnTo>
                  <a:lnTo>
                    <a:pt x="500" y="363"/>
                  </a:lnTo>
                  <a:lnTo>
                    <a:pt x="461" y="363"/>
                  </a:lnTo>
                  <a:lnTo>
                    <a:pt x="383" y="360"/>
                  </a:lnTo>
                  <a:lnTo>
                    <a:pt x="348" y="356"/>
                  </a:lnTo>
                  <a:lnTo>
                    <a:pt x="316" y="350"/>
                  </a:lnTo>
                  <a:lnTo>
                    <a:pt x="288" y="345"/>
                  </a:lnTo>
                  <a:lnTo>
                    <a:pt x="266" y="341"/>
                  </a:lnTo>
                  <a:lnTo>
                    <a:pt x="247" y="337"/>
                  </a:lnTo>
                  <a:lnTo>
                    <a:pt x="236" y="335"/>
                  </a:lnTo>
                  <a:lnTo>
                    <a:pt x="232" y="333"/>
                  </a:lnTo>
                  <a:lnTo>
                    <a:pt x="245" y="395"/>
                  </a:lnTo>
                  <a:lnTo>
                    <a:pt x="251" y="451"/>
                  </a:lnTo>
                  <a:lnTo>
                    <a:pt x="249" y="501"/>
                  </a:lnTo>
                  <a:lnTo>
                    <a:pt x="242" y="544"/>
                  </a:lnTo>
                  <a:lnTo>
                    <a:pt x="230" y="583"/>
                  </a:lnTo>
                  <a:lnTo>
                    <a:pt x="216" y="615"/>
                  </a:lnTo>
                  <a:lnTo>
                    <a:pt x="197" y="643"/>
                  </a:lnTo>
                  <a:lnTo>
                    <a:pt x="178" y="663"/>
                  </a:lnTo>
                  <a:lnTo>
                    <a:pt x="158" y="680"/>
                  </a:lnTo>
                  <a:lnTo>
                    <a:pt x="139" y="691"/>
                  </a:lnTo>
                  <a:lnTo>
                    <a:pt x="121" y="697"/>
                  </a:lnTo>
                  <a:lnTo>
                    <a:pt x="81" y="649"/>
                  </a:lnTo>
                  <a:lnTo>
                    <a:pt x="50" y="598"/>
                  </a:lnTo>
                  <a:lnTo>
                    <a:pt x="26" y="544"/>
                  </a:lnTo>
                  <a:lnTo>
                    <a:pt x="9" y="486"/>
                  </a:lnTo>
                  <a:lnTo>
                    <a:pt x="0" y="429"/>
                  </a:lnTo>
                  <a:lnTo>
                    <a:pt x="0" y="369"/>
                  </a:lnTo>
                  <a:lnTo>
                    <a:pt x="11" y="309"/>
                  </a:lnTo>
                  <a:lnTo>
                    <a:pt x="29" y="249"/>
                  </a:lnTo>
                  <a:lnTo>
                    <a:pt x="57" y="194"/>
                  </a:lnTo>
                  <a:lnTo>
                    <a:pt x="95" y="143"/>
                  </a:lnTo>
                  <a:lnTo>
                    <a:pt x="137" y="100"/>
                  </a:lnTo>
                  <a:lnTo>
                    <a:pt x="186" y="65"/>
                  </a:lnTo>
                  <a:lnTo>
                    <a:pt x="238" y="37"/>
                  </a:lnTo>
                  <a:lnTo>
                    <a:pt x="294" y="16"/>
                  </a:lnTo>
                  <a:lnTo>
                    <a:pt x="353" y="3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2047875" y="4138613"/>
              <a:ext cx="277812" cy="169863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38" y="105"/>
                </a:cxn>
                <a:cxn ang="0">
                  <a:pos x="89" y="107"/>
                </a:cxn>
                <a:cxn ang="0">
                  <a:pos x="0" y="8"/>
                </a:cxn>
                <a:cxn ang="0">
                  <a:pos x="54" y="6"/>
                </a:cxn>
                <a:cxn ang="0">
                  <a:pos x="113" y="4"/>
                </a:cxn>
                <a:cxn ang="0">
                  <a:pos x="175" y="0"/>
                </a:cxn>
              </a:cxnLst>
              <a:rect l="0" t="0" r="r" b="b"/>
              <a:pathLst>
                <a:path w="175" h="107">
                  <a:moveTo>
                    <a:pt x="175" y="0"/>
                  </a:moveTo>
                  <a:lnTo>
                    <a:pt x="138" y="105"/>
                  </a:lnTo>
                  <a:lnTo>
                    <a:pt x="89" y="107"/>
                  </a:lnTo>
                  <a:lnTo>
                    <a:pt x="0" y="8"/>
                  </a:lnTo>
                  <a:lnTo>
                    <a:pt x="54" y="6"/>
                  </a:lnTo>
                  <a:lnTo>
                    <a:pt x="113" y="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2178050" y="4278313"/>
              <a:ext cx="250825" cy="9652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67" y="56"/>
                </a:cxn>
                <a:cxn ang="0">
                  <a:pos x="82" y="116"/>
                </a:cxn>
                <a:cxn ang="0">
                  <a:pos x="97" y="173"/>
                </a:cxn>
                <a:cxn ang="0">
                  <a:pos x="110" y="231"/>
                </a:cxn>
                <a:cxn ang="0">
                  <a:pos x="121" y="287"/>
                </a:cxn>
                <a:cxn ang="0">
                  <a:pos x="130" y="339"/>
                </a:cxn>
                <a:cxn ang="0">
                  <a:pos x="139" y="386"/>
                </a:cxn>
                <a:cxn ang="0">
                  <a:pos x="145" y="427"/>
                </a:cxn>
                <a:cxn ang="0">
                  <a:pos x="151" y="462"/>
                </a:cxn>
                <a:cxn ang="0">
                  <a:pos x="154" y="488"/>
                </a:cxn>
                <a:cxn ang="0">
                  <a:pos x="158" y="505"/>
                </a:cxn>
                <a:cxn ang="0">
                  <a:pos x="158" y="511"/>
                </a:cxn>
                <a:cxn ang="0">
                  <a:pos x="84" y="608"/>
                </a:cxn>
                <a:cxn ang="0">
                  <a:pos x="0" y="520"/>
                </a:cxn>
                <a:cxn ang="0">
                  <a:pos x="3" y="470"/>
                </a:cxn>
                <a:cxn ang="0">
                  <a:pos x="5" y="416"/>
                </a:cxn>
                <a:cxn ang="0">
                  <a:pos x="7" y="360"/>
                </a:cxn>
                <a:cxn ang="0">
                  <a:pos x="9" y="302"/>
                </a:cxn>
                <a:cxn ang="0">
                  <a:pos x="9" y="95"/>
                </a:cxn>
                <a:cxn ang="0">
                  <a:pos x="7" y="58"/>
                </a:cxn>
                <a:cxn ang="0">
                  <a:pos x="7" y="4"/>
                </a:cxn>
                <a:cxn ang="0">
                  <a:pos x="50" y="0"/>
                </a:cxn>
              </a:cxnLst>
              <a:rect l="0" t="0" r="r" b="b"/>
              <a:pathLst>
                <a:path w="158" h="608">
                  <a:moveTo>
                    <a:pt x="50" y="0"/>
                  </a:moveTo>
                  <a:lnTo>
                    <a:pt x="67" y="56"/>
                  </a:lnTo>
                  <a:lnTo>
                    <a:pt x="82" y="116"/>
                  </a:lnTo>
                  <a:lnTo>
                    <a:pt x="97" y="173"/>
                  </a:lnTo>
                  <a:lnTo>
                    <a:pt x="110" y="231"/>
                  </a:lnTo>
                  <a:lnTo>
                    <a:pt x="121" y="287"/>
                  </a:lnTo>
                  <a:lnTo>
                    <a:pt x="130" y="339"/>
                  </a:lnTo>
                  <a:lnTo>
                    <a:pt x="139" y="386"/>
                  </a:lnTo>
                  <a:lnTo>
                    <a:pt x="145" y="427"/>
                  </a:lnTo>
                  <a:lnTo>
                    <a:pt x="151" y="462"/>
                  </a:lnTo>
                  <a:lnTo>
                    <a:pt x="154" y="488"/>
                  </a:lnTo>
                  <a:lnTo>
                    <a:pt x="158" y="505"/>
                  </a:lnTo>
                  <a:lnTo>
                    <a:pt x="158" y="511"/>
                  </a:lnTo>
                  <a:lnTo>
                    <a:pt x="84" y="608"/>
                  </a:lnTo>
                  <a:lnTo>
                    <a:pt x="0" y="520"/>
                  </a:lnTo>
                  <a:lnTo>
                    <a:pt x="3" y="470"/>
                  </a:lnTo>
                  <a:lnTo>
                    <a:pt x="5" y="416"/>
                  </a:lnTo>
                  <a:lnTo>
                    <a:pt x="7" y="360"/>
                  </a:lnTo>
                  <a:lnTo>
                    <a:pt x="9" y="302"/>
                  </a:lnTo>
                  <a:lnTo>
                    <a:pt x="9" y="95"/>
                  </a:lnTo>
                  <a:lnTo>
                    <a:pt x="7" y="58"/>
                  </a:lnTo>
                  <a:lnTo>
                    <a:pt x="7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1574800" y="2682875"/>
              <a:ext cx="895350" cy="417513"/>
            </a:xfrm>
            <a:custGeom>
              <a:avLst/>
              <a:gdLst/>
              <a:ahLst/>
              <a:cxnLst>
                <a:cxn ang="0">
                  <a:pos x="411" y="0"/>
                </a:cxn>
                <a:cxn ang="0">
                  <a:pos x="417" y="2"/>
                </a:cxn>
                <a:cxn ang="0">
                  <a:pos x="432" y="5"/>
                </a:cxn>
                <a:cxn ang="0">
                  <a:pos x="452" y="11"/>
                </a:cxn>
                <a:cxn ang="0">
                  <a:pos x="477" y="20"/>
                </a:cxn>
                <a:cxn ang="0">
                  <a:pos x="503" y="33"/>
                </a:cxn>
                <a:cxn ang="0">
                  <a:pos x="527" y="50"/>
                </a:cxn>
                <a:cxn ang="0">
                  <a:pos x="547" y="71"/>
                </a:cxn>
                <a:cxn ang="0">
                  <a:pos x="560" y="95"/>
                </a:cxn>
                <a:cxn ang="0">
                  <a:pos x="564" y="112"/>
                </a:cxn>
                <a:cxn ang="0">
                  <a:pos x="564" y="132"/>
                </a:cxn>
                <a:cxn ang="0">
                  <a:pos x="560" y="153"/>
                </a:cxn>
                <a:cxn ang="0">
                  <a:pos x="551" y="175"/>
                </a:cxn>
                <a:cxn ang="0">
                  <a:pos x="538" y="196"/>
                </a:cxn>
                <a:cxn ang="0">
                  <a:pos x="518" y="216"/>
                </a:cxn>
                <a:cxn ang="0">
                  <a:pos x="491" y="233"/>
                </a:cxn>
                <a:cxn ang="0">
                  <a:pos x="460" y="248"/>
                </a:cxn>
                <a:cxn ang="0">
                  <a:pos x="419" y="257"/>
                </a:cxn>
                <a:cxn ang="0">
                  <a:pos x="370" y="263"/>
                </a:cxn>
                <a:cxn ang="0">
                  <a:pos x="302" y="263"/>
                </a:cxn>
                <a:cxn ang="0">
                  <a:pos x="240" y="259"/>
                </a:cxn>
                <a:cxn ang="0">
                  <a:pos x="184" y="252"/>
                </a:cxn>
                <a:cxn ang="0">
                  <a:pos x="136" y="240"/>
                </a:cxn>
                <a:cxn ang="0">
                  <a:pos x="95" y="227"/>
                </a:cxn>
                <a:cxn ang="0">
                  <a:pos x="61" y="214"/>
                </a:cxn>
                <a:cxn ang="0">
                  <a:pos x="35" y="203"/>
                </a:cxn>
                <a:cxn ang="0">
                  <a:pos x="15" y="192"/>
                </a:cxn>
                <a:cxn ang="0">
                  <a:pos x="4" y="184"/>
                </a:cxn>
                <a:cxn ang="0">
                  <a:pos x="0" y="183"/>
                </a:cxn>
                <a:cxn ang="0">
                  <a:pos x="63" y="190"/>
                </a:cxn>
                <a:cxn ang="0">
                  <a:pos x="119" y="192"/>
                </a:cxn>
                <a:cxn ang="0">
                  <a:pos x="169" y="186"/>
                </a:cxn>
                <a:cxn ang="0">
                  <a:pos x="214" y="175"/>
                </a:cxn>
                <a:cxn ang="0">
                  <a:pos x="253" y="160"/>
                </a:cxn>
                <a:cxn ang="0">
                  <a:pos x="289" y="143"/>
                </a:cxn>
                <a:cxn ang="0">
                  <a:pos x="316" y="123"/>
                </a:cxn>
                <a:cxn ang="0">
                  <a:pos x="343" y="102"/>
                </a:cxn>
                <a:cxn ang="0">
                  <a:pos x="361" y="80"/>
                </a:cxn>
                <a:cxn ang="0">
                  <a:pos x="378" y="60"/>
                </a:cxn>
                <a:cxn ang="0">
                  <a:pos x="391" y="41"/>
                </a:cxn>
                <a:cxn ang="0">
                  <a:pos x="400" y="24"/>
                </a:cxn>
                <a:cxn ang="0">
                  <a:pos x="406" y="11"/>
                </a:cxn>
                <a:cxn ang="0">
                  <a:pos x="411" y="0"/>
                </a:cxn>
              </a:cxnLst>
              <a:rect l="0" t="0" r="r" b="b"/>
              <a:pathLst>
                <a:path w="564" h="263">
                  <a:moveTo>
                    <a:pt x="411" y="0"/>
                  </a:moveTo>
                  <a:lnTo>
                    <a:pt x="417" y="2"/>
                  </a:lnTo>
                  <a:lnTo>
                    <a:pt x="432" y="5"/>
                  </a:lnTo>
                  <a:lnTo>
                    <a:pt x="452" y="11"/>
                  </a:lnTo>
                  <a:lnTo>
                    <a:pt x="477" y="20"/>
                  </a:lnTo>
                  <a:lnTo>
                    <a:pt x="503" y="33"/>
                  </a:lnTo>
                  <a:lnTo>
                    <a:pt x="527" y="50"/>
                  </a:lnTo>
                  <a:lnTo>
                    <a:pt x="547" y="71"/>
                  </a:lnTo>
                  <a:lnTo>
                    <a:pt x="560" y="95"/>
                  </a:lnTo>
                  <a:lnTo>
                    <a:pt x="564" y="112"/>
                  </a:lnTo>
                  <a:lnTo>
                    <a:pt x="564" y="132"/>
                  </a:lnTo>
                  <a:lnTo>
                    <a:pt x="560" y="153"/>
                  </a:lnTo>
                  <a:lnTo>
                    <a:pt x="551" y="175"/>
                  </a:lnTo>
                  <a:lnTo>
                    <a:pt x="538" y="196"/>
                  </a:lnTo>
                  <a:lnTo>
                    <a:pt x="518" y="216"/>
                  </a:lnTo>
                  <a:lnTo>
                    <a:pt x="491" y="233"/>
                  </a:lnTo>
                  <a:lnTo>
                    <a:pt x="460" y="248"/>
                  </a:lnTo>
                  <a:lnTo>
                    <a:pt x="419" y="257"/>
                  </a:lnTo>
                  <a:lnTo>
                    <a:pt x="370" y="263"/>
                  </a:lnTo>
                  <a:lnTo>
                    <a:pt x="302" y="263"/>
                  </a:lnTo>
                  <a:lnTo>
                    <a:pt x="240" y="259"/>
                  </a:lnTo>
                  <a:lnTo>
                    <a:pt x="184" y="252"/>
                  </a:lnTo>
                  <a:lnTo>
                    <a:pt x="136" y="240"/>
                  </a:lnTo>
                  <a:lnTo>
                    <a:pt x="95" y="227"/>
                  </a:lnTo>
                  <a:lnTo>
                    <a:pt x="61" y="214"/>
                  </a:lnTo>
                  <a:lnTo>
                    <a:pt x="35" y="203"/>
                  </a:lnTo>
                  <a:lnTo>
                    <a:pt x="15" y="192"/>
                  </a:lnTo>
                  <a:lnTo>
                    <a:pt x="4" y="184"/>
                  </a:lnTo>
                  <a:lnTo>
                    <a:pt x="0" y="183"/>
                  </a:lnTo>
                  <a:lnTo>
                    <a:pt x="63" y="190"/>
                  </a:lnTo>
                  <a:lnTo>
                    <a:pt x="119" y="192"/>
                  </a:lnTo>
                  <a:lnTo>
                    <a:pt x="169" y="186"/>
                  </a:lnTo>
                  <a:lnTo>
                    <a:pt x="214" y="175"/>
                  </a:lnTo>
                  <a:lnTo>
                    <a:pt x="253" y="160"/>
                  </a:lnTo>
                  <a:lnTo>
                    <a:pt x="289" y="143"/>
                  </a:lnTo>
                  <a:lnTo>
                    <a:pt x="316" y="123"/>
                  </a:lnTo>
                  <a:lnTo>
                    <a:pt x="343" y="102"/>
                  </a:lnTo>
                  <a:lnTo>
                    <a:pt x="361" y="80"/>
                  </a:lnTo>
                  <a:lnTo>
                    <a:pt x="378" y="60"/>
                  </a:lnTo>
                  <a:lnTo>
                    <a:pt x="391" y="41"/>
                  </a:lnTo>
                  <a:lnTo>
                    <a:pt x="400" y="24"/>
                  </a:lnTo>
                  <a:lnTo>
                    <a:pt x="406" y="11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reeform 14"/>
            <p:cNvSpPr>
              <a:spLocks noEditPoints="1"/>
            </p:cNvSpPr>
            <p:nvPr/>
          </p:nvSpPr>
          <p:spPr bwMode="auto">
            <a:xfrm>
              <a:off x="2130425" y="2863850"/>
              <a:ext cx="339725" cy="241300"/>
            </a:xfrm>
            <a:custGeom>
              <a:avLst/>
              <a:gdLst/>
              <a:ahLst/>
              <a:cxnLst>
                <a:cxn ang="0">
                  <a:pos x="4" y="152"/>
                </a:cxn>
                <a:cxn ang="0">
                  <a:pos x="0" y="152"/>
                </a:cxn>
                <a:cxn ang="0">
                  <a:pos x="4" y="152"/>
                </a:cxn>
                <a:cxn ang="0">
                  <a:pos x="212" y="0"/>
                </a:cxn>
                <a:cxn ang="0">
                  <a:pos x="212" y="1"/>
                </a:cxn>
                <a:cxn ang="0">
                  <a:pos x="214" y="9"/>
                </a:cxn>
                <a:cxn ang="0">
                  <a:pos x="214" y="31"/>
                </a:cxn>
                <a:cxn ang="0">
                  <a:pos x="212" y="44"/>
                </a:cxn>
                <a:cxn ang="0">
                  <a:pos x="209" y="61"/>
                </a:cxn>
                <a:cxn ang="0">
                  <a:pos x="201" y="78"/>
                </a:cxn>
                <a:cxn ang="0">
                  <a:pos x="190" y="95"/>
                </a:cxn>
                <a:cxn ang="0">
                  <a:pos x="173" y="110"/>
                </a:cxn>
                <a:cxn ang="0">
                  <a:pos x="153" y="125"/>
                </a:cxn>
                <a:cxn ang="0">
                  <a:pos x="125" y="136"/>
                </a:cxn>
                <a:cxn ang="0">
                  <a:pos x="91" y="145"/>
                </a:cxn>
                <a:cxn ang="0">
                  <a:pos x="50" y="151"/>
                </a:cxn>
                <a:cxn ang="0">
                  <a:pos x="4" y="152"/>
                </a:cxn>
                <a:cxn ang="0">
                  <a:pos x="13" y="151"/>
                </a:cxn>
                <a:cxn ang="0">
                  <a:pos x="30" y="149"/>
                </a:cxn>
                <a:cxn ang="0">
                  <a:pos x="48" y="147"/>
                </a:cxn>
                <a:cxn ang="0">
                  <a:pos x="71" y="141"/>
                </a:cxn>
                <a:cxn ang="0">
                  <a:pos x="95" y="134"/>
                </a:cxn>
                <a:cxn ang="0">
                  <a:pos x="121" y="125"/>
                </a:cxn>
                <a:cxn ang="0">
                  <a:pos x="145" y="113"/>
                </a:cxn>
                <a:cxn ang="0">
                  <a:pos x="168" y="98"/>
                </a:cxn>
                <a:cxn ang="0">
                  <a:pos x="186" y="80"/>
                </a:cxn>
                <a:cxn ang="0">
                  <a:pos x="201" y="57"/>
                </a:cxn>
                <a:cxn ang="0">
                  <a:pos x="210" y="31"/>
                </a:cxn>
                <a:cxn ang="0">
                  <a:pos x="212" y="0"/>
                </a:cxn>
              </a:cxnLst>
              <a:rect l="0" t="0" r="r" b="b"/>
              <a:pathLst>
                <a:path w="214" h="152">
                  <a:moveTo>
                    <a:pt x="4" y="152"/>
                  </a:moveTo>
                  <a:lnTo>
                    <a:pt x="0" y="152"/>
                  </a:lnTo>
                  <a:lnTo>
                    <a:pt x="4" y="152"/>
                  </a:lnTo>
                  <a:close/>
                  <a:moveTo>
                    <a:pt x="212" y="0"/>
                  </a:moveTo>
                  <a:lnTo>
                    <a:pt x="212" y="1"/>
                  </a:lnTo>
                  <a:lnTo>
                    <a:pt x="214" y="9"/>
                  </a:lnTo>
                  <a:lnTo>
                    <a:pt x="214" y="31"/>
                  </a:lnTo>
                  <a:lnTo>
                    <a:pt x="212" y="44"/>
                  </a:lnTo>
                  <a:lnTo>
                    <a:pt x="209" y="61"/>
                  </a:lnTo>
                  <a:lnTo>
                    <a:pt x="201" y="78"/>
                  </a:lnTo>
                  <a:lnTo>
                    <a:pt x="190" y="95"/>
                  </a:lnTo>
                  <a:lnTo>
                    <a:pt x="173" y="110"/>
                  </a:lnTo>
                  <a:lnTo>
                    <a:pt x="153" y="125"/>
                  </a:lnTo>
                  <a:lnTo>
                    <a:pt x="125" y="136"/>
                  </a:lnTo>
                  <a:lnTo>
                    <a:pt x="91" y="145"/>
                  </a:lnTo>
                  <a:lnTo>
                    <a:pt x="50" y="151"/>
                  </a:lnTo>
                  <a:lnTo>
                    <a:pt x="4" y="152"/>
                  </a:lnTo>
                  <a:lnTo>
                    <a:pt x="13" y="151"/>
                  </a:lnTo>
                  <a:lnTo>
                    <a:pt x="30" y="149"/>
                  </a:lnTo>
                  <a:lnTo>
                    <a:pt x="48" y="147"/>
                  </a:lnTo>
                  <a:lnTo>
                    <a:pt x="71" y="141"/>
                  </a:lnTo>
                  <a:lnTo>
                    <a:pt x="95" y="134"/>
                  </a:lnTo>
                  <a:lnTo>
                    <a:pt x="121" y="125"/>
                  </a:lnTo>
                  <a:lnTo>
                    <a:pt x="145" y="113"/>
                  </a:lnTo>
                  <a:lnTo>
                    <a:pt x="168" y="98"/>
                  </a:lnTo>
                  <a:lnTo>
                    <a:pt x="186" y="80"/>
                  </a:lnTo>
                  <a:lnTo>
                    <a:pt x="201" y="57"/>
                  </a:lnTo>
                  <a:lnTo>
                    <a:pt x="210" y="3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A6B8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2635250" y="3011488"/>
              <a:ext cx="95250" cy="487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10" y="13"/>
                </a:cxn>
                <a:cxn ang="0">
                  <a:pos x="19" y="30"/>
                </a:cxn>
                <a:cxn ang="0">
                  <a:pos x="30" y="52"/>
                </a:cxn>
                <a:cxn ang="0">
                  <a:pos x="39" y="80"/>
                </a:cxn>
                <a:cxn ang="0">
                  <a:pos x="51" y="115"/>
                </a:cxn>
                <a:cxn ang="0">
                  <a:pos x="56" y="155"/>
                </a:cxn>
                <a:cxn ang="0">
                  <a:pos x="60" y="201"/>
                </a:cxn>
                <a:cxn ang="0">
                  <a:pos x="56" y="252"/>
                </a:cxn>
                <a:cxn ang="0">
                  <a:pos x="47" y="307"/>
                </a:cxn>
                <a:cxn ang="0">
                  <a:pos x="47" y="302"/>
                </a:cxn>
                <a:cxn ang="0">
                  <a:pos x="49" y="287"/>
                </a:cxn>
                <a:cxn ang="0">
                  <a:pos x="51" y="261"/>
                </a:cxn>
                <a:cxn ang="0">
                  <a:pos x="51" y="229"/>
                </a:cxn>
                <a:cxn ang="0">
                  <a:pos x="49" y="190"/>
                </a:cxn>
                <a:cxn ang="0">
                  <a:pos x="43" y="147"/>
                </a:cxn>
                <a:cxn ang="0">
                  <a:pos x="34" y="99"/>
                </a:cxn>
                <a:cxn ang="0">
                  <a:pos x="21" y="50"/>
                </a:cxn>
                <a:cxn ang="0">
                  <a:pos x="0" y="0"/>
                </a:cxn>
              </a:cxnLst>
              <a:rect l="0" t="0" r="r" b="b"/>
              <a:pathLst>
                <a:path w="60" h="307">
                  <a:moveTo>
                    <a:pt x="0" y="0"/>
                  </a:moveTo>
                  <a:lnTo>
                    <a:pt x="2" y="4"/>
                  </a:lnTo>
                  <a:lnTo>
                    <a:pt x="10" y="13"/>
                  </a:lnTo>
                  <a:lnTo>
                    <a:pt x="19" y="30"/>
                  </a:lnTo>
                  <a:lnTo>
                    <a:pt x="30" y="52"/>
                  </a:lnTo>
                  <a:lnTo>
                    <a:pt x="39" y="80"/>
                  </a:lnTo>
                  <a:lnTo>
                    <a:pt x="51" y="115"/>
                  </a:lnTo>
                  <a:lnTo>
                    <a:pt x="56" y="155"/>
                  </a:lnTo>
                  <a:lnTo>
                    <a:pt x="60" y="201"/>
                  </a:lnTo>
                  <a:lnTo>
                    <a:pt x="56" y="252"/>
                  </a:lnTo>
                  <a:lnTo>
                    <a:pt x="47" y="307"/>
                  </a:lnTo>
                  <a:lnTo>
                    <a:pt x="47" y="302"/>
                  </a:lnTo>
                  <a:lnTo>
                    <a:pt x="49" y="287"/>
                  </a:lnTo>
                  <a:lnTo>
                    <a:pt x="51" y="261"/>
                  </a:lnTo>
                  <a:lnTo>
                    <a:pt x="51" y="229"/>
                  </a:lnTo>
                  <a:lnTo>
                    <a:pt x="49" y="190"/>
                  </a:lnTo>
                  <a:lnTo>
                    <a:pt x="43" y="147"/>
                  </a:lnTo>
                  <a:lnTo>
                    <a:pt x="34" y="99"/>
                  </a:lnTo>
                  <a:lnTo>
                    <a:pt x="2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2435225" y="4124325"/>
              <a:ext cx="168275" cy="11715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2" y="26"/>
                </a:cxn>
                <a:cxn ang="0">
                  <a:pos x="106" y="733"/>
                </a:cxn>
                <a:cxn ang="0">
                  <a:pos x="67" y="737"/>
                </a:cxn>
                <a:cxn ang="0">
                  <a:pos x="24" y="738"/>
                </a:cxn>
                <a:cxn ang="0">
                  <a:pos x="13" y="641"/>
                </a:cxn>
                <a:cxn ang="0">
                  <a:pos x="3" y="533"/>
                </a:cxn>
                <a:cxn ang="0">
                  <a:pos x="0" y="421"/>
                </a:cxn>
                <a:cxn ang="0">
                  <a:pos x="0" y="336"/>
                </a:cxn>
                <a:cxn ang="0">
                  <a:pos x="2" y="259"/>
                </a:cxn>
                <a:cxn ang="0">
                  <a:pos x="3" y="192"/>
                </a:cxn>
                <a:cxn ang="0">
                  <a:pos x="9" y="134"/>
                </a:cxn>
                <a:cxn ang="0">
                  <a:pos x="13" y="88"/>
                </a:cxn>
                <a:cxn ang="0">
                  <a:pos x="18" y="50"/>
                </a:cxn>
                <a:cxn ang="0">
                  <a:pos x="22" y="22"/>
                </a:cxn>
                <a:cxn ang="0">
                  <a:pos x="24" y="6"/>
                </a:cxn>
                <a:cxn ang="0">
                  <a:pos x="26" y="0"/>
                </a:cxn>
              </a:cxnLst>
              <a:rect l="0" t="0" r="r" b="b"/>
              <a:pathLst>
                <a:path w="106" h="738">
                  <a:moveTo>
                    <a:pt x="26" y="0"/>
                  </a:moveTo>
                  <a:lnTo>
                    <a:pt x="72" y="26"/>
                  </a:lnTo>
                  <a:lnTo>
                    <a:pt x="106" y="733"/>
                  </a:lnTo>
                  <a:lnTo>
                    <a:pt x="67" y="737"/>
                  </a:lnTo>
                  <a:lnTo>
                    <a:pt x="24" y="738"/>
                  </a:lnTo>
                  <a:lnTo>
                    <a:pt x="13" y="641"/>
                  </a:lnTo>
                  <a:lnTo>
                    <a:pt x="3" y="533"/>
                  </a:lnTo>
                  <a:lnTo>
                    <a:pt x="0" y="421"/>
                  </a:lnTo>
                  <a:lnTo>
                    <a:pt x="0" y="336"/>
                  </a:lnTo>
                  <a:lnTo>
                    <a:pt x="2" y="259"/>
                  </a:lnTo>
                  <a:lnTo>
                    <a:pt x="3" y="192"/>
                  </a:lnTo>
                  <a:lnTo>
                    <a:pt x="9" y="134"/>
                  </a:lnTo>
                  <a:lnTo>
                    <a:pt x="13" y="88"/>
                  </a:lnTo>
                  <a:lnTo>
                    <a:pt x="18" y="50"/>
                  </a:lnTo>
                  <a:lnTo>
                    <a:pt x="22" y="22"/>
                  </a:lnTo>
                  <a:lnTo>
                    <a:pt x="24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B8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2452688" y="4086225"/>
              <a:ext cx="611187" cy="1208088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60" y="3"/>
                </a:cxn>
                <a:cxn ang="0">
                  <a:pos x="168" y="13"/>
                </a:cxn>
                <a:cxn ang="0">
                  <a:pos x="177" y="30"/>
                </a:cxn>
                <a:cxn ang="0">
                  <a:pos x="190" y="52"/>
                </a:cxn>
                <a:cxn ang="0">
                  <a:pos x="207" y="78"/>
                </a:cxn>
                <a:cxn ang="0">
                  <a:pos x="223" y="110"/>
                </a:cxn>
                <a:cxn ang="0">
                  <a:pos x="244" y="145"/>
                </a:cxn>
                <a:cxn ang="0">
                  <a:pos x="263" y="182"/>
                </a:cxn>
                <a:cxn ang="0">
                  <a:pos x="294" y="255"/>
                </a:cxn>
                <a:cxn ang="0">
                  <a:pos x="320" y="333"/>
                </a:cxn>
                <a:cxn ang="0">
                  <a:pos x="343" y="416"/>
                </a:cxn>
                <a:cxn ang="0">
                  <a:pos x="361" y="498"/>
                </a:cxn>
                <a:cxn ang="0">
                  <a:pos x="376" y="581"/>
                </a:cxn>
                <a:cxn ang="0">
                  <a:pos x="385" y="660"/>
                </a:cxn>
                <a:cxn ang="0">
                  <a:pos x="385" y="665"/>
                </a:cxn>
                <a:cxn ang="0">
                  <a:pos x="378" y="677"/>
                </a:cxn>
                <a:cxn ang="0">
                  <a:pos x="361" y="692"/>
                </a:cxn>
                <a:cxn ang="0">
                  <a:pos x="337" y="705"/>
                </a:cxn>
                <a:cxn ang="0">
                  <a:pos x="307" y="718"/>
                </a:cxn>
                <a:cxn ang="0">
                  <a:pos x="268" y="731"/>
                </a:cxn>
                <a:cxn ang="0">
                  <a:pos x="222" y="740"/>
                </a:cxn>
                <a:cxn ang="0">
                  <a:pos x="168" y="749"/>
                </a:cxn>
                <a:cxn ang="0">
                  <a:pos x="102" y="755"/>
                </a:cxn>
                <a:cxn ang="0">
                  <a:pos x="30" y="761"/>
                </a:cxn>
                <a:cxn ang="0">
                  <a:pos x="20" y="684"/>
                </a:cxn>
                <a:cxn ang="0">
                  <a:pos x="11" y="598"/>
                </a:cxn>
                <a:cxn ang="0">
                  <a:pos x="6" y="505"/>
                </a:cxn>
                <a:cxn ang="0">
                  <a:pos x="2" y="410"/>
                </a:cxn>
                <a:cxn ang="0">
                  <a:pos x="0" y="326"/>
                </a:cxn>
                <a:cxn ang="0">
                  <a:pos x="2" y="253"/>
                </a:cxn>
                <a:cxn ang="0">
                  <a:pos x="2" y="190"/>
                </a:cxn>
                <a:cxn ang="0">
                  <a:pos x="6" y="138"/>
                </a:cxn>
                <a:cxn ang="0">
                  <a:pos x="7" y="97"/>
                </a:cxn>
                <a:cxn ang="0">
                  <a:pos x="11" y="65"/>
                </a:cxn>
                <a:cxn ang="0">
                  <a:pos x="13" y="43"/>
                </a:cxn>
                <a:cxn ang="0">
                  <a:pos x="15" y="28"/>
                </a:cxn>
                <a:cxn ang="0">
                  <a:pos x="15" y="24"/>
                </a:cxn>
                <a:cxn ang="0">
                  <a:pos x="158" y="0"/>
                </a:cxn>
              </a:cxnLst>
              <a:rect l="0" t="0" r="r" b="b"/>
              <a:pathLst>
                <a:path w="385" h="761">
                  <a:moveTo>
                    <a:pt x="158" y="0"/>
                  </a:moveTo>
                  <a:lnTo>
                    <a:pt x="160" y="3"/>
                  </a:lnTo>
                  <a:lnTo>
                    <a:pt x="168" y="13"/>
                  </a:lnTo>
                  <a:lnTo>
                    <a:pt x="177" y="30"/>
                  </a:lnTo>
                  <a:lnTo>
                    <a:pt x="190" y="52"/>
                  </a:lnTo>
                  <a:lnTo>
                    <a:pt x="207" y="78"/>
                  </a:lnTo>
                  <a:lnTo>
                    <a:pt x="223" y="110"/>
                  </a:lnTo>
                  <a:lnTo>
                    <a:pt x="244" y="145"/>
                  </a:lnTo>
                  <a:lnTo>
                    <a:pt x="263" y="182"/>
                  </a:lnTo>
                  <a:lnTo>
                    <a:pt x="294" y="255"/>
                  </a:lnTo>
                  <a:lnTo>
                    <a:pt x="320" y="333"/>
                  </a:lnTo>
                  <a:lnTo>
                    <a:pt x="343" y="416"/>
                  </a:lnTo>
                  <a:lnTo>
                    <a:pt x="361" y="498"/>
                  </a:lnTo>
                  <a:lnTo>
                    <a:pt x="376" y="581"/>
                  </a:lnTo>
                  <a:lnTo>
                    <a:pt x="385" y="660"/>
                  </a:lnTo>
                  <a:lnTo>
                    <a:pt x="385" y="665"/>
                  </a:lnTo>
                  <a:lnTo>
                    <a:pt x="378" y="677"/>
                  </a:lnTo>
                  <a:lnTo>
                    <a:pt x="361" y="692"/>
                  </a:lnTo>
                  <a:lnTo>
                    <a:pt x="337" y="705"/>
                  </a:lnTo>
                  <a:lnTo>
                    <a:pt x="307" y="718"/>
                  </a:lnTo>
                  <a:lnTo>
                    <a:pt x="268" y="731"/>
                  </a:lnTo>
                  <a:lnTo>
                    <a:pt x="222" y="740"/>
                  </a:lnTo>
                  <a:lnTo>
                    <a:pt x="168" y="749"/>
                  </a:lnTo>
                  <a:lnTo>
                    <a:pt x="102" y="755"/>
                  </a:lnTo>
                  <a:lnTo>
                    <a:pt x="30" y="761"/>
                  </a:lnTo>
                  <a:lnTo>
                    <a:pt x="20" y="684"/>
                  </a:lnTo>
                  <a:lnTo>
                    <a:pt x="11" y="598"/>
                  </a:lnTo>
                  <a:lnTo>
                    <a:pt x="6" y="505"/>
                  </a:lnTo>
                  <a:lnTo>
                    <a:pt x="2" y="410"/>
                  </a:lnTo>
                  <a:lnTo>
                    <a:pt x="0" y="326"/>
                  </a:lnTo>
                  <a:lnTo>
                    <a:pt x="2" y="253"/>
                  </a:lnTo>
                  <a:lnTo>
                    <a:pt x="2" y="190"/>
                  </a:lnTo>
                  <a:lnTo>
                    <a:pt x="6" y="138"/>
                  </a:lnTo>
                  <a:lnTo>
                    <a:pt x="7" y="97"/>
                  </a:lnTo>
                  <a:lnTo>
                    <a:pt x="11" y="65"/>
                  </a:lnTo>
                  <a:lnTo>
                    <a:pt x="13" y="43"/>
                  </a:lnTo>
                  <a:lnTo>
                    <a:pt x="15" y="28"/>
                  </a:lnTo>
                  <a:lnTo>
                    <a:pt x="15" y="2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1290638" y="4135438"/>
              <a:ext cx="417512" cy="114300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263" y="377"/>
                </a:cxn>
                <a:cxn ang="0">
                  <a:pos x="263" y="383"/>
                </a:cxn>
                <a:cxn ang="0">
                  <a:pos x="261" y="401"/>
                </a:cxn>
                <a:cxn ang="0">
                  <a:pos x="259" y="429"/>
                </a:cxn>
                <a:cxn ang="0">
                  <a:pos x="257" y="467"/>
                </a:cxn>
                <a:cxn ang="0">
                  <a:pos x="255" y="509"/>
                </a:cxn>
                <a:cxn ang="0">
                  <a:pos x="252" y="558"/>
                </a:cxn>
                <a:cxn ang="0">
                  <a:pos x="250" y="610"/>
                </a:cxn>
                <a:cxn ang="0">
                  <a:pos x="250" y="720"/>
                </a:cxn>
                <a:cxn ang="0">
                  <a:pos x="184" y="711"/>
                </a:cxn>
                <a:cxn ang="0">
                  <a:pos x="129" y="700"/>
                </a:cxn>
                <a:cxn ang="0">
                  <a:pos x="84" y="687"/>
                </a:cxn>
                <a:cxn ang="0">
                  <a:pos x="49" y="672"/>
                </a:cxn>
                <a:cxn ang="0">
                  <a:pos x="22" y="655"/>
                </a:cxn>
                <a:cxn ang="0">
                  <a:pos x="4" y="638"/>
                </a:cxn>
                <a:cxn ang="0">
                  <a:pos x="2" y="634"/>
                </a:cxn>
                <a:cxn ang="0">
                  <a:pos x="2" y="633"/>
                </a:cxn>
                <a:cxn ang="0">
                  <a:pos x="0" y="629"/>
                </a:cxn>
                <a:cxn ang="0">
                  <a:pos x="0" y="627"/>
                </a:cxn>
                <a:cxn ang="0">
                  <a:pos x="8" y="543"/>
                </a:cxn>
                <a:cxn ang="0">
                  <a:pos x="22" y="455"/>
                </a:cxn>
                <a:cxn ang="0">
                  <a:pos x="43" y="370"/>
                </a:cxn>
                <a:cxn ang="0">
                  <a:pos x="63" y="304"/>
                </a:cxn>
                <a:cxn ang="0">
                  <a:pos x="82" y="248"/>
                </a:cxn>
                <a:cxn ang="0">
                  <a:pos x="101" y="202"/>
                </a:cxn>
                <a:cxn ang="0">
                  <a:pos x="117" y="163"/>
                </a:cxn>
                <a:cxn ang="0">
                  <a:pos x="132" y="131"/>
                </a:cxn>
                <a:cxn ang="0">
                  <a:pos x="145" y="103"/>
                </a:cxn>
                <a:cxn ang="0">
                  <a:pos x="158" y="81"/>
                </a:cxn>
                <a:cxn ang="0">
                  <a:pos x="168" y="60"/>
                </a:cxn>
                <a:cxn ang="0">
                  <a:pos x="177" y="41"/>
                </a:cxn>
                <a:cxn ang="0">
                  <a:pos x="184" y="21"/>
                </a:cxn>
                <a:cxn ang="0">
                  <a:pos x="190" y="0"/>
                </a:cxn>
              </a:cxnLst>
              <a:rect l="0" t="0" r="r" b="b"/>
              <a:pathLst>
                <a:path w="263" h="720">
                  <a:moveTo>
                    <a:pt x="190" y="0"/>
                  </a:moveTo>
                  <a:lnTo>
                    <a:pt x="263" y="377"/>
                  </a:lnTo>
                  <a:lnTo>
                    <a:pt x="263" y="383"/>
                  </a:lnTo>
                  <a:lnTo>
                    <a:pt x="261" y="401"/>
                  </a:lnTo>
                  <a:lnTo>
                    <a:pt x="259" y="429"/>
                  </a:lnTo>
                  <a:lnTo>
                    <a:pt x="257" y="467"/>
                  </a:lnTo>
                  <a:lnTo>
                    <a:pt x="255" y="509"/>
                  </a:lnTo>
                  <a:lnTo>
                    <a:pt x="252" y="558"/>
                  </a:lnTo>
                  <a:lnTo>
                    <a:pt x="250" y="610"/>
                  </a:lnTo>
                  <a:lnTo>
                    <a:pt x="250" y="720"/>
                  </a:lnTo>
                  <a:lnTo>
                    <a:pt x="184" y="711"/>
                  </a:lnTo>
                  <a:lnTo>
                    <a:pt x="129" y="700"/>
                  </a:lnTo>
                  <a:lnTo>
                    <a:pt x="84" y="687"/>
                  </a:lnTo>
                  <a:lnTo>
                    <a:pt x="49" y="672"/>
                  </a:lnTo>
                  <a:lnTo>
                    <a:pt x="22" y="655"/>
                  </a:lnTo>
                  <a:lnTo>
                    <a:pt x="4" y="638"/>
                  </a:lnTo>
                  <a:lnTo>
                    <a:pt x="2" y="634"/>
                  </a:lnTo>
                  <a:lnTo>
                    <a:pt x="2" y="633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8" y="543"/>
                  </a:lnTo>
                  <a:lnTo>
                    <a:pt x="22" y="455"/>
                  </a:lnTo>
                  <a:lnTo>
                    <a:pt x="43" y="370"/>
                  </a:lnTo>
                  <a:lnTo>
                    <a:pt x="63" y="304"/>
                  </a:lnTo>
                  <a:lnTo>
                    <a:pt x="82" y="248"/>
                  </a:lnTo>
                  <a:lnTo>
                    <a:pt x="101" y="202"/>
                  </a:lnTo>
                  <a:lnTo>
                    <a:pt x="117" y="163"/>
                  </a:lnTo>
                  <a:lnTo>
                    <a:pt x="132" y="131"/>
                  </a:lnTo>
                  <a:lnTo>
                    <a:pt x="145" y="103"/>
                  </a:lnTo>
                  <a:lnTo>
                    <a:pt x="158" y="81"/>
                  </a:lnTo>
                  <a:lnTo>
                    <a:pt x="168" y="60"/>
                  </a:lnTo>
                  <a:lnTo>
                    <a:pt x="177" y="41"/>
                  </a:lnTo>
                  <a:lnTo>
                    <a:pt x="184" y="2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Freeform 19"/>
            <p:cNvSpPr>
              <a:spLocks/>
            </p:cNvSpPr>
            <p:nvPr/>
          </p:nvSpPr>
          <p:spPr bwMode="auto">
            <a:xfrm>
              <a:off x="1589088" y="4135438"/>
              <a:ext cx="573087" cy="11668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0"/>
                </a:cxn>
                <a:cxn ang="0">
                  <a:pos x="24" y="2"/>
                </a:cxn>
                <a:cxn ang="0">
                  <a:pos x="47" y="4"/>
                </a:cxn>
                <a:cxn ang="0">
                  <a:pos x="106" y="8"/>
                </a:cxn>
                <a:cxn ang="0">
                  <a:pos x="138" y="10"/>
                </a:cxn>
                <a:cxn ang="0">
                  <a:pos x="166" y="10"/>
                </a:cxn>
                <a:cxn ang="0">
                  <a:pos x="168" y="13"/>
                </a:cxn>
                <a:cxn ang="0">
                  <a:pos x="173" y="28"/>
                </a:cxn>
                <a:cxn ang="0">
                  <a:pos x="183" y="49"/>
                </a:cxn>
                <a:cxn ang="0">
                  <a:pos x="209" y="114"/>
                </a:cxn>
                <a:cxn ang="0">
                  <a:pos x="224" y="155"/>
                </a:cxn>
                <a:cxn ang="0">
                  <a:pos x="242" y="204"/>
                </a:cxn>
                <a:cxn ang="0">
                  <a:pos x="259" y="258"/>
                </a:cxn>
                <a:cxn ang="0">
                  <a:pos x="278" y="316"/>
                </a:cxn>
                <a:cxn ang="0">
                  <a:pos x="294" y="379"/>
                </a:cxn>
                <a:cxn ang="0">
                  <a:pos x="311" y="444"/>
                </a:cxn>
                <a:cxn ang="0">
                  <a:pos x="328" y="515"/>
                </a:cxn>
                <a:cxn ang="0">
                  <a:pos x="341" y="586"/>
                </a:cxn>
                <a:cxn ang="0">
                  <a:pos x="352" y="661"/>
                </a:cxn>
                <a:cxn ang="0">
                  <a:pos x="361" y="735"/>
                </a:cxn>
                <a:cxn ang="0">
                  <a:pos x="278" y="735"/>
                </a:cxn>
                <a:cxn ang="0">
                  <a:pos x="201" y="731"/>
                </a:cxn>
                <a:cxn ang="0">
                  <a:pos x="132" y="728"/>
                </a:cxn>
                <a:cxn ang="0">
                  <a:pos x="73" y="722"/>
                </a:cxn>
                <a:cxn ang="0">
                  <a:pos x="19" y="715"/>
                </a:cxn>
                <a:cxn ang="0">
                  <a:pos x="13" y="647"/>
                </a:cxn>
                <a:cxn ang="0">
                  <a:pos x="8" y="578"/>
                </a:cxn>
                <a:cxn ang="0">
                  <a:pos x="4" y="511"/>
                </a:cxn>
                <a:cxn ang="0">
                  <a:pos x="0" y="448"/>
                </a:cxn>
                <a:cxn ang="0">
                  <a:pos x="0" y="388"/>
                </a:cxn>
                <a:cxn ang="0">
                  <a:pos x="2" y="336"/>
                </a:cxn>
                <a:cxn ang="0">
                  <a:pos x="6" y="263"/>
                </a:cxn>
                <a:cxn ang="0">
                  <a:pos x="8" y="196"/>
                </a:cxn>
                <a:cxn ang="0">
                  <a:pos x="8" y="92"/>
                </a:cxn>
                <a:cxn ang="0">
                  <a:pos x="6" y="53"/>
                </a:cxn>
                <a:cxn ang="0">
                  <a:pos x="4" y="25"/>
                </a:cxn>
                <a:cxn ang="0">
                  <a:pos x="2" y="6"/>
                </a:cxn>
                <a:cxn ang="0">
                  <a:pos x="2" y="0"/>
                </a:cxn>
              </a:cxnLst>
              <a:rect l="0" t="0" r="r" b="b"/>
              <a:pathLst>
                <a:path w="361" h="735">
                  <a:moveTo>
                    <a:pt x="2" y="0"/>
                  </a:moveTo>
                  <a:lnTo>
                    <a:pt x="8" y="0"/>
                  </a:lnTo>
                  <a:lnTo>
                    <a:pt x="24" y="2"/>
                  </a:lnTo>
                  <a:lnTo>
                    <a:pt x="47" y="4"/>
                  </a:lnTo>
                  <a:lnTo>
                    <a:pt x="106" y="8"/>
                  </a:lnTo>
                  <a:lnTo>
                    <a:pt x="138" y="10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73" y="28"/>
                  </a:lnTo>
                  <a:lnTo>
                    <a:pt x="183" y="49"/>
                  </a:lnTo>
                  <a:lnTo>
                    <a:pt x="209" y="114"/>
                  </a:lnTo>
                  <a:lnTo>
                    <a:pt x="224" y="155"/>
                  </a:lnTo>
                  <a:lnTo>
                    <a:pt x="242" y="204"/>
                  </a:lnTo>
                  <a:lnTo>
                    <a:pt x="259" y="258"/>
                  </a:lnTo>
                  <a:lnTo>
                    <a:pt x="278" y="316"/>
                  </a:lnTo>
                  <a:lnTo>
                    <a:pt x="294" y="379"/>
                  </a:lnTo>
                  <a:lnTo>
                    <a:pt x="311" y="444"/>
                  </a:lnTo>
                  <a:lnTo>
                    <a:pt x="328" y="515"/>
                  </a:lnTo>
                  <a:lnTo>
                    <a:pt x="341" y="586"/>
                  </a:lnTo>
                  <a:lnTo>
                    <a:pt x="352" y="661"/>
                  </a:lnTo>
                  <a:lnTo>
                    <a:pt x="361" y="735"/>
                  </a:lnTo>
                  <a:lnTo>
                    <a:pt x="278" y="735"/>
                  </a:lnTo>
                  <a:lnTo>
                    <a:pt x="201" y="731"/>
                  </a:lnTo>
                  <a:lnTo>
                    <a:pt x="132" y="728"/>
                  </a:lnTo>
                  <a:lnTo>
                    <a:pt x="73" y="722"/>
                  </a:lnTo>
                  <a:lnTo>
                    <a:pt x="19" y="715"/>
                  </a:lnTo>
                  <a:lnTo>
                    <a:pt x="13" y="647"/>
                  </a:lnTo>
                  <a:lnTo>
                    <a:pt x="8" y="578"/>
                  </a:lnTo>
                  <a:lnTo>
                    <a:pt x="4" y="511"/>
                  </a:lnTo>
                  <a:lnTo>
                    <a:pt x="0" y="448"/>
                  </a:lnTo>
                  <a:lnTo>
                    <a:pt x="0" y="388"/>
                  </a:lnTo>
                  <a:lnTo>
                    <a:pt x="2" y="336"/>
                  </a:lnTo>
                  <a:lnTo>
                    <a:pt x="6" y="263"/>
                  </a:lnTo>
                  <a:lnTo>
                    <a:pt x="8" y="196"/>
                  </a:lnTo>
                  <a:lnTo>
                    <a:pt x="8" y="92"/>
                  </a:lnTo>
                  <a:lnTo>
                    <a:pt x="6" y="53"/>
                  </a:lnTo>
                  <a:lnTo>
                    <a:pt x="4" y="25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1660525" y="4719638"/>
              <a:ext cx="55562" cy="56197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93"/>
                </a:cxn>
                <a:cxn ang="0">
                  <a:pos x="24" y="186"/>
                </a:cxn>
                <a:cxn ang="0">
                  <a:pos x="24" y="354"/>
                </a:cxn>
                <a:cxn ang="0">
                  <a:pos x="17" y="352"/>
                </a:cxn>
                <a:cxn ang="0">
                  <a:pos x="7" y="352"/>
                </a:cxn>
                <a:cxn ang="0">
                  <a:pos x="0" y="350"/>
                </a:cxn>
                <a:cxn ang="0">
                  <a:pos x="2" y="268"/>
                </a:cxn>
                <a:cxn ang="0">
                  <a:pos x="5" y="197"/>
                </a:cxn>
                <a:cxn ang="0">
                  <a:pos x="11" y="138"/>
                </a:cxn>
                <a:cxn ang="0">
                  <a:pos x="17" y="89"/>
                </a:cxn>
                <a:cxn ang="0">
                  <a:pos x="24" y="50"/>
                </a:cxn>
                <a:cxn ang="0">
                  <a:pos x="30" y="22"/>
                </a:cxn>
                <a:cxn ang="0">
                  <a:pos x="33" y="5"/>
                </a:cxn>
                <a:cxn ang="0">
                  <a:pos x="35" y="0"/>
                </a:cxn>
              </a:cxnLst>
              <a:rect l="0" t="0" r="r" b="b"/>
              <a:pathLst>
                <a:path w="35" h="354">
                  <a:moveTo>
                    <a:pt x="35" y="0"/>
                  </a:moveTo>
                  <a:lnTo>
                    <a:pt x="28" y="93"/>
                  </a:lnTo>
                  <a:lnTo>
                    <a:pt x="24" y="186"/>
                  </a:lnTo>
                  <a:lnTo>
                    <a:pt x="24" y="354"/>
                  </a:lnTo>
                  <a:lnTo>
                    <a:pt x="17" y="352"/>
                  </a:lnTo>
                  <a:lnTo>
                    <a:pt x="7" y="352"/>
                  </a:lnTo>
                  <a:lnTo>
                    <a:pt x="0" y="350"/>
                  </a:lnTo>
                  <a:lnTo>
                    <a:pt x="2" y="268"/>
                  </a:lnTo>
                  <a:lnTo>
                    <a:pt x="5" y="197"/>
                  </a:lnTo>
                  <a:lnTo>
                    <a:pt x="11" y="138"/>
                  </a:lnTo>
                  <a:lnTo>
                    <a:pt x="17" y="89"/>
                  </a:lnTo>
                  <a:lnTo>
                    <a:pt x="24" y="50"/>
                  </a:lnTo>
                  <a:lnTo>
                    <a:pt x="30" y="22"/>
                  </a:lnTo>
                  <a:lnTo>
                    <a:pt x="33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Freeform 21"/>
            <p:cNvSpPr>
              <a:spLocks/>
            </p:cNvSpPr>
            <p:nvPr/>
          </p:nvSpPr>
          <p:spPr bwMode="auto">
            <a:xfrm>
              <a:off x="2713038" y="4648200"/>
              <a:ext cx="134937" cy="6127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7" y="17"/>
                </a:cxn>
                <a:cxn ang="0">
                  <a:pos x="15" y="37"/>
                </a:cxn>
                <a:cxn ang="0">
                  <a:pos x="24" y="69"/>
                </a:cxn>
                <a:cxn ang="0">
                  <a:pos x="35" y="108"/>
                </a:cxn>
                <a:cxn ang="0">
                  <a:pos x="48" y="160"/>
                </a:cxn>
                <a:cxn ang="0">
                  <a:pos x="61" y="222"/>
                </a:cxn>
                <a:cxn ang="0">
                  <a:pos x="74" y="295"/>
                </a:cxn>
                <a:cxn ang="0">
                  <a:pos x="85" y="380"/>
                </a:cxn>
                <a:cxn ang="0">
                  <a:pos x="74" y="384"/>
                </a:cxn>
                <a:cxn ang="0">
                  <a:pos x="61" y="386"/>
                </a:cxn>
                <a:cxn ang="0">
                  <a:pos x="58" y="332"/>
                </a:cxn>
                <a:cxn ang="0">
                  <a:pos x="50" y="270"/>
                </a:cxn>
                <a:cxn ang="0">
                  <a:pos x="41" y="205"/>
                </a:cxn>
                <a:cxn ang="0">
                  <a:pos x="31" y="134"/>
                </a:cxn>
                <a:cxn ang="0">
                  <a:pos x="17" y="65"/>
                </a:cxn>
                <a:cxn ang="0">
                  <a:pos x="0" y="0"/>
                </a:cxn>
              </a:cxnLst>
              <a:rect l="0" t="0" r="r" b="b"/>
              <a:pathLst>
                <a:path w="85" h="386">
                  <a:moveTo>
                    <a:pt x="0" y="0"/>
                  </a:moveTo>
                  <a:lnTo>
                    <a:pt x="2" y="4"/>
                  </a:lnTo>
                  <a:lnTo>
                    <a:pt x="7" y="17"/>
                  </a:lnTo>
                  <a:lnTo>
                    <a:pt x="15" y="37"/>
                  </a:lnTo>
                  <a:lnTo>
                    <a:pt x="24" y="69"/>
                  </a:lnTo>
                  <a:lnTo>
                    <a:pt x="35" y="108"/>
                  </a:lnTo>
                  <a:lnTo>
                    <a:pt x="48" y="160"/>
                  </a:lnTo>
                  <a:lnTo>
                    <a:pt x="61" y="222"/>
                  </a:lnTo>
                  <a:lnTo>
                    <a:pt x="74" y="295"/>
                  </a:lnTo>
                  <a:lnTo>
                    <a:pt x="85" y="380"/>
                  </a:lnTo>
                  <a:lnTo>
                    <a:pt x="74" y="384"/>
                  </a:lnTo>
                  <a:lnTo>
                    <a:pt x="61" y="386"/>
                  </a:lnTo>
                  <a:lnTo>
                    <a:pt x="58" y="332"/>
                  </a:lnTo>
                  <a:lnTo>
                    <a:pt x="50" y="270"/>
                  </a:lnTo>
                  <a:lnTo>
                    <a:pt x="41" y="205"/>
                  </a:lnTo>
                  <a:lnTo>
                    <a:pt x="31" y="134"/>
                  </a:lnTo>
                  <a:lnTo>
                    <a:pt x="17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Freeform 22"/>
            <p:cNvSpPr>
              <a:spLocks/>
            </p:cNvSpPr>
            <p:nvPr/>
          </p:nvSpPr>
          <p:spPr bwMode="auto">
            <a:xfrm>
              <a:off x="1773238" y="4760913"/>
              <a:ext cx="206375" cy="68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30" y="11"/>
                </a:cxn>
                <a:cxn ang="0">
                  <a:pos x="128" y="43"/>
                </a:cxn>
                <a:cxn ang="0">
                  <a:pos x="0" y="33"/>
                </a:cxn>
                <a:cxn ang="0">
                  <a:pos x="2" y="0"/>
                </a:cxn>
              </a:cxnLst>
              <a:rect l="0" t="0" r="r" b="b"/>
              <a:pathLst>
                <a:path w="130" h="43">
                  <a:moveTo>
                    <a:pt x="2" y="0"/>
                  </a:moveTo>
                  <a:lnTo>
                    <a:pt x="130" y="11"/>
                  </a:lnTo>
                  <a:lnTo>
                    <a:pt x="128" y="43"/>
                  </a:lnTo>
                  <a:lnTo>
                    <a:pt x="0" y="3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3" name="Group 223"/>
          <p:cNvGrpSpPr/>
          <p:nvPr/>
        </p:nvGrpSpPr>
        <p:grpSpPr>
          <a:xfrm>
            <a:off x="7689950" y="3768063"/>
            <a:ext cx="248470" cy="343245"/>
            <a:chOff x="1290638" y="2600325"/>
            <a:chExt cx="1773237" cy="2701926"/>
          </a:xfrm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1822450" y="4124325"/>
              <a:ext cx="781050" cy="1177925"/>
            </a:xfrm>
            <a:custGeom>
              <a:avLst/>
              <a:gdLst/>
              <a:ahLst/>
              <a:cxnLst>
                <a:cxn ang="0">
                  <a:pos x="412" y="0"/>
                </a:cxn>
                <a:cxn ang="0">
                  <a:pos x="434" y="11"/>
                </a:cxn>
                <a:cxn ang="0">
                  <a:pos x="447" y="15"/>
                </a:cxn>
                <a:cxn ang="0">
                  <a:pos x="458" y="17"/>
                </a:cxn>
                <a:cxn ang="0">
                  <a:pos x="492" y="733"/>
                </a:cxn>
                <a:cxn ang="0">
                  <a:pos x="414" y="738"/>
                </a:cxn>
                <a:cxn ang="0">
                  <a:pos x="324" y="740"/>
                </a:cxn>
                <a:cxn ang="0">
                  <a:pos x="224" y="742"/>
                </a:cxn>
                <a:cxn ang="0">
                  <a:pos x="151" y="742"/>
                </a:cxn>
                <a:cxn ang="0">
                  <a:pos x="84" y="740"/>
                </a:cxn>
                <a:cxn ang="0">
                  <a:pos x="0" y="34"/>
                </a:cxn>
                <a:cxn ang="0">
                  <a:pos x="19" y="19"/>
                </a:cxn>
                <a:cxn ang="0">
                  <a:pos x="93" y="19"/>
                </a:cxn>
                <a:cxn ang="0">
                  <a:pos x="147" y="17"/>
                </a:cxn>
                <a:cxn ang="0">
                  <a:pos x="209" y="15"/>
                </a:cxn>
                <a:cxn ang="0">
                  <a:pos x="274" y="11"/>
                </a:cxn>
                <a:cxn ang="0">
                  <a:pos x="343" y="7"/>
                </a:cxn>
                <a:cxn ang="0">
                  <a:pos x="412" y="0"/>
                </a:cxn>
              </a:cxnLst>
              <a:rect l="0" t="0" r="r" b="b"/>
              <a:pathLst>
                <a:path w="492" h="742">
                  <a:moveTo>
                    <a:pt x="412" y="0"/>
                  </a:moveTo>
                  <a:lnTo>
                    <a:pt x="434" y="11"/>
                  </a:lnTo>
                  <a:lnTo>
                    <a:pt x="447" y="15"/>
                  </a:lnTo>
                  <a:lnTo>
                    <a:pt x="458" y="17"/>
                  </a:lnTo>
                  <a:lnTo>
                    <a:pt x="492" y="733"/>
                  </a:lnTo>
                  <a:lnTo>
                    <a:pt x="414" y="738"/>
                  </a:lnTo>
                  <a:lnTo>
                    <a:pt x="324" y="740"/>
                  </a:lnTo>
                  <a:lnTo>
                    <a:pt x="224" y="742"/>
                  </a:lnTo>
                  <a:lnTo>
                    <a:pt x="151" y="742"/>
                  </a:lnTo>
                  <a:lnTo>
                    <a:pt x="84" y="740"/>
                  </a:lnTo>
                  <a:lnTo>
                    <a:pt x="0" y="34"/>
                  </a:lnTo>
                  <a:lnTo>
                    <a:pt x="19" y="19"/>
                  </a:lnTo>
                  <a:lnTo>
                    <a:pt x="93" y="19"/>
                  </a:lnTo>
                  <a:lnTo>
                    <a:pt x="147" y="17"/>
                  </a:lnTo>
                  <a:lnTo>
                    <a:pt x="209" y="15"/>
                  </a:lnTo>
                  <a:lnTo>
                    <a:pt x="274" y="11"/>
                  </a:lnTo>
                  <a:lnTo>
                    <a:pt x="343" y="7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F9FC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1370013" y="2600325"/>
              <a:ext cx="1408112" cy="1363663"/>
            </a:xfrm>
            <a:custGeom>
              <a:avLst/>
              <a:gdLst/>
              <a:ahLst/>
              <a:cxnLst>
                <a:cxn ang="0">
                  <a:pos x="416" y="0"/>
                </a:cxn>
                <a:cxn ang="0">
                  <a:pos x="479" y="3"/>
                </a:cxn>
                <a:cxn ang="0">
                  <a:pos x="542" y="16"/>
                </a:cxn>
                <a:cxn ang="0">
                  <a:pos x="606" y="37"/>
                </a:cxn>
                <a:cxn ang="0">
                  <a:pos x="661" y="65"/>
                </a:cxn>
                <a:cxn ang="0">
                  <a:pos x="710" y="102"/>
                </a:cxn>
                <a:cxn ang="0">
                  <a:pos x="755" y="145"/>
                </a:cxn>
                <a:cxn ang="0">
                  <a:pos x="792" y="194"/>
                </a:cxn>
                <a:cxn ang="0">
                  <a:pos x="823" y="246"/>
                </a:cxn>
                <a:cxn ang="0">
                  <a:pos x="850" y="302"/>
                </a:cxn>
                <a:cxn ang="0">
                  <a:pos x="868" y="358"/>
                </a:cxn>
                <a:cxn ang="0">
                  <a:pos x="881" y="417"/>
                </a:cxn>
                <a:cxn ang="0">
                  <a:pos x="887" y="473"/>
                </a:cxn>
                <a:cxn ang="0">
                  <a:pos x="887" y="529"/>
                </a:cxn>
                <a:cxn ang="0">
                  <a:pos x="877" y="581"/>
                </a:cxn>
                <a:cxn ang="0">
                  <a:pos x="863" y="630"/>
                </a:cxn>
                <a:cxn ang="0">
                  <a:pos x="835" y="684"/>
                </a:cxn>
                <a:cxn ang="0">
                  <a:pos x="801" y="731"/>
                </a:cxn>
                <a:cxn ang="0">
                  <a:pos x="760" y="770"/>
                </a:cxn>
                <a:cxn ang="0">
                  <a:pos x="712" y="803"/>
                </a:cxn>
                <a:cxn ang="0">
                  <a:pos x="660" y="828"/>
                </a:cxn>
                <a:cxn ang="0">
                  <a:pos x="606" y="846"/>
                </a:cxn>
                <a:cxn ang="0">
                  <a:pos x="546" y="856"/>
                </a:cxn>
                <a:cxn ang="0">
                  <a:pos x="485" y="859"/>
                </a:cxn>
                <a:cxn ang="0">
                  <a:pos x="421" y="854"/>
                </a:cxn>
                <a:cxn ang="0">
                  <a:pos x="358" y="841"/>
                </a:cxn>
                <a:cxn ang="0">
                  <a:pos x="295" y="818"/>
                </a:cxn>
                <a:cxn ang="0">
                  <a:pos x="235" y="788"/>
                </a:cxn>
                <a:cxn ang="0">
                  <a:pos x="179" y="751"/>
                </a:cxn>
                <a:cxn ang="0">
                  <a:pos x="131" y="708"/>
                </a:cxn>
                <a:cxn ang="0">
                  <a:pos x="90" y="660"/>
                </a:cxn>
                <a:cxn ang="0">
                  <a:pos x="54" y="608"/>
                </a:cxn>
                <a:cxn ang="0">
                  <a:pos x="28" y="552"/>
                </a:cxn>
                <a:cxn ang="0">
                  <a:pos x="10" y="494"/>
                </a:cxn>
                <a:cxn ang="0">
                  <a:pos x="0" y="434"/>
                </a:cxn>
                <a:cxn ang="0">
                  <a:pos x="0" y="373"/>
                </a:cxn>
                <a:cxn ang="0">
                  <a:pos x="8" y="311"/>
                </a:cxn>
                <a:cxn ang="0">
                  <a:pos x="28" y="249"/>
                </a:cxn>
                <a:cxn ang="0">
                  <a:pos x="56" y="194"/>
                </a:cxn>
                <a:cxn ang="0">
                  <a:pos x="94" y="143"/>
                </a:cxn>
                <a:cxn ang="0">
                  <a:pos x="136" y="100"/>
                </a:cxn>
                <a:cxn ang="0">
                  <a:pos x="185" y="65"/>
                </a:cxn>
                <a:cxn ang="0">
                  <a:pos x="237" y="37"/>
                </a:cxn>
                <a:cxn ang="0">
                  <a:pos x="293" y="16"/>
                </a:cxn>
                <a:cxn ang="0">
                  <a:pos x="352" y="3"/>
                </a:cxn>
                <a:cxn ang="0">
                  <a:pos x="416" y="0"/>
                </a:cxn>
              </a:cxnLst>
              <a:rect l="0" t="0" r="r" b="b"/>
              <a:pathLst>
                <a:path w="887" h="859">
                  <a:moveTo>
                    <a:pt x="416" y="0"/>
                  </a:moveTo>
                  <a:lnTo>
                    <a:pt x="479" y="3"/>
                  </a:lnTo>
                  <a:lnTo>
                    <a:pt x="542" y="16"/>
                  </a:lnTo>
                  <a:lnTo>
                    <a:pt x="606" y="37"/>
                  </a:lnTo>
                  <a:lnTo>
                    <a:pt x="661" y="65"/>
                  </a:lnTo>
                  <a:lnTo>
                    <a:pt x="710" y="102"/>
                  </a:lnTo>
                  <a:lnTo>
                    <a:pt x="755" y="145"/>
                  </a:lnTo>
                  <a:lnTo>
                    <a:pt x="792" y="194"/>
                  </a:lnTo>
                  <a:lnTo>
                    <a:pt x="823" y="246"/>
                  </a:lnTo>
                  <a:lnTo>
                    <a:pt x="850" y="302"/>
                  </a:lnTo>
                  <a:lnTo>
                    <a:pt x="868" y="358"/>
                  </a:lnTo>
                  <a:lnTo>
                    <a:pt x="881" y="417"/>
                  </a:lnTo>
                  <a:lnTo>
                    <a:pt x="887" y="473"/>
                  </a:lnTo>
                  <a:lnTo>
                    <a:pt x="887" y="529"/>
                  </a:lnTo>
                  <a:lnTo>
                    <a:pt x="877" y="581"/>
                  </a:lnTo>
                  <a:lnTo>
                    <a:pt x="863" y="630"/>
                  </a:lnTo>
                  <a:lnTo>
                    <a:pt x="835" y="684"/>
                  </a:lnTo>
                  <a:lnTo>
                    <a:pt x="801" y="731"/>
                  </a:lnTo>
                  <a:lnTo>
                    <a:pt x="760" y="770"/>
                  </a:lnTo>
                  <a:lnTo>
                    <a:pt x="712" y="803"/>
                  </a:lnTo>
                  <a:lnTo>
                    <a:pt x="660" y="828"/>
                  </a:lnTo>
                  <a:lnTo>
                    <a:pt x="606" y="846"/>
                  </a:lnTo>
                  <a:lnTo>
                    <a:pt x="546" y="856"/>
                  </a:lnTo>
                  <a:lnTo>
                    <a:pt x="485" y="859"/>
                  </a:lnTo>
                  <a:lnTo>
                    <a:pt x="421" y="854"/>
                  </a:lnTo>
                  <a:lnTo>
                    <a:pt x="358" y="841"/>
                  </a:lnTo>
                  <a:lnTo>
                    <a:pt x="295" y="818"/>
                  </a:lnTo>
                  <a:lnTo>
                    <a:pt x="235" y="788"/>
                  </a:lnTo>
                  <a:lnTo>
                    <a:pt x="179" y="751"/>
                  </a:lnTo>
                  <a:lnTo>
                    <a:pt x="131" y="708"/>
                  </a:lnTo>
                  <a:lnTo>
                    <a:pt x="90" y="660"/>
                  </a:lnTo>
                  <a:lnTo>
                    <a:pt x="54" y="608"/>
                  </a:lnTo>
                  <a:lnTo>
                    <a:pt x="28" y="552"/>
                  </a:lnTo>
                  <a:lnTo>
                    <a:pt x="10" y="494"/>
                  </a:lnTo>
                  <a:lnTo>
                    <a:pt x="0" y="434"/>
                  </a:lnTo>
                  <a:lnTo>
                    <a:pt x="0" y="373"/>
                  </a:lnTo>
                  <a:lnTo>
                    <a:pt x="8" y="311"/>
                  </a:lnTo>
                  <a:lnTo>
                    <a:pt x="28" y="249"/>
                  </a:lnTo>
                  <a:lnTo>
                    <a:pt x="56" y="194"/>
                  </a:lnTo>
                  <a:lnTo>
                    <a:pt x="94" y="143"/>
                  </a:lnTo>
                  <a:lnTo>
                    <a:pt x="136" y="100"/>
                  </a:lnTo>
                  <a:lnTo>
                    <a:pt x="185" y="65"/>
                  </a:lnTo>
                  <a:lnTo>
                    <a:pt x="237" y="37"/>
                  </a:lnTo>
                  <a:lnTo>
                    <a:pt x="293" y="16"/>
                  </a:lnTo>
                  <a:lnTo>
                    <a:pt x="352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C89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1500188" y="2676525"/>
              <a:ext cx="1230312" cy="1190625"/>
            </a:xfrm>
            <a:custGeom>
              <a:avLst/>
              <a:gdLst/>
              <a:ahLst/>
              <a:cxnLst>
                <a:cxn ang="0">
                  <a:pos x="363" y="0"/>
                </a:cxn>
                <a:cxn ang="0">
                  <a:pos x="417" y="4"/>
                </a:cxn>
                <a:cxn ang="0">
                  <a:pos x="473" y="15"/>
                </a:cxn>
                <a:cxn ang="0">
                  <a:pos x="529" y="34"/>
                </a:cxn>
                <a:cxn ang="0">
                  <a:pos x="581" y="62"/>
                </a:cxn>
                <a:cxn ang="0">
                  <a:pos x="628" y="97"/>
                </a:cxn>
                <a:cxn ang="0">
                  <a:pos x="669" y="140"/>
                </a:cxn>
                <a:cxn ang="0">
                  <a:pos x="702" y="187"/>
                </a:cxn>
                <a:cxn ang="0">
                  <a:pos x="730" y="239"/>
                </a:cxn>
                <a:cxn ang="0">
                  <a:pos x="751" y="293"/>
                </a:cxn>
                <a:cxn ang="0">
                  <a:pos x="766" y="347"/>
                </a:cxn>
                <a:cxn ang="0">
                  <a:pos x="775" y="401"/>
                </a:cxn>
                <a:cxn ang="0">
                  <a:pos x="775" y="455"/>
                </a:cxn>
                <a:cxn ang="0">
                  <a:pos x="769" y="505"/>
                </a:cxn>
                <a:cxn ang="0">
                  <a:pos x="754" y="552"/>
                </a:cxn>
                <a:cxn ang="0">
                  <a:pos x="730" y="599"/>
                </a:cxn>
                <a:cxn ang="0">
                  <a:pos x="700" y="640"/>
                </a:cxn>
                <a:cxn ang="0">
                  <a:pos x="663" y="673"/>
                </a:cxn>
                <a:cxn ang="0">
                  <a:pos x="622" y="701"/>
                </a:cxn>
                <a:cxn ang="0">
                  <a:pos x="578" y="724"/>
                </a:cxn>
                <a:cxn ang="0">
                  <a:pos x="529" y="739"/>
                </a:cxn>
                <a:cxn ang="0">
                  <a:pos x="477" y="748"/>
                </a:cxn>
                <a:cxn ang="0">
                  <a:pos x="423" y="750"/>
                </a:cxn>
                <a:cxn ang="0">
                  <a:pos x="369" y="746"/>
                </a:cxn>
                <a:cxn ang="0">
                  <a:pos x="313" y="733"/>
                </a:cxn>
                <a:cxn ang="0">
                  <a:pos x="257" y="714"/>
                </a:cxn>
                <a:cxn ang="0">
                  <a:pos x="200" y="684"/>
                </a:cxn>
                <a:cxn ang="0">
                  <a:pos x="149" y="649"/>
                </a:cxn>
                <a:cxn ang="0">
                  <a:pos x="103" y="606"/>
                </a:cxn>
                <a:cxn ang="0">
                  <a:pos x="66" y="560"/>
                </a:cxn>
                <a:cxn ang="0">
                  <a:pos x="36" y="507"/>
                </a:cxn>
                <a:cxn ang="0">
                  <a:pos x="15" y="453"/>
                </a:cxn>
                <a:cxn ang="0">
                  <a:pos x="2" y="395"/>
                </a:cxn>
                <a:cxn ang="0">
                  <a:pos x="0" y="338"/>
                </a:cxn>
                <a:cxn ang="0">
                  <a:pos x="8" y="278"/>
                </a:cxn>
                <a:cxn ang="0">
                  <a:pos x="26" y="220"/>
                </a:cxn>
                <a:cxn ang="0">
                  <a:pos x="52" y="170"/>
                </a:cxn>
                <a:cxn ang="0">
                  <a:pos x="82" y="127"/>
                </a:cxn>
                <a:cxn ang="0">
                  <a:pos x="120" y="90"/>
                </a:cxn>
                <a:cxn ang="0">
                  <a:pos x="162" y="58"/>
                </a:cxn>
                <a:cxn ang="0">
                  <a:pos x="207" y="34"/>
                </a:cxn>
                <a:cxn ang="0">
                  <a:pos x="257" y="15"/>
                </a:cxn>
                <a:cxn ang="0">
                  <a:pos x="309" y="4"/>
                </a:cxn>
                <a:cxn ang="0">
                  <a:pos x="363" y="0"/>
                </a:cxn>
              </a:cxnLst>
              <a:rect l="0" t="0" r="r" b="b"/>
              <a:pathLst>
                <a:path w="775" h="750">
                  <a:moveTo>
                    <a:pt x="363" y="0"/>
                  </a:moveTo>
                  <a:lnTo>
                    <a:pt x="417" y="4"/>
                  </a:lnTo>
                  <a:lnTo>
                    <a:pt x="473" y="15"/>
                  </a:lnTo>
                  <a:lnTo>
                    <a:pt x="529" y="34"/>
                  </a:lnTo>
                  <a:lnTo>
                    <a:pt x="581" y="62"/>
                  </a:lnTo>
                  <a:lnTo>
                    <a:pt x="628" y="97"/>
                  </a:lnTo>
                  <a:lnTo>
                    <a:pt x="669" y="140"/>
                  </a:lnTo>
                  <a:lnTo>
                    <a:pt x="702" y="187"/>
                  </a:lnTo>
                  <a:lnTo>
                    <a:pt x="730" y="239"/>
                  </a:lnTo>
                  <a:lnTo>
                    <a:pt x="751" y="293"/>
                  </a:lnTo>
                  <a:lnTo>
                    <a:pt x="766" y="347"/>
                  </a:lnTo>
                  <a:lnTo>
                    <a:pt x="775" y="401"/>
                  </a:lnTo>
                  <a:lnTo>
                    <a:pt x="775" y="455"/>
                  </a:lnTo>
                  <a:lnTo>
                    <a:pt x="769" y="505"/>
                  </a:lnTo>
                  <a:lnTo>
                    <a:pt x="754" y="552"/>
                  </a:lnTo>
                  <a:lnTo>
                    <a:pt x="730" y="599"/>
                  </a:lnTo>
                  <a:lnTo>
                    <a:pt x="700" y="640"/>
                  </a:lnTo>
                  <a:lnTo>
                    <a:pt x="663" y="673"/>
                  </a:lnTo>
                  <a:lnTo>
                    <a:pt x="622" y="701"/>
                  </a:lnTo>
                  <a:lnTo>
                    <a:pt x="578" y="724"/>
                  </a:lnTo>
                  <a:lnTo>
                    <a:pt x="529" y="739"/>
                  </a:lnTo>
                  <a:lnTo>
                    <a:pt x="477" y="748"/>
                  </a:lnTo>
                  <a:lnTo>
                    <a:pt x="423" y="750"/>
                  </a:lnTo>
                  <a:lnTo>
                    <a:pt x="369" y="746"/>
                  </a:lnTo>
                  <a:lnTo>
                    <a:pt x="313" y="733"/>
                  </a:lnTo>
                  <a:lnTo>
                    <a:pt x="257" y="714"/>
                  </a:lnTo>
                  <a:lnTo>
                    <a:pt x="200" y="684"/>
                  </a:lnTo>
                  <a:lnTo>
                    <a:pt x="149" y="649"/>
                  </a:lnTo>
                  <a:lnTo>
                    <a:pt x="103" y="606"/>
                  </a:lnTo>
                  <a:lnTo>
                    <a:pt x="66" y="560"/>
                  </a:lnTo>
                  <a:lnTo>
                    <a:pt x="36" y="507"/>
                  </a:lnTo>
                  <a:lnTo>
                    <a:pt x="15" y="453"/>
                  </a:lnTo>
                  <a:lnTo>
                    <a:pt x="2" y="395"/>
                  </a:lnTo>
                  <a:lnTo>
                    <a:pt x="0" y="338"/>
                  </a:lnTo>
                  <a:lnTo>
                    <a:pt x="8" y="278"/>
                  </a:lnTo>
                  <a:lnTo>
                    <a:pt x="26" y="220"/>
                  </a:lnTo>
                  <a:lnTo>
                    <a:pt x="52" y="170"/>
                  </a:lnTo>
                  <a:lnTo>
                    <a:pt x="82" y="127"/>
                  </a:lnTo>
                  <a:lnTo>
                    <a:pt x="120" y="90"/>
                  </a:lnTo>
                  <a:lnTo>
                    <a:pt x="162" y="58"/>
                  </a:lnTo>
                  <a:lnTo>
                    <a:pt x="207" y="34"/>
                  </a:lnTo>
                  <a:lnTo>
                    <a:pt x="257" y="15"/>
                  </a:lnTo>
                  <a:lnTo>
                    <a:pt x="309" y="4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FFD7A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1368425" y="2628900"/>
              <a:ext cx="1211262" cy="1098550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76" y="4"/>
                </a:cxn>
                <a:cxn ang="0">
                  <a:pos x="540" y="17"/>
                </a:cxn>
                <a:cxn ang="0">
                  <a:pos x="603" y="38"/>
                </a:cxn>
                <a:cxn ang="0">
                  <a:pos x="648" y="60"/>
                </a:cxn>
                <a:cxn ang="0">
                  <a:pos x="685" y="82"/>
                </a:cxn>
                <a:cxn ang="0">
                  <a:pos x="715" y="108"/>
                </a:cxn>
                <a:cxn ang="0">
                  <a:pos x="741" y="135"/>
                </a:cxn>
                <a:cxn ang="0">
                  <a:pos x="763" y="164"/>
                </a:cxn>
                <a:cxn ang="0">
                  <a:pos x="759" y="207"/>
                </a:cxn>
                <a:cxn ang="0">
                  <a:pos x="748" y="245"/>
                </a:cxn>
                <a:cxn ang="0">
                  <a:pos x="731" y="274"/>
                </a:cxn>
                <a:cxn ang="0">
                  <a:pos x="709" y="300"/>
                </a:cxn>
                <a:cxn ang="0">
                  <a:pos x="681" y="321"/>
                </a:cxn>
                <a:cxn ang="0">
                  <a:pos x="649" y="336"/>
                </a:cxn>
                <a:cxn ang="0">
                  <a:pos x="614" y="349"/>
                </a:cxn>
                <a:cxn ang="0">
                  <a:pos x="577" y="356"/>
                </a:cxn>
                <a:cxn ang="0">
                  <a:pos x="538" y="362"/>
                </a:cxn>
                <a:cxn ang="0">
                  <a:pos x="497" y="364"/>
                </a:cxn>
                <a:cxn ang="0">
                  <a:pos x="458" y="364"/>
                </a:cxn>
                <a:cxn ang="0">
                  <a:pos x="379" y="360"/>
                </a:cxn>
                <a:cxn ang="0">
                  <a:pos x="344" y="356"/>
                </a:cxn>
                <a:cxn ang="0">
                  <a:pos x="312" y="351"/>
                </a:cxn>
                <a:cxn ang="0">
                  <a:pos x="284" y="345"/>
                </a:cxn>
                <a:cxn ang="0">
                  <a:pos x="262" y="342"/>
                </a:cxn>
                <a:cxn ang="0">
                  <a:pos x="243" y="338"/>
                </a:cxn>
                <a:cxn ang="0">
                  <a:pos x="232" y="336"/>
                </a:cxn>
                <a:cxn ang="0">
                  <a:pos x="229" y="334"/>
                </a:cxn>
                <a:cxn ang="0">
                  <a:pos x="240" y="394"/>
                </a:cxn>
                <a:cxn ang="0">
                  <a:pos x="245" y="448"/>
                </a:cxn>
                <a:cxn ang="0">
                  <a:pos x="243" y="496"/>
                </a:cxn>
                <a:cxn ang="0">
                  <a:pos x="236" y="539"/>
                </a:cxn>
                <a:cxn ang="0">
                  <a:pos x="225" y="578"/>
                </a:cxn>
                <a:cxn ang="0">
                  <a:pos x="210" y="612"/>
                </a:cxn>
                <a:cxn ang="0">
                  <a:pos x="193" y="640"/>
                </a:cxn>
                <a:cxn ang="0">
                  <a:pos x="175" y="662"/>
                </a:cxn>
                <a:cxn ang="0">
                  <a:pos x="154" y="679"/>
                </a:cxn>
                <a:cxn ang="0">
                  <a:pos x="135" y="692"/>
                </a:cxn>
                <a:cxn ang="0">
                  <a:pos x="96" y="651"/>
                </a:cxn>
                <a:cxn ang="0">
                  <a:pos x="65" y="606"/>
                </a:cxn>
                <a:cxn ang="0">
                  <a:pos x="39" y="558"/>
                </a:cxn>
                <a:cxn ang="0">
                  <a:pos x="20" y="507"/>
                </a:cxn>
                <a:cxn ang="0">
                  <a:pos x="7" y="453"/>
                </a:cxn>
                <a:cxn ang="0">
                  <a:pos x="0" y="399"/>
                </a:cxn>
                <a:cxn ang="0">
                  <a:pos x="0" y="345"/>
                </a:cxn>
                <a:cxn ang="0">
                  <a:pos x="9" y="297"/>
                </a:cxn>
                <a:cxn ang="0">
                  <a:pos x="26" y="250"/>
                </a:cxn>
                <a:cxn ang="0">
                  <a:pos x="55" y="194"/>
                </a:cxn>
                <a:cxn ang="0">
                  <a:pos x="91" y="144"/>
                </a:cxn>
                <a:cxn ang="0">
                  <a:pos x="134" y="101"/>
                </a:cxn>
                <a:cxn ang="0">
                  <a:pos x="182" y="66"/>
                </a:cxn>
                <a:cxn ang="0">
                  <a:pos x="234" y="38"/>
                </a:cxn>
                <a:cxn ang="0">
                  <a:pos x="292" y="17"/>
                </a:cxn>
                <a:cxn ang="0">
                  <a:pos x="351" y="4"/>
                </a:cxn>
                <a:cxn ang="0">
                  <a:pos x="413" y="0"/>
                </a:cxn>
              </a:cxnLst>
              <a:rect l="0" t="0" r="r" b="b"/>
              <a:pathLst>
                <a:path w="763" h="692">
                  <a:moveTo>
                    <a:pt x="413" y="0"/>
                  </a:moveTo>
                  <a:lnTo>
                    <a:pt x="476" y="4"/>
                  </a:lnTo>
                  <a:lnTo>
                    <a:pt x="540" y="17"/>
                  </a:lnTo>
                  <a:lnTo>
                    <a:pt x="603" y="38"/>
                  </a:lnTo>
                  <a:lnTo>
                    <a:pt x="648" y="60"/>
                  </a:lnTo>
                  <a:lnTo>
                    <a:pt x="685" y="82"/>
                  </a:lnTo>
                  <a:lnTo>
                    <a:pt x="715" y="108"/>
                  </a:lnTo>
                  <a:lnTo>
                    <a:pt x="741" y="135"/>
                  </a:lnTo>
                  <a:lnTo>
                    <a:pt x="763" y="164"/>
                  </a:lnTo>
                  <a:lnTo>
                    <a:pt x="759" y="207"/>
                  </a:lnTo>
                  <a:lnTo>
                    <a:pt x="748" y="245"/>
                  </a:lnTo>
                  <a:lnTo>
                    <a:pt x="731" y="274"/>
                  </a:lnTo>
                  <a:lnTo>
                    <a:pt x="709" y="300"/>
                  </a:lnTo>
                  <a:lnTo>
                    <a:pt x="681" y="321"/>
                  </a:lnTo>
                  <a:lnTo>
                    <a:pt x="649" y="336"/>
                  </a:lnTo>
                  <a:lnTo>
                    <a:pt x="614" y="349"/>
                  </a:lnTo>
                  <a:lnTo>
                    <a:pt x="577" y="356"/>
                  </a:lnTo>
                  <a:lnTo>
                    <a:pt x="538" y="362"/>
                  </a:lnTo>
                  <a:lnTo>
                    <a:pt x="497" y="364"/>
                  </a:lnTo>
                  <a:lnTo>
                    <a:pt x="458" y="364"/>
                  </a:lnTo>
                  <a:lnTo>
                    <a:pt x="379" y="360"/>
                  </a:lnTo>
                  <a:lnTo>
                    <a:pt x="344" y="356"/>
                  </a:lnTo>
                  <a:lnTo>
                    <a:pt x="312" y="351"/>
                  </a:lnTo>
                  <a:lnTo>
                    <a:pt x="284" y="345"/>
                  </a:lnTo>
                  <a:lnTo>
                    <a:pt x="262" y="342"/>
                  </a:lnTo>
                  <a:lnTo>
                    <a:pt x="243" y="338"/>
                  </a:lnTo>
                  <a:lnTo>
                    <a:pt x="232" y="336"/>
                  </a:lnTo>
                  <a:lnTo>
                    <a:pt x="229" y="334"/>
                  </a:lnTo>
                  <a:lnTo>
                    <a:pt x="240" y="394"/>
                  </a:lnTo>
                  <a:lnTo>
                    <a:pt x="245" y="448"/>
                  </a:lnTo>
                  <a:lnTo>
                    <a:pt x="243" y="496"/>
                  </a:lnTo>
                  <a:lnTo>
                    <a:pt x="236" y="539"/>
                  </a:lnTo>
                  <a:lnTo>
                    <a:pt x="225" y="578"/>
                  </a:lnTo>
                  <a:lnTo>
                    <a:pt x="210" y="612"/>
                  </a:lnTo>
                  <a:lnTo>
                    <a:pt x="193" y="640"/>
                  </a:lnTo>
                  <a:lnTo>
                    <a:pt x="175" y="662"/>
                  </a:lnTo>
                  <a:lnTo>
                    <a:pt x="154" y="679"/>
                  </a:lnTo>
                  <a:lnTo>
                    <a:pt x="135" y="692"/>
                  </a:lnTo>
                  <a:lnTo>
                    <a:pt x="96" y="651"/>
                  </a:lnTo>
                  <a:lnTo>
                    <a:pt x="65" y="606"/>
                  </a:lnTo>
                  <a:lnTo>
                    <a:pt x="39" y="558"/>
                  </a:lnTo>
                  <a:lnTo>
                    <a:pt x="20" y="507"/>
                  </a:lnTo>
                  <a:lnTo>
                    <a:pt x="7" y="453"/>
                  </a:lnTo>
                  <a:lnTo>
                    <a:pt x="0" y="399"/>
                  </a:lnTo>
                  <a:lnTo>
                    <a:pt x="0" y="345"/>
                  </a:lnTo>
                  <a:lnTo>
                    <a:pt x="9" y="297"/>
                  </a:lnTo>
                  <a:lnTo>
                    <a:pt x="26" y="250"/>
                  </a:lnTo>
                  <a:lnTo>
                    <a:pt x="55" y="194"/>
                  </a:lnTo>
                  <a:lnTo>
                    <a:pt x="91" y="144"/>
                  </a:lnTo>
                  <a:lnTo>
                    <a:pt x="134" y="101"/>
                  </a:lnTo>
                  <a:lnTo>
                    <a:pt x="182" y="66"/>
                  </a:lnTo>
                  <a:lnTo>
                    <a:pt x="234" y="38"/>
                  </a:lnTo>
                  <a:lnTo>
                    <a:pt x="292" y="17"/>
                  </a:lnTo>
                  <a:lnTo>
                    <a:pt x="35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934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1368425" y="2600325"/>
              <a:ext cx="1217612" cy="1106488"/>
            </a:xfrm>
            <a:custGeom>
              <a:avLst/>
              <a:gdLst/>
              <a:ahLst/>
              <a:cxnLst>
                <a:cxn ang="0">
                  <a:pos x="417" y="0"/>
                </a:cxn>
                <a:cxn ang="0">
                  <a:pos x="480" y="3"/>
                </a:cxn>
                <a:cxn ang="0">
                  <a:pos x="543" y="16"/>
                </a:cxn>
                <a:cxn ang="0">
                  <a:pos x="607" y="37"/>
                </a:cxn>
                <a:cxn ang="0">
                  <a:pos x="651" y="59"/>
                </a:cxn>
                <a:cxn ang="0">
                  <a:pos x="687" y="82"/>
                </a:cxn>
                <a:cxn ang="0">
                  <a:pos x="716" y="108"/>
                </a:cxn>
                <a:cxn ang="0">
                  <a:pos x="744" y="134"/>
                </a:cxn>
                <a:cxn ang="0">
                  <a:pos x="767" y="164"/>
                </a:cxn>
                <a:cxn ang="0">
                  <a:pos x="763" y="207"/>
                </a:cxn>
                <a:cxn ang="0">
                  <a:pos x="752" y="244"/>
                </a:cxn>
                <a:cxn ang="0">
                  <a:pos x="735" y="274"/>
                </a:cxn>
                <a:cxn ang="0">
                  <a:pos x="713" y="300"/>
                </a:cxn>
                <a:cxn ang="0">
                  <a:pos x="685" y="320"/>
                </a:cxn>
                <a:cxn ang="0">
                  <a:pos x="653" y="335"/>
                </a:cxn>
                <a:cxn ang="0">
                  <a:pos x="618" y="348"/>
                </a:cxn>
                <a:cxn ang="0">
                  <a:pos x="581" y="356"/>
                </a:cxn>
                <a:cxn ang="0">
                  <a:pos x="541" y="361"/>
                </a:cxn>
                <a:cxn ang="0">
                  <a:pos x="500" y="363"/>
                </a:cxn>
                <a:cxn ang="0">
                  <a:pos x="461" y="363"/>
                </a:cxn>
                <a:cxn ang="0">
                  <a:pos x="383" y="360"/>
                </a:cxn>
                <a:cxn ang="0">
                  <a:pos x="348" y="356"/>
                </a:cxn>
                <a:cxn ang="0">
                  <a:pos x="316" y="350"/>
                </a:cxn>
                <a:cxn ang="0">
                  <a:pos x="288" y="345"/>
                </a:cxn>
                <a:cxn ang="0">
                  <a:pos x="266" y="341"/>
                </a:cxn>
                <a:cxn ang="0">
                  <a:pos x="247" y="337"/>
                </a:cxn>
                <a:cxn ang="0">
                  <a:pos x="236" y="335"/>
                </a:cxn>
                <a:cxn ang="0">
                  <a:pos x="232" y="333"/>
                </a:cxn>
                <a:cxn ang="0">
                  <a:pos x="245" y="395"/>
                </a:cxn>
                <a:cxn ang="0">
                  <a:pos x="251" y="451"/>
                </a:cxn>
                <a:cxn ang="0">
                  <a:pos x="249" y="501"/>
                </a:cxn>
                <a:cxn ang="0">
                  <a:pos x="242" y="544"/>
                </a:cxn>
                <a:cxn ang="0">
                  <a:pos x="230" y="583"/>
                </a:cxn>
                <a:cxn ang="0">
                  <a:pos x="216" y="615"/>
                </a:cxn>
                <a:cxn ang="0">
                  <a:pos x="197" y="643"/>
                </a:cxn>
                <a:cxn ang="0">
                  <a:pos x="178" y="663"/>
                </a:cxn>
                <a:cxn ang="0">
                  <a:pos x="158" y="680"/>
                </a:cxn>
                <a:cxn ang="0">
                  <a:pos x="139" y="691"/>
                </a:cxn>
                <a:cxn ang="0">
                  <a:pos x="121" y="697"/>
                </a:cxn>
                <a:cxn ang="0">
                  <a:pos x="81" y="649"/>
                </a:cxn>
                <a:cxn ang="0">
                  <a:pos x="50" y="598"/>
                </a:cxn>
                <a:cxn ang="0">
                  <a:pos x="26" y="544"/>
                </a:cxn>
                <a:cxn ang="0">
                  <a:pos x="9" y="486"/>
                </a:cxn>
                <a:cxn ang="0">
                  <a:pos x="0" y="429"/>
                </a:cxn>
                <a:cxn ang="0">
                  <a:pos x="0" y="369"/>
                </a:cxn>
                <a:cxn ang="0">
                  <a:pos x="11" y="309"/>
                </a:cxn>
                <a:cxn ang="0">
                  <a:pos x="29" y="249"/>
                </a:cxn>
                <a:cxn ang="0">
                  <a:pos x="57" y="194"/>
                </a:cxn>
                <a:cxn ang="0">
                  <a:pos x="95" y="143"/>
                </a:cxn>
                <a:cxn ang="0">
                  <a:pos x="137" y="100"/>
                </a:cxn>
                <a:cxn ang="0">
                  <a:pos x="186" y="65"/>
                </a:cxn>
                <a:cxn ang="0">
                  <a:pos x="238" y="37"/>
                </a:cxn>
                <a:cxn ang="0">
                  <a:pos x="294" y="16"/>
                </a:cxn>
                <a:cxn ang="0">
                  <a:pos x="353" y="3"/>
                </a:cxn>
                <a:cxn ang="0">
                  <a:pos x="417" y="0"/>
                </a:cxn>
              </a:cxnLst>
              <a:rect l="0" t="0" r="r" b="b"/>
              <a:pathLst>
                <a:path w="767" h="697">
                  <a:moveTo>
                    <a:pt x="417" y="0"/>
                  </a:moveTo>
                  <a:lnTo>
                    <a:pt x="480" y="3"/>
                  </a:lnTo>
                  <a:lnTo>
                    <a:pt x="543" y="16"/>
                  </a:lnTo>
                  <a:lnTo>
                    <a:pt x="607" y="37"/>
                  </a:lnTo>
                  <a:lnTo>
                    <a:pt x="651" y="59"/>
                  </a:lnTo>
                  <a:lnTo>
                    <a:pt x="687" y="82"/>
                  </a:lnTo>
                  <a:lnTo>
                    <a:pt x="716" y="108"/>
                  </a:lnTo>
                  <a:lnTo>
                    <a:pt x="744" y="134"/>
                  </a:lnTo>
                  <a:lnTo>
                    <a:pt x="767" y="164"/>
                  </a:lnTo>
                  <a:lnTo>
                    <a:pt x="763" y="207"/>
                  </a:lnTo>
                  <a:lnTo>
                    <a:pt x="752" y="244"/>
                  </a:lnTo>
                  <a:lnTo>
                    <a:pt x="735" y="274"/>
                  </a:lnTo>
                  <a:lnTo>
                    <a:pt x="713" y="300"/>
                  </a:lnTo>
                  <a:lnTo>
                    <a:pt x="685" y="320"/>
                  </a:lnTo>
                  <a:lnTo>
                    <a:pt x="653" y="335"/>
                  </a:lnTo>
                  <a:lnTo>
                    <a:pt x="618" y="348"/>
                  </a:lnTo>
                  <a:lnTo>
                    <a:pt x="581" y="356"/>
                  </a:lnTo>
                  <a:lnTo>
                    <a:pt x="541" y="361"/>
                  </a:lnTo>
                  <a:lnTo>
                    <a:pt x="500" y="363"/>
                  </a:lnTo>
                  <a:lnTo>
                    <a:pt x="461" y="363"/>
                  </a:lnTo>
                  <a:lnTo>
                    <a:pt x="383" y="360"/>
                  </a:lnTo>
                  <a:lnTo>
                    <a:pt x="348" y="356"/>
                  </a:lnTo>
                  <a:lnTo>
                    <a:pt x="316" y="350"/>
                  </a:lnTo>
                  <a:lnTo>
                    <a:pt x="288" y="345"/>
                  </a:lnTo>
                  <a:lnTo>
                    <a:pt x="266" y="341"/>
                  </a:lnTo>
                  <a:lnTo>
                    <a:pt x="247" y="337"/>
                  </a:lnTo>
                  <a:lnTo>
                    <a:pt x="236" y="335"/>
                  </a:lnTo>
                  <a:lnTo>
                    <a:pt x="232" y="333"/>
                  </a:lnTo>
                  <a:lnTo>
                    <a:pt x="245" y="395"/>
                  </a:lnTo>
                  <a:lnTo>
                    <a:pt x="251" y="451"/>
                  </a:lnTo>
                  <a:lnTo>
                    <a:pt x="249" y="501"/>
                  </a:lnTo>
                  <a:lnTo>
                    <a:pt x="242" y="544"/>
                  </a:lnTo>
                  <a:lnTo>
                    <a:pt x="230" y="583"/>
                  </a:lnTo>
                  <a:lnTo>
                    <a:pt x="216" y="615"/>
                  </a:lnTo>
                  <a:lnTo>
                    <a:pt x="197" y="643"/>
                  </a:lnTo>
                  <a:lnTo>
                    <a:pt x="178" y="663"/>
                  </a:lnTo>
                  <a:lnTo>
                    <a:pt x="158" y="680"/>
                  </a:lnTo>
                  <a:lnTo>
                    <a:pt x="139" y="691"/>
                  </a:lnTo>
                  <a:lnTo>
                    <a:pt x="121" y="697"/>
                  </a:lnTo>
                  <a:lnTo>
                    <a:pt x="81" y="649"/>
                  </a:lnTo>
                  <a:lnTo>
                    <a:pt x="50" y="598"/>
                  </a:lnTo>
                  <a:lnTo>
                    <a:pt x="26" y="544"/>
                  </a:lnTo>
                  <a:lnTo>
                    <a:pt x="9" y="486"/>
                  </a:lnTo>
                  <a:lnTo>
                    <a:pt x="0" y="429"/>
                  </a:lnTo>
                  <a:lnTo>
                    <a:pt x="0" y="369"/>
                  </a:lnTo>
                  <a:lnTo>
                    <a:pt x="11" y="309"/>
                  </a:lnTo>
                  <a:lnTo>
                    <a:pt x="29" y="249"/>
                  </a:lnTo>
                  <a:lnTo>
                    <a:pt x="57" y="194"/>
                  </a:lnTo>
                  <a:lnTo>
                    <a:pt x="95" y="143"/>
                  </a:lnTo>
                  <a:lnTo>
                    <a:pt x="137" y="100"/>
                  </a:lnTo>
                  <a:lnTo>
                    <a:pt x="186" y="65"/>
                  </a:lnTo>
                  <a:lnTo>
                    <a:pt x="238" y="37"/>
                  </a:lnTo>
                  <a:lnTo>
                    <a:pt x="294" y="16"/>
                  </a:lnTo>
                  <a:lnTo>
                    <a:pt x="353" y="3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2047875" y="4138613"/>
              <a:ext cx="277812" cy="169863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38" y="105"/>
                </a:cxn>
                <a:cxn ang="0">
                  <a:pos x="89" y="107"/>
                </a:cxn>
                <a:cxn ang="0">
                  <a:pos x="0" y="8"/>
                </a:cxn>
                <a:cxn ang="0">
                  <a:pos x="54" y="6"/>
                </a:cxn>
                <a:cxn ang="0">
                  <a:pos x="113" y="4"/>
                </a:cxn>
                <a:cxn ang="0">
                  <a:pos x="175" y="0"/>
                </a:cxn>
              </a:cxnLst>
              <a:rect l="0" t="0" r="r" b="b"/>
              <a:pathLst>
                <a:path w="175" h="107">
                  <a:moveTo>
                    <a:pt x="175" y="0"/>
                  </a:moveTo>
                  <a:lnTo>
                    <a:pt x="138" y="105"/>
                  </a:lnTo>
                  <a:lnTo>
                    <a:pt x="89" y="107"/>
                  </a:lnTo>
                  <a:lnTo>
                    <a:pt x="0" y="8"/>
                  </a:lnTo>
                  <a:lnTo>
                    <a:pt x="54" y="6"/>
                  </a:lnTo>
                  <a:lnTo>
                    <a:pt x="113" y="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2178050" y="4278313"/>
              <a:ext cx="250825" cy="9652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67" y="56"/>
                </a:cxn>
                <a:cxn ang="0">
                  <a:pos x="82" y="116"/>
                </a:cxn>
                <a:cxn ang="0">
                  <a:pos x="97" y="173"/>
                </a:cxn>
                <a:cxn ang="0">
                  <a:pos x="110" y="231"/>
                </a:cxn>
                <a:cxn ang="0">
                  <a:pos x="121" y="287"/>
                </a:cxn>
                <a:cxn ang="0">
                  <a:pos x="130" y="339"/>
                </a:cxn>
                <a:cxn ang="0">
                  <a:pos x="139" y="386"/>
                </a:cxn>
                <a:cxn ang="0">
                  <a:pos x="145" y="427"/>
                </a:cxn>
                <a:cxn ang="0">
                  <a:pos x="151" y="462"/>
                </a:cxn>
                <a:cxn ang="0">
                  <a:pos x="154" y="488"/>
                </a:cxn>
                <a:cxn ang="0">
                  <a:pos x="158" y="505"/>
                </a:cxn>
                <a:cxn ang="0">
                  <a:pos x="158" y="511"/>
                </a:cxn>
                <a:cxn ang="0">
                  <a:pos x="84" y="608"/>
                </a:cxn>
                <a:cxn ang="0">
                  <a:pos x="0" y="520"/>
                </a:cxn>
                <a:cxn ang="0">
                  <a:pos x="3" y="470"/>
                </a:cxn>
                <a:cxn ang="0">
                  <a:pos x="5" y="416"/>
                </a:cxn>
                <a:cxn ang="0">
                  <a:pos x="7" y="360"/>
                </a:cxn>
                <a:cxn ang="0">
                  <a:pos x="9" y="302"/>
                </a:cxn>
                <a:cxn ang="0">
                  <a:pos x="9" y="95"/>
                </a:cxn>
                <a:cxn ang="0">
                  <a:pos x="7" y="58"/>
                </a:cxn>
                <a:cxn ang="0">
                  <a:pos x="7" y="4"/>
                </a:cxn>
                <a:cxn ang="0">
                  <a:pos x="50" y="0"/>
                </a:cxn>
              </a:cxnLst>
              <a:rect l="0" t="0" r="r" b="b"/>
              <a:pathLst>
                <a:path w="158" h="608">
                  <a:moveTo>
                    <a:pt x="50" y="0"/>
                  </a:moveTo>
                  <a:lnTo>
                    <a:pt x="67" y="56"/>
                  </a:lnTo>
                  <a:lnTo>
                    <a:pt x="82" y="116"/>
                  </a:lnTo>
                  <a:lnTo>
                    <a:pt x="97" y="173"/>
                  </a:lnTo>
                  <a:lnTo>
                    <a:pt x="110" y="231"/>
                  </a:lnTo>
                  <a:lnTo>
                    <a:pt x="121" y="287"/>
                  </a:lnTo>
                  <a:lnTo>
                    <a:pt x="130" y="339"/>
                  </a:lnTo>
                  <a:lnTo>
                    <a:pt x="139" y="386"/>
                  </a:lnTo>
                  <a:lnTo>
                    <a:pt x="145" y="427"/>
                  </a:lnTo>
                  <a:lnTo>
                    <a:pt x="151" y="462"/>
                  </a:lnTo>
                  <a:lnTo>
                    <a:pt x="154" y="488"/>
                  </a:lnTo>
                  <a:lnTo>
                    <a:pt x="158" y="505"/>
                  </a:lnTo>
                  <a:lnTo>
                    <a:pt x="158" y="511"/>
                  </a:lnTo>
                  <a:lnTo>
                    <a:pt x="84" y="608"/>
                  </a:lnTo>
                  <a:lnTo>
                    <a:pt x="0" y="520"/>
                  </a:lnTo>
                  <a:lnTo>
                    <a:pt x="3" y="470"/>
                  </a:lnTo>
                  <a:lnTo>
                    <a:pt x="5" y="416"/>
                  </a:lnTo>
                  <a:lnTo>
                    <a:pt x="7" y="360"/>
                  </a:lnTo>
                  <a:lnTo>
                    <a:pt x="9" y="302"/>
                  </a:lnTo>
                  <a:lnTo>
                    <a:pt x="9" y="95"/>
                  </a:lnTo>
                  <a:lnTo>
                    <a:pt x="7" y="58"/>
                  </a:lnTo>
                  <a:lnTo>
                    <a:pt x="7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1574800" y="2682875"/>
              <a:ext cx="895350" cy="417513"/>
            </a:xfrm>
            <a:custGeom>
              <a:avLst/>
              <a:gdLst/>
              <a:ahLst/>
              <a:cxnLst>
                <a:cxn ang="0">
                  <a:pos x="411" y="0"/>
                </a:cxn>
                <a:cxn ang="0">
                  <a:pos x="417" y="2"/>
                </a:cxn>
                <a:cxn ang="0">
                  <a:pos x="432" y="5"/>
                </a:cxn>
                <a:cxn ang="0">
                  <a:pos x="452" y="11"/>
                </a:cxn>
                <a:cxn ang="0">
                  <a:pos x="477" y="20"/>
                </a:cxn>
                <a:cxn ang="0">
                  <a:pos x="503" y="33"/>
                </a:cxn>
                <a:cxn ang="0">
                  <a:pos x="527" y="50"/>
                </a:cxn>
                <a:cxn ang="0">
                  <a:pos x="547" y="71"/>
                </a:cxn>
                <a:cxn ang="0">
                  <a:pos x="560" y="95"/>
                </a:cxn>
                <a:cxn ang="0">
                  <a:pos x="564" y="112"/>
                </a:cxn>
                <a:cxn ang="0">
                  <a:pos x="564" y="132"/>
                </a:cxn>
                <a:cxn ang="0">
                  <a:pos x="560" y="153"/>
                </a:cxn>
                <a:cxn ang="0">
                  <a:pos x="551" y="175"/>
                </a:cxn>
                <a:cxn ang="0">
                  <a:pos x="538" y="196"/>
                </a:cxn>
                <a:cxn ang="0">
                  <a:pos x="518" y="216"/>
                </a:cxn>
                <a:cxn ang="0">
                  <a:pos x="491" y="233"/>
                </a:cxn>
                <a:cxn ang="0">
                  <a:pos x="460" y="248"/>
                </a:cxn>
                <a:cxn ang="0">
                  <a:pos x="419" y="257"/>
                </a:cxn>
                <a:cxn ang="0">
                  <a:pos x="370" y="263"/>
                </a:cxn>
                <a:cxn ang="0">
                  <a:pos x="302" y="263"/>
                </a:cxn>
                <a:cxn ang="0">
                  <a:pos x="240" y="259"/>
                </a:cxn>
                <a:cxn ang="0">
                  <a:pos x="184" y="252"/>
                </a:cxn>
                <a:cxn ang="0">
                  <a:pos x="136" y="240"/>
                </a:cxn>
                <a:cxn ang="0">
                  <a:pos x="95" y="227"/>
                </a:cxn>
                <a:cxn ang="0">
                  <a:pos x="61" y="214"/>
                </a:cxn>
                <a:cxn ang="0">
                  <a:pos x="35" y="203"/>
                </a:cxn>
                <a:cxn ang="0">
                  <a:pos x="15" y="192"/>
                </a:cxn>
                <a:cxn ang="0">
                  <a:pos x="4" y="184"/>
                </a:cxn>
                <a:cxn ang="0">
                  <a:pos x="0" y="183"/>
                </a:cxn>
                <a:cxn ang="0">
                  <a:pos x="63" y="190"/>
                </a:cxn>
                <a:cxn ang="0">
                  <a:pos x="119" y="192"/>
                </a:cxn>
                <a:cxn ang="0">
                  <a:pos x="169" y="186"/>
                </a:cxn>
                <a:cxn ang="0">
                  <a:pos x="214" y="175"/>
                </a:cxn>
                <a:cxn ang="0">
                  <a:pos x="253" y="160"/>
                </a:cxn>
                <a:cxn ang="0">
                  <a:pos x="289" y="143"/>
                </a:cxn>
                <a:cxn ang="0">
                  <a:pos x="316" y="123"/>
                </a:cxn>
                <a:cxn ang="0">
                  <a:pos x="343" y="102"/>
                </a:cxn>
                <a:cxn ang="0">
                  <a:pos x="361" y="80"/>
                </a:cxn>
                <a:cxn ang="0">
                  <a:pos x="378" y="60"/>
                </a:cxn>
                <a:cxn ang="0">
                  <a:pos x="391" y="41"/>
                </a:cxn>
                <a:cxn ang="0">
                  <a:pos x="400" y="24"/>
                </a:cxn>
                <a:cxn ang="0">
                  <a:pos x="406" y="11"/>
                </a:cxn>
                <a:cxn ang="0">
                  <a:pos x="411" y="0"/>
                </a:cxn>
              </a:cxnLst>
              <a:rect l="0" t="0" r="r" b="b"/>
              <a:pathLst>
                <a:path w="564" h="263">
                  <a:moveTo>
                    <a:pt x="411" y="0"/>
                  </a:moveTo>
                  <a:lnTo>
                    <a:pt x="417" y="2"/>
                  </a:lnTo>
                  <a:lnTo>
                    <a:pt x="432" y="5"/>
                  </a:lnTo>
                  <a:lnTo>
                    <a:pt x="452" y="11"/>
                  </a:lnTo>
                  <a:lnTo>
                    <a:pt x="477" y="20"/>
                  </a:lnTo>
                  <a:lnTo>
                    <a:pt x="503" y="33"/>
                  </a:lnTo>
                  <a:lnTo>
                    <a:pt x="527" y="50"/>
                  </a:lnTo>
                  <a:lnTo>
                    <a:pt x="547" y="71"/>
                  </a:lnTo>
                  <a:lnTo>
                    <a:pt x="560" y="95"/>
                  </a:lnTo>
                  <a:lnTo>
                    <a:pt x="564" y="112"/>
                  </a:lnTo>
                  <a:lnTo>
                    <a:pt x="564" y="132"/>
                  </a:lnTo>
                  <a:lnTo>
                    <a:pt x="560" y="153"/>
                  </a:lnTo>
                  <a:lnTo>
                    <a:pt x="551" y="175"/>
                  </a:lnTo>
                  <a:lnTo>
                    <a:pt x="538" y="196"/>
                  </a:lnTo>
                  <a:lnTo>
                    <a:pt x="518" y="216"/>
                  </a:lnTo>
                  <a:lnTo>
                    <a:pt x="491" y="233"/>
                  </a:lnTo>
                  <a:lnTo>
                    <a:pt x="460" y="248"/>
                  </a:lnTo>
                  <a:lnTo>
                    <a:pt x="419" y="257"/>
                  </a:lnTo>
                  <a:lnTo>
                    <a:pt x="370" y="263"/>
                  </a:lnTo>
                  <a:lnTo>
                    <a:pt x="302" y="263"/>
                  </a:lnTo>
                  <a:lnTo>
                    <a:pt x="240" y="259"/>
                  </a:lnTo>
                  <a:lnTo>
                    <a:pt x="184" y="252"/>
                  </a:lnTo>
                  <a:lnTo>
                    <a:pt x="136" y="240"/>
                  </a:lnTo>
                  <a:lnTo>
                    <a:pt x="95" y="227"/>
                  </a:lnTo>
                  <a:lnTo>
                    <a:pt x="61" y="214"/>
                  </a:lnTo>
                  <a:lnTo>
                    <a:pt x="35" y="203"/>
                  </a:lnTo>
                  <a:lnTo>
                    <a:pt x="15" y="192"/>
                  </a:lnTo>
                  <a:lnTo>
                    <a:pt x="4" y="184"/>
                  </a:lnTo>
                  <a:lnTo>
                    <a:pt x="0" y="183"/>
                  </a:lnTo>
                  <a:lnTo>
                    <a:pt x="63" y="190"/>
                  </a:lnTo>
                  <a:lnTo>
                    <a:pt x="119" y="192"/>
                  </a:lnTo>
                  <a:lnTo>
                    <a:pt x="169" y="186"/>
                  </a:lnTo>
                  <a:lnTo>
                    <a:pt x="214" y="175"/>
                  </a:lnTo>
                  <a:lnTo>
                    <a:pt x="253" y="160"/>
                  </a:lnTo>
                  <a:lnTo>
                    <a:pt x="289" y="143"/>
                  </a:lnTo>
                  <a:lnTo>
                    <a:pt x="316" y="123"/>
                  </a:lnTo>
                  <a:lnTo>
                    <a:pt x="343" y="102"/>
                  </a:lnTo>
                  <a:lnTo>
                    <a:pt x="361" y="80"/>
                  </a:lnTo>
                  <a:lnTo>
                    <a:pt x="378" y="60"/>
                  </a:lnTo>
                  <a:lnTo>
                    <a:pt x="391" y="41"/>
                  </a:lnTo>
                  <a:lnTo>
                    <a:pt x="400" y="24"/>
                  </a:lnTo>
                  <a:lnTo>
                    <a:pt x="406" y="11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 noEditPoints="1"/>
            </p:cNvSpPr>
            <p:nvPr/>
          </p:nvSpPr>
          <p:spPr bwMode="auto">
            <a:xfrm>
              <a:off x="2130425" y="2863850"/>
              <a:ext cx="339725" cy="241300"/>
            </a:xfrm>
            <a:custGeom>
              <a:avLst/>
              <a:gdLst/>
              <a:ahLst/>
              <a:cxnLst>
                <a:cxn ang="0">
                  <a:pos x="4" y="152"/>
                </a:cxn>
                <a:cxn ang="0">
                  <a:pos x="0" y="152"/>
                </a:cxn>
                <a:cxn ang="0">
                  <a:pos x="4" y="152"/>
                </a:cxn>
                <a:cxn ang="0">
                  <a:pos x="212" y="0"/>
                </a:cxn>
                <a:cxn ang="0">
                  <a:pos x="212" y="1"/>
                </a:cxn>
                <a:cxn ang="0">
                  <a:pos x="214" y="9"/>
                </a:cxn>
                <a:cxn ang="0">
                  <a:pos x="214" y="31"/>
                </a:cxn>
                <a:cxn ang="0">
                  <a:pos x="212" y="44"/>
                </a:cxn>
                <a:cxn ang="0">
                  <a:pos x="209" y="61"/>
                </a:cxn>
                <a:cxn ang="0">
                  <a:pos x="201" y="78"/>
                </a:cxn>
                <a:cxn ang="0">
                  <a:pos x="190" y="95"/>
                </a:cxn>
                <a:cxn ang="0">
                  <a:pos x="173" y="110"/>
                </a:cxn>
                <a:cxn ang="0">
                  <a:pos x="153" y="125"/>
                </a:cxn>
                <a:cxn ang="0">
                  <a:pos x="125" y="136"/>
                </a:cxn>
                <a:cxn ang="0">
                  <a:pos x="91" y="145"/>
                </a:cxn>
                <a:cxn ang="0">
                  <a:pos x="50" y="151"/>
                </a:cxn>
                <a:cxn ang="0">
                  <a:pos x="4" y="152"/>
                </a:cxn>
                <a:cxn ang="0">
                  <a:pos x="13" y="151"/>
                </a:cxn>
                <a:cxn ang="0">
                  <a:pos x="30" y="149"/>
                </a:cxn>
                <a:cxn ang="0">
                  <a:pos x="48" y="147"/>
                </a:cxn>
                <a:cxn ang="0">
                  <a:pos x="71" y="141"/>
                </a:cxn>
                <a:cxn ang="0">
                  <a:pos x="95" y="134"/>
                </a:cxn>
                <a:cxn ang="0">
                  <a:pos x="121" y="125"/>
                </a:cxn>
                <a:cxn ang="0">
                  <a:pos x="145" y="113"/>
                </a:cxn>
                <a:cxn ang="0">
                  <a:pos x="168" y="98"/>
                </a:cxn>
                <a:cxn ang="0">
                  <a:pos x="186" y="80"/>
                </a:cxn>
                <a:cxn ang="0">
                  <a:pos x="201" y="57"/>
                </a:cxn>
                <a:cxn ang="0">
                  <a:pos x="210" y="31"/>
                </a:cxn>
                <a:cxn ang="0">
                  <a:pos x="212" y="0"/>
                </a:cxn>
              </a:cxnLst>
              <a:rect l="0" t="0" r="r" b="b"/>
              <a:pathLst>
                <a:path w="214" h="152">
                  <a:moveTo>
                    <a:pt x="4" y="152"/>
                  </a:moveTo>
                  <a:lnTo>
                    <a:pt x="0" y="152"/>
                  </a:lnTo>
                  <a:lnTo>
                    <a:pt x="4" y="152"/>
                  </a:lnTo>
                  <a:close/>
                  <a:moveTo>
                    <a:pt x="212" y="0"/>
                  </a:moveTo>
                  <a:lnTo>
                    <a:pt x="212" y="1"/>
                  </a:lnTo>
                  <a:lnTo>
                    <a:pt x="214" y="9"/>
                  </a:lnTo>
                  <a:lnTo>
                    <a:pt x="214" y="31"/>
                  </a:lnTo>
                  <a:lnTo>
                    <a:pt x="212" y="44"/>
                  </a:lnTo>
                  <a:lnTo>
                    <a:pt x="209" y="61"/>
                  </a:lnTo>
                  <a:lnTo>
                    <a:pt x="201" y="78"/>
                  </a:lnTo>
                  <a:lnTo>
                    <a:pt x="190" y="95"/>
                  </a:lnTo>
                  <a:lnTo>
                    <a:pt x="173" y="110"/>
                  </a:lnTo>
                  <a:lnTo>
                    <a:pt x="153" y="125"/>
                  </a:lnTo>
                  <a:lnTo>
                    <a:pt x="125" y="136"/>
                  </a:lnTo>
                  <a:lnTo>
                    <a:pt x="91" y="145"/>
                  </a:lnTo>
                  <a:lnTo>
                    <a:pt x="50" y="151"/>
                  </a:lnTo>
                  <a:lnTo>
                    <a:pt x="4" y="152"/>
                  </a:lnTo>
                  <a:lnTo>
                    <a:pt x="13" y="151"/>
                  </a:lnTo>
                  <a:lnTo>
                    <a:pt x="30" y="149"/>
                  </a:lnTo>
                  <a:lnTo>
                    <a:pt x="48" y="147"/>
                  </a:lnTo>
                  <a:lnTo>
                    <a:pt x="71" y="141"/>
                  </a:lnTo>
                  <a:lnTo>
                    <a:pt x="95" y="134"/>
                  </a:lnTo>
                  <a:lnTo>
                    <a:pt x="121" y="125"/>
                  </a:lnTo>
                  <a:lnTo>
                    <a:pt x="145" y="113"/>
                  </a:lnTo>
                  <a:lnTo>
                    <a:pt x="168" y="98"/>
                  </a:lnTo>
                  <a:lnTo>
                    <a:pt x="186" y="80"/>
                  </a:lnTo>
                  <a:lnTo>
                    <a:pt x="201" y="57"/>
                  </a:lnTo>
                  <a:lnTo>
                    <a:pt x="210" y="3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A6B8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2635250" y="3011488"/>
              <a:ext cx="95250" cy="487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10" y="13"/>
                </a:cxn>
                <a:cxn ang="0">
                  <a:pos x="19" y="30"/>
                </a:cxn>
                <a:cxn ang="0">
                  <a:pos x="30" y="52"/>
                </a:cxn>
                <a:cxn ang="0">
                  <a:pos x="39" y="80"/>
                </a:cxn>
                <a:cxn ang="0">
                  <a:pos x="51" y="115"/>
                </a:cxn>
                <a:cxn ang="0">
                  <a:pos x="56" y="155"/>
                </a:cxn>
                <a:cxn ang="0">
                  <a:pos x="60" y="201"/>
                </a:cxn>
                <a:cxn ang="0">
                  <a:pos x="56" y="252"/>
                </a:cxn>
                <a:cxn ang="0">
                  <a:pos x="47" y="307"/>
                </a:cxn>
                <a:cxn ang="0">
                  <a:pos x="47" y="302"/>
                </a:cxn>
                <a:cxn ang="0">
                  <a:pos x="49" y="287"/>
                </a:cxn>
                <a:cxn ang="0">
                  <a:pos x="51" y="261"/>
                </a:cxn>
                <a:cxn ang="0">
                  <a:pos x="51" y="229"/>
                </a:cxn>
                <a:cxn ang="0">
                  <a:pos x="49" y="190"/>
                </a:cxn>
                <a:cxn ang="0">
                  <a:pos x="43" y="147"/>
                </a:cxn>
                <a:cxn ang="0">
                  <a:pos x="34" y="99"/>
                </a:cxn>
                <a:cxn ang="0">
                  <a:pos x="21" y="50"/>
                </a:cxn>
                <a:cxn ang="0">
                  <a:pos x="0" y="0"/>
                </a:cxn>
              </a:cxnLst>
              <a:rect l="0" t="0" r="r" b="b"/>
              <a:pathLst>
                <a:path w="60" h="307">
                  <a:moveTo>
                    <a:pt x="0" y="0"/>
                  </a:moveTo>
                  <a:lnTo>
                    <a:pt x="2" y="4"/>
                  </a:lnTo>
                  <a:lnTo>
                    <a:pt x="10" y="13"/>
                  </a:lnTo>
                  <a:lnTo>
                    <a:pt x="19" y="30"/>
                  </a:lnTo>
                  <a:lnTo>
                    <a:pt x="30" y="52"/>
                  </a:lnTo>
                  <a:lnTo>
                    <a:pt x="39" y="80"/>
                  </a:lnTo>
                  <a:lnTo>
                    <a:pt x="51" y="115"/>
                  </a:lnTo>
                  <a:lnTo>
                    <a:pt x="56" y="155"/>
                  </a:lnTo>
                  <a:lnTo>
                    <a:pt x="60" y="201"/>
                  </a:lnTo>
                  <a:lnTo>
                    <a:pt x="56" y="252"/>
                  </a:lnTo>
                  <a:lnTo>
                    <a:pt x="47" y="307"/>
                  </a:lnTo>
                  <a:lnTo>
                    <a:pt x="47" y="302"/>
                  </a:lnTo>
                  <a:lnTo>
                    <a:pt x="49" y="287"/>
                  </a:lnTo>
                  <a:lnTo>
                    <a:pt x="51" y="261"/>
                  </a:lnTo>
                  <a:lnTo>
                    <a:pt x="51" y="229"/>
                  </a:lnTo>
                  <a:lnTo>
                    <a:pt x="49" y="190"/>
                  </a:lnTo>
                  <a:lnTo>
                    <a:pt x="43" y="147"/>
                  </a:lnTo>
                  <a:lnTo>
                    <a:pt x="34" y="99"/>
                  </a:lnTo>
                  <a:lnTo>
                    <a:pt x="2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2435225" y="4124325"/>
              <a:ext cx="168275" cy="11715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2" y="26"/>
                </a:cxn>
                <a:cxn ang="0">
                  <a:pos x="106" y="733"/>
                </a:cxn>
                <a:cxn ang="0">
                  <a:pos x="67" y="737"/>
                </a:cxn>
                <a:cxn ang="0">
                  <a:pos x="24" y="738"/>
                </a:cxn>
                <a:cxn ang="0">
                  <a:pos x="13" y="641"/>
                </a:cxn>
                <a:cxn ang="0">
                  <a:pos x="3" y="533"/>
                </a:cxn>
                <a:cxn ang="0">
                  <a:pos x="0" y="421"/>
                </a:cxn>
                <a:cxn ang="0">
                  <a:pos x="0" y="336"/>
                </a:cxn>
                <a:cxn ang="0">
                  <a:pos x="2" y="259"/>
                </a:cxn>
                <a:cxn ang="0">
                  <a:pos x="3" y="192"/>
                </a:cxn>
                <a:cxn ang="0">
                  <a:pos x="9" y="134"/>
                </a:cxn>
                <a:cxn ang="0">
                  <a:pos x="13" y="88"/>
                </a:cxn>
                <a:cxn ang="0">
                  <a:pos x="18" y="50"/>
                </a:cxn>
                <a:cxn ang="0">
                  <a:pos x="22" y="22"/>
                </a:cxn>
                <a:cxn ang="0">
                  <a:pos x="24" y="6"/>
                </a:cxn>
                <a:cxn ang="0">
                  <a:pos x="26" y="0"/>
                </a:cxn>
              </a:cxnLst>
              <a:rect l="0" t="0" r="r" b="b"/>
              <a:pathLst>
                <a:path w="106" h="738">
                  <a:moveTo>
                    <a:pt x="26" y="0"/>
                  </a:moveTo>
                  <a:lnTo>
                    <a:pt x="72" y="26"/>
                  </a:lnTo>
                  <a:lnTo>
                    <a:pt x="106" y="733"/>
                  </a:lnTo>
                  <a:lnTo>
                    <a:pt x="67" y="737"/>
                  </a:lnTo>
                  <a:lnTo>
                    <a:pt x="24" y="738"/>
                  </a:lnTo>
                  <a:lnTo>
                    <a:pt x="13" y="641"/>
                  </a:lnTo>
                  <a:lnTo>
                    <a:pt x="3" y="533"/>
                  </a:lnTo>
                  <a:lnTo>
                    <a:pt x="0" y="421"/>
                  </a:lnTo>
                  <a:lnTo>
                    <a:pt x="0" y="336"/>
                  </a:lnTo>
                  <a:lnTo>
                    <a:pt x="2" y="259"/>
                  </a:lnTo>
                  <a:lnTo>
                    <a:pt x="3" y="192"/>
                  </a:lnTo>
                  <a:lnTo>
                    <a:pt x="9" y="134"/>
                  </a:lnTo>
                  <a:lnTo>
                    <a:pt x="13" y="88"/>
                  </a:lnTo>
                  <a:lnTo>
                    <a:pt x="18" y="50"/>
                  </a:lnTo>
                  <a:lnTo>
                    <a:pt x="22" y="22"/>
                  </a:lnTo>
                  <a:lnTo>
                    <a:pt x="24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B8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2452688" y="4086225"/>
              <a:ext cx="611187" cy="1208088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60" y="3"/>
                </a:cxn>
                <a:cxn ang="0">
                  <a:pos x="168" y="13"/>
                </a:cxn>
                <a:cxn ang="0">
                  <a:pos x="177" y="30"/>
                </a:cxn>
                <a:cxn ang="0">
                  <a:pos x="190" y="52"/>
                </a:cxn>
                <a:cxn ang="0">
                  <a:pos x="207" y="78"/>
                </a:cxn>
                <a:cxn ang="0">
                  <a:pos x="223" y="110"/>
                </a:cxn>
                <a:cxn ang="0">
                  <a:pos x="244" y="145"/>
                </a:cxn>
                <a:cxn ang="0">
                  <a:pos x="263" y="182"/>
                </a:cxn>
                <a:cxn ang="0">
                  <a:pos x="294" y="255"/>
                </a:cxn>
                <a:cxn ang="0">
                  <a:pos x="320" y="333"/>
                </a:cxn>
                <a:cxn ang="0">
                  <a:pos x="343" y="416"/>
                </a:cxn>
                <a:cxn ang="0">
                  <a:pos x="361" y="498"/>
                </a:cxn>
                <a:cxn ang="0">
                  <a:pos x="376" y="581"/>
                </a:cxn>
                <a:cxn ang="0">
                  <a:pos x="385" y="660"/>
                </a:cxn>
                <a:cxn ang="0">
                  <a:pos x="385" y="665"/>
                </a:cxn>
                <a:cxn ang="0">
                  <a:pos x="378" y="677"/>
                </a:cxn>
                <a:cxn ang="0">
                  <a:pos x="361" y="692"/>
                </a:cxn>
                <a:cxn ang="0">
                  <a:pos x="337" y="705"/>
                </a:cxn>
                <a:cxn ang="0">
                  <a:pos x="307" y="718"/>
                </a:cxn>
                <a:cxn ang="0">
                  <a:pos x="268" y="731"/>
                </a:cxn>
                <a:cxn ang="0">
                  <a:pos x="222" y="740"/>
                </a:cxn>
                <a:cxn ang="0">
                  <a:pos x="168" y="749"/>
                </a:cxn>
                <a:cxn ang="0">
                  <a:pos x="102" y="755"/>
                </a:cxn>
                <a:cxn ang="0">
                  <a:pos x="30" y="761"/>
                </a:cxn>
                <a:cxn ang="0">
                  <a:pos x="20" y="684"/>
                </a:cxn>
                <a:cxn ang="0">
                  <a:pos x="11" y="598"/>
                </a:cxn>
                <a:cxn ang="0">
                  <a:pos x="6" y="505"/>
                </a:cxn>
                <a:cxn ang="0">
                  <a:pos x="2" y="410"/>
                </a:cxn>
                <a:cxn ang="0">
                  <a:pos x="0" y="326"/>
                </a:cxn>
                <a:cxn ang="0">
                  <a:pos x="2" y="253"/>
                </a:cxn>
                <a:cxn ang="0">
                  <a:pos x="2" y="190"/>
                </a:cxn>
                <a:cxn ang="0">
                  <a:pos x="6" y="138"/>
                </a:cxn>
                <a:cxn ang="0">
                  <a:pos x="7" y="97"/>
                </a:cxn>
                <a:cxn ang="0">
                  <a:pos x="11" y="65"/>
                </a:cxn>
                <a:cxn ang="0">
                  <a:pos x="13" y="43"/>
                </a:cxn>
                <a:cxn ang="0">
                  <a:pos x="15" y="28"/>
                </a:cxn>
                <a:cxn ang="0">
                  <a:pos x="15" y="24"/>
                </a:cxn>
                <a:cxn ang="0">
                  <a:pos x="158" y="0"/>
                </a:cxn>
              </a:cxnLst>
              <a:rect l="0" t="0" r="r" b="b"/>
              <a:pathLst>
                <a:path w="385" h="761">
                  <a:moveTo>
                    <a:pt x="158" y="0"/>
                  </a:moveTo>
                  <a:lnTo>
                    <a:pt x="160" y="3"/>
                  </a:lnTo>
                  <a:lnTo>
                    <a:pt x="168" y="13"/>
                  </a:lnTo>
                  <a:lnTo>
                    <a:pt x="177" y="30"/>
                  </a:lnTo>
                  <a:lnTo>
                    <a:pt x="190" y="52"/>
                  </a:lnTo>
                  <a:lnTo>
                    <a:pt x="207" y="78"/>
                  </a:lnTo>
                  <a:lnTo>
                    <a:pt x="223" y="110"/>
                  </a:lnTo>
                  <a:lnTo>
                    <a:pt x="244" y="145"/>
                  </a:lnTo>
                  <a:lnTo>
                    <a:pt x="263" y="182"/>
                  </a:lnTo>
                  <a:lnTo>
                    <a:pt x="294" y="255"/>
                  </a:lnTo>
                  <a:lnTo>
                    <a:pt x="320" y="333"/>
                  </a:lnTo>
                  <a:lnTo>
                    <a:pt x="343" y="416"/>
                  </a:lnTo>
                  <a:lnTo>
                    <a:pt x="361" y="498"/>
                  </a:lnTo>
                  <a:lnTo>
                    <a:pt x="376" y="581"/>
                  </a:lnTo>
                  <a:lnTo>
                    <a:pt x="385" y="660"/>
                  </a:lnTo>
                  <a:lnTo>
                    <a:pt x="385" y="665"/>
                  </a:lnTo>
                  <a:lnTo>
                    <a:pt x="378" y="677"/>
                  </a:lnTo>
                  <a:lnTo>
                    <a:pt x="361" y="692"/>
                  </a:lnTo>
                  <a:lnTo>
                    <a:pt x="337" y="705"/>
                  </a:lnTo>
                  <a:lnTo>
                    <a:pt x="307" y="718"/>
                  </a:lnTo>
                  <a:lnTo>
                    <a:pt x="268" y="731"/>
                  </a:lnTo>
                  <a:lnTo>
                    <a:pt x="222" y="740"/>
                  </a:lnTo>
                  <a:lnTo>
                    <a:pt x="168" y="749"/>
                  </a:lnTo>
                  <a:lnTo>
                    <a:pt x="102" y="755"/>
                  </a:lnTo>
                  <a:lnTo>
                    <a:pt x="30" y="761"/>
                  </a:lnTo>
                  <a:lnTo>
                    <a:pt x="20" y="684"/>
                  </a:lnTo>
                  <a:lnTo>
                    <a:pt x="11" y="598"/>
                  </a:lnTo>
                  <a:lnTo>
                    <a:pt x="6" y="505"/>
                  </a:lnTo>
                  <a:lnTo>
                    <a:pt x="2" y="410"/>
                  </a:lnTo>
                  <a:lnTo>
                    <a:pt x="0" y="326"/>
                  </a:lnTo>
                  <a:lnTo>
                    <a:pt x="2" y="253"/>
                  </a:lnTo>
                  <a:lnTo>
                    <a:pt x="2" y="190"/>
                  </a:lnTo>
                  <a:lnTo>
                    <a:pt x="6" y="138"/>
                  </a:lnTo>
                  <a:lnTo>
                    <a:pt x="7" y="97"/>
                  </a:lnTo>
                  <a:lnTo>
                    <a:pt x="11" y="65"/>
                  </a:lnTo>
                  <a:lnTo>
                    <a:pt x="13" y="43"/>
                  </a:lnTo>
                  <a:lnTo>
                    <a:pt x="15" y="28"/>
                  </a:lnTo>
                  <a:lnTo>
                    <a:pt x="15" y="2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18"/>
            <p:cNvSpPr>
              <a:spLocks/>
            </p:cNvSpPr>
            <p:nvPr/>
          </p:nvSpPr>
          <p:spPr bwMode="auto">
            <a:xfrm>
              <a:off x="1290638" y="4135438"/>
              <a:ext cx="417512" cy="114300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263" y="377"/>
                </a:cxn>
                <a:cxn ang="0">
                  <a:pos x="263" y="383"/>
                </a:cxn>
                <a:cxn ang="0">
                  <a:pos x="261" y="401"/>
                </a:cxn>
                <a:cxn ang="0">
                  <a:pos x="259" y="429"/>
                </a:cxn>
                <a:cxn ang="0">
                  <a:pos x="257" y="467"/>
                </a:cxn>
                <a:cxn ang="0">
                  <a:pos x="255" y="509"/>
                </a:cxn>
                <a:cxn ang="0">
                  <a:pos x="252" y="558"/>
                </a:cxn>
                <a:cxn ang="0">
                  <a:pos x="250" y="610"/>
                </a:cxn>
                <a:cxn ang="0">
                  <a:pos x="250" y="720"/>
                </a:cxn>
                <a:cxn ang="0">
                  <a:pos x="184" y="711"/>
                </a:cxn>
                <a:cxn ang="0">
                  <a:pos x="129" y="700"/>
                </a:cxn>
                <a:cxn ang="0">
                  <a:pos x="84" y="687"/>
                </a:cxn>
                <a:cxn ang="0">
                  <a:pos x="49" y="672"/>
                </a:cxn>
                <a:cxn ang="0">
                  <a:pos x="22" y="655"/>
                </a:cxn>
                <a:cxn ang="0">
                  <a:pos x="4" y="638"/>
                </a:cxn>
                <a:cxn ang="0">
                  <a:pos x="2" y="634"/>
                </a:cxn>
                <a:cxn ang="0">
                  <a:pos x="2" y="633"/>
                </a:cxn>
                <a:cxn ang="0">
                  <a:pos x="0" y="629"/>
                </a:cxn>
                <a:cxn ang="0">
                  <a:pos x="0" y="627"/>
                </a:cxn>
                <a:cxn ang="0">
                  <a:pos x="8" y="543"/>
                </a:cxn>
                <a:cxn ang="0">
                  <a:pos x="22" y="455"/>
                </a:cxn>
                <a:cxn ang="0">
                  <a:pos x="43" y="370"/>
                </a:cxn>
                <a:cxn ang="0">
                  <a:pos x="63" y="304"/>
                </a:cxn>
                <a:cxn ang="0">
                  <a:pos x="82" y="248"/>
                </a:cxn>
                <a:cxn ang="0">
                  <a:pos x="101" y="202"/>
                </a:cxn>
                <a:cxn ang="0">
                  <a:pos x="117" y="163"/>
                </a:cxn>
                <a:cxn ang="0">
                  <a:pos x="132" y="131"/>
                </a:cxn>
                <a:cxn ang="0">
                  <a:pos x="145" y="103"/>
                </a:cxn>
                <a:cxn ang="0">
                  <a:pos x="158" y="81"/>
                </a:cxn>
                <a:cxn ang="0">
                  <a:pos x="168" y="60"/>
                </a:cxn>
                <a:cxn ang="0">
                  <a:pos x="177" y="41"/>
                </a:cxn>
                <a:cxn ang="0">
                  <a:pos x="184" y="21"/>
                </a:cxn>
                <a:cxn ang="0">
                  <a:pos x="190" y="0"/>
                </a:cxn>
              </a:cxnLst>
              <a:rect l="0" t="0" r="r" b="b"/>
              <a:pathLst>
                <a:path w="263" h="720">
                  <a:moveTo>
                    <a:pt x="190" y="0"/>
                  </a:moveTo>
                  <a:lnTo>
                    <a:pt x="263" y="377"/>
                  </a:lnTo>
                  <a:lnTo>
                    <a:pt x="263" y="383"/>
                  </a:lnTo>
                  <a:lnTo>
                    <a:pt x="261" y="401"/>
                  </a:lnTo>
                  <a:lnTo>
                    <a:pt x="259" y="429"/>
                  </a:lnTo>
                  <a:lnTo>
                    <a:pt x="257" y="467"/>
                  </a:lnTo>
                  <a:lnTo>
                    <a:pt x="255" y="509"/>
                  </a:lnTo>
                  <a:lnTo>
                    <a:pt x="252" y="558"/>
                  </a:lnTo>
                  <a:lnTo>
                    <a:pt x="250" y="610"/>
                  </a:lnTo>
                  <a:lnTo>
                    <a:pt x="250" y="720"/>
                  </a:lnTo>
                  <a:lnTo>
                    <a:pt x="184" y="711"/>
                  </a:lnTo>
                  <a:lnTo>
                    <a:pt x="129" y="700"/>
                  </a:lnTo>
                  <a:lnTo>
                    <a:pt x="84" y="687"/>
                  </a:lnTo>
                  <a:lnTo>
                    <a:pt x="49" y="672"/>
                  </a:lnTo>
                  <a:lnTo>
                    <a:pt x="22" y="655"/>
                  </a:lnTo>
                  <a:lnTo>
                    <a:pt x="4" y="638"/>
                  </a:lnTo>
                  <a:lnTo>
                    <a:pt x="2" y="634"/>
                  </a:lnTo>
                  <a:lnTo>
                    <a:pt x="2" y="633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8" y="543"/>
                  </a:lnTo>
                  <a:lnTo>
                    <a:pt x="22" y="455"/>
                  </a:lnTo>
                  <a:lnTo>
                    <a:pt x="43" y="370"/>
                  </a:lnTo>
                  <a:lnTo>
                    <a:pt x="63" y="304"/>
                  </a:lnTo>
                  <a:lnTo>
                    <a:pt x="82" y="248"/>
                  </a:lnTo>
                  <a:lnTo>
                    <a:pt x="101" y="202"/>
                  </a:lnTo>
                  <a:lnTo>
                    <a:pt x="117" y="163"/>
                  </a:lnTo>
                  <a:lnTo>
                    <a:pt x="132" y="131"/>
                  </a:lnTo>
                  <a:lnTo>
                    <a:pt x="145" y="103"/>
                  </a:lnTo>
                  <a:lnTo>
                    <a:pt x="158" y="81"/>
                  </a:lnTo>
                  <a:lnTo>
                    <a:pt x="168" y="60"/>
                  </a:lnTo>
                  <a:lnTo>
                    <a:pt x="177" y="41"/>
                  </a:lnTo>
                  <a:lnTo>
                    <a:pt x="184" y="2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19"/>
            <p:cNvSpPr>
              <a:spLocks/>
            </p:cNvSpPr>
            <p:nvPr/>
          </p:nvSpPr>
          <p:spPr bwMode="auto">
            <a:xfrm>
              <a:off x="1589088" y="4135438"/>
              <a:ext cx="573087" cy="11668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0"/>
                </a:cxn>
                <a:cxn ang="0">
                  <a:pos x="24" y="2"/>
                </a:cxn>
                <a:cxn ang="0">
                  <a:pos x="47" y="4"/>
                </a:cxn>
                <a:cxn ang="0">
                  <a:pos x="106" y="8"/>
                </a:cxn>
                <a:cxn ang="0">
                  <a:pos x="138" y="10"/>
                </a:cxn>
                <a:cxn ang="0">
                  <a:pos x="166" y="10"/>
                </a:cxn>
                <a:cxn ang="0">
                  <a:pos x="168" y="13"/>
                </a:cxn>
                <a:cxn ang="0">
                  <a:pos x="173" y="28"/>
                </a:cxn>
                <a:cxn ang="0">
                  <a:pos x="183" y="49"/>
                </a:cxn>
                <a:cxn ang="0">
                  <a:pos x="209" y="114"/>
                </a:cxn>
                <a:cxn ang="0">
                  <a:pos x="224" y="155"/>
                </a:cxn>
                <a:cxn ang="0">
                  <a:pos x="242" y="204"/>
                </a:cxn>
                <a:cxn ang="0">
                  <a:pos x="259" y="258"/>
                </a:cxn>
                <a:cxn ang="0">
                  <a:pos x="278" y="316"/>
                </a:cxn>
                <a:cxn ang="0">
                  <a:pos x="294" y="379"/>
                </a:cxn>
                <a:cxn ang="0">
                  <a:pos x="311" y="444"/>
                </a:cxn>
                <a:cxn ang="0">
                  <a:pos x="328" y="515"/>
                </a:cxn>
                <a:cxn ang="0">
                  <a:pos x="341" y="586"/>
                </a:cxn>
                <a:cxn ang="0">
                  <a:pos x="352" y="661"/>
                </a:cxn>
                <a:cxn ang="0">
                  <a:pos x="361" y="735"/>
                </a:cxn>
                <a:cxn ang="0">
                  <a:pos x="278" y="735"/>
                </a:cxn>
                <a:cxn ang="0">
                  <a:pos x="201" y="731"/>
                </a:cxn>
                <a:cxn ang="0">
                  <a:pos x="132" y="728"/>
                </a:cxn>
                <a:cxn ang="0">
                  <a:pos x="73" y="722"/>
                </a:cxn>
                <a:cxn ang="0">
                  <a:pos x="19" y="715"/>
                </a:cxn>
                <a:cxn ang="0">
                  <a:pos x="13" y="647"/>
                </a:cxn>
                <a:cxn ang="0">
                  <a:pos x="8" y="578"/>
                </a:cxn>
                <a:cxn ang="0">
                  <a:pos x="4" y="511"/>
                </a:cxn>
                <a:cxn ang="0">
                  <a:pos x="0" y="448"/>
                </a:cxn>
                <a:cxn ang="0">
                  <a:pos x="0" y="388"/>
                </a:cxn>
                <a:cxn ang="0">
                  <a:pos x="2" y="336"/>
                </a:cxn>
                <a:cxn ang="0">
                  <a:pos x="6" y="263"/>
                </a:cxn>
                <a:cxn ang="0">
                  <a:pos x="8" y="196"/>
                </a:cxn>
                <a:cxn ang="0">
                  <a:pos x="8" y="92"/>
                </a:cxn>
                <a:cxn ang="0">
                  <a:pos x="6" y="53"/>
                </a:cxn>
                <a:cxn ang="0">
                  <a:pos x="4" y="25"/>
                </a:cxn>
                <a:cxn ang="0">
                  <a:pos x="2" y="6"/>
                </a:cxn>
                <a:cxn ang="0">
                  <a:pos x="2" y="0"/>
                </a:cxn>
              </a:cxnLst>
              <a:rect l="0" t="0" r="r" b="b"/>
              <a:pathLst>
                <a:path w="361" h="735">
                  <a:moveTo>
                    <a:pt x="2" y="0"/>
                  </a:moveTo>
                  <a:lnTo>
                    <a:pt x="8" y="0"/>
                  </a:lnTo>
                  <a:lnTo>
                    <a:pt x="24" y="2"/>
                  </a:lnTo>
                  <a:lnTo>
                    <a:pt x="47" y="4"/>
                  </a:lnTo>
                  <a:lnTo>
                    <a:pt x="106" y="8"/>
                  </a:lnTo>
                  <a:lnTo>
                    <a:pt x="138" y="10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73" y="28"/>
                  </a:lnTo>
                  <a:lnTo>
                    <a:pt x="183" y="49"/>
                  </a:lnTo>
                  <a:lnTo>
                    <a:pt x="209" y="114"/>
                  </a:lnTo>
                  <a:lnTo>
                    <a:pt x="224" y="155"/>
                  </a:lnTo>
                  <a:lnTo>
                    <a:pt x="242" y="204"/>
                  </a:lnTo>
                  <a:lnTo>
                    <a:pt x="259" y="258"/>
                  </a:lnTo>
                  <a:lnTo>
                    <a:pt x="278" y="316"/>
                  </a:lnTo>
                  <a:lnTo>
                    <a:pt x="294" y="379"/>
                  </a:lnTo>
                  <a:lnTo>
                    <a:pt x="311" y="444"/>
                  </a:lnTo>
                  <a:lnTo>
                    <a:pt x="328" y="515"/>
                  </a:lnTo>
                  <a:lnTo>
                    <a:pt x="341" y="586"/>
                  </a:lnTo>
                  <a:lnTo>
                    <a:pt x="352" y="661"/>
                  </a:lnTo>
                  <a:lnTo>
                    <a:pt x="361" y="735"/>
                  </a:lnTo>
                  <a:lnTo>
                    <a:pt x="278" y="735"/>
                  </a:lnTo>
                  <a:lnTo>
                    <a:pt x="201" y="731"/>
                  </a:lnTo>
                  <a:lnTo>
                    <a:pt x="132" y="728"/>
                  </a:lnTo>
                  <a:lnTo>
                    <a:pt x="73" y="722"/>
                  </a:lnTo>
                  <a:lnTo>
                    <a:pt x="19" y="715"/>
                  </a:lnTo>
                  <a:lnTo>
                    <a:pt x="13" y="647"/>
                  </a:lnTo>
                  <a:lnTo>
                    <a:pt x="8" y="578"/>
                  </a:lnTo>
                  <a:lnTo>
                    <a:pt x="4" y="511"/>
                  </a:lnTo>
                  <a:lnTo>
                    <a:pt x="0" y="448"/>
                  </a:lnTo>
                  <a:lnTo>
                    <a:pt x="0" y="388"/>
                  </a:lnTo>
                  <a:lnTo>
                    <a:pt x="2" y="336"/>
                  </a:lnTo>
                  <a:lnTo>
                    <a:pt x="6" y="263"/>
                  </a:lnTo>
                  <a:lnTo>
                    <a:pt x="8" y="196"/>
                  </a:lnTo>
                  <a:lnTo>
                    <a:pt x="8" y="92"/>
                  </a:lnTo>
                  <a:lnTo>
                    <a:pt x="6" y="53"/>
                  </a:lnTo>
                  <a:lnTo>
                    <a:pt x="4" y="25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20"/>
            <p:cNvSpPr>
              <a:spLocks/>
            </p:cNvSpPr>
            <p:nvPr/>
          </p:nvSpPr>
          <p:spPr bwMode="auto">
            <a:xfrm>
              <a:off x="1660525" y="4719638"/>
              <a:ext cx="55562" cy="56197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93"/>
                </a:cxn>
                <a:cxn ang="0">
                  <a:pos x="24" y="186"/>
                </a:cxn>
                <a:cxn ang="0">
                  <a:pos x="24" y="354"/>
                </a:cxn>
                <a:cxn ang="0">
                  <a:pos x="17" y="352"/>
                </a:cxn>
                <a:cxn ang="0">
                  <a:pos x="7" y="352"/>
                </a:cxn>
                <a:cxn ang="0">
                  <a:pos x="0" y="350"/>
                </a:cxn>
                <a:cxn ang="0">
                  <a:pos x="2" y="268"/>
                </a:cxn>
                <a:cxn ang="0">
                  <a:pos x="5" y="197"/>
                </a:cxn>
                <a:cxn ang="0">
                  <a:pos x="11" y="138"/>
                </a:cxn>
                <a:cxn ang="0">
                  <a:pos x="17" y="89"/>
                </a:cxn>
                <a:cxn ang="0">
                  <a:pos x="24" y="50"/>
                </a:cxn>
                <a:cxn ang="0">
                  <a:pos x="30" y="22"/>
                </a:cxn>
                <a:cxn ang="0">
                  <a:pos x="33" y="5"/>
                </a:cxn>
                <a:cxn ang="0">
                  <a:pos x="35" y="0"/>
                </a:cxn>
              </a:cxnLst>
              <a:rect l="0" t="0" r="r" b="b"/>
              <a:pathLst>
                <a:path w="35" h="354">
                  <a:moveTo>
                    <a:pt x="35" y="0"/>
                  </a:moveTo>
                  <a:lnTo>
                    <a:pt x="28" y="93"/>
                  </a:lnTo>
                  <a:lnTo>
                    <a:pt x="24" y="186"/>
                  </a:lnTo>
                  <a:lnTo>
                    <a:pt x="24" y="354"/>
                  </a:lnTo>
                  <a:lnTo>
                    <a:pt x="17" y="352"/>
                  </a:lnTo>
                  <a:lnTo>
                    <a:pt x="7" y="352"/>
                  </a:lnTo>
                  <a:lnTo>
                    <a:pt x="0" y="350"/>
                  </a:lnTo>
                  <a:lnTo>
                    <a:pt x="2" y="268"/>
                  </a:lnTo>
                  <a:lnTo>
                    <a:pt x="5" y="197"/>
                  </a:lnTo>
                  <a:lnTo>
                    <a:pt x="11" y="138"/>
                  </a:lnTo>
                  <a:lnTo>
                    <a:pt x="17" y="89"/>
                  </a:lnTo>
                  <a:lnTo>
                    <a:pt x="24" y="50"/>
                  </a:lnTo>
                  <a:lnTo>
                    <a:pt x="30" y="22"/>
                  </a:lnTo>
                  <a:lnTo>
                    <a:pt x="33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Freeform 21"/>
            <p:cNvSpPr>
              <a:spLocks/>
            </p:cNvSpPr>
            <p:nvPr/>
          </p:nvSpPr>
          <p:spPr bwMode="auto">
            <a:xfrm>
              <a:off x="2713038" y="4648200"/>
              <a:ext cx="134937" cy="6127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7" y="17"/>
                </a:cxn>
                <a:cxn ang="0">
                  <a:pos x="15" y="37"/>
                </a:cxn>
                <a:cxn ang="0">
                  <a:pos x="24" y="69"/>
                </a:cxn>
                <a:cxn ang="0">
                  <a:pos x="35" y="108"/>
                </a:cxn>
                <a:cxn ang="0">
                  <a:pos x="48" y="160"/>
                </a:cxn>
                <a:cxn ang="0">
                  <a:pos x="61" y="222"/>
                </a:cxn>
                <a:cxn ang="0">
                  <a:pos x="74" y="295"/>
                </a:cxn>
                <a:cxn ang="0">
                  <a:pos x="85" y="380"/>
                </a:cxn>
                <a:cxn ang="0">
                  <a:pos x="74" y="384"/>
                </a:cxn>
                <a:cxn ang="0">
                  <a:pos x="61" y="386"/>
                </a:cxn>
                <a:cxn ang="0">
                  <a:pos x="58" y="332"/>
                </a:cxn>
                <a:cxn ang="0">
                  <a:pos x="50" y="270"/>
                </a:cxn>
                <a:cxn ang="0">
                  <a:pos x="41" y="205"/>
                </a:cxn>
                <a:cxn ang="0">
                  <a:pos x="31" y="134"/>
                </a:cxn>
                <a:cxn ang="0">
                  <a:pos x="17" y="65"/>
                </a:cxn>
                <a:cxn ang="0">
                  <a:pos x="0" y="0"/>
                </a:cxn>
              </a:cxnLst>
              <a:rect l="0" t="0" r="r" b="b"/>
              <a:pathLst>
                <a:path w="85" h="386">
                  <a:moveTo>
                    <a:pt x="0" y="0"/>
                  </a:moveTo>
                  <a:lnTo>
                    <a:pt x="2" y="4"/>
                  </a:lnTo>
                  <a:lnTo>
                    <a:pt x="7" y="17"/>
                  </a:lnTo>
                  <a:lnTo>
                    <a:pt x="15" y="37"/>
                  </a:lnTo>
                  <a:lnTo>
                    <a:pt x="24" y="69"/>
                  </a:lnTo>
                  <a:lnTo>
                    <a:pt x="35" y="108"/>
                  </a:lnTo>
                  <a:lnTo>
                    <a:pt x="48" y="160"/>
                  </a:lnTo>
                  <a:lnTo>
                    <a:pt x="61" y="222"/>
                  </a:lnTo>
                  <a:lnTo>
                    <a:pt x="74" y="295"/>
                  </a:lnTo>
                  <a:lnTo>
                    <a:pt x="85" y="380"/>
                  </a:lnTo>
                  <a:lnTo>
                    <a:pt x="74" y="384"/>
                  </a:lnTo>
                  <a:lnTo>
                    <a:pt x="61" y="386"/>
                  </a:lnTo>
                  <a:lnTo>
                    <a:pt x="58" y="332"/>
                  </a:lnTo>
                  <a:lnTo>
                    <a:pt x="50" y="270"/>
                  </a:lnTo>
                  <a:lnTo>
                    <a:pt x="41" y="205"/>
                  </a:lnTo>
                  <a:lnTo>
                    <a:pt x="31" y="134"/>
                  </a:lnTo>
                  <a:lnTo>
                    <a:pt x="17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Freeform 22"/>
            <p:cNvSpPr>
              <a:spLocks/>
            </p:cNvSpPr>
            <p:nvPr/>
          </p:nvSpPr>
          <p:spPr bwMode="auto">
            <a:xfrm>
              <a:off x="1773238" y="4760913"/>
              <a:ext cx="206375" cy="68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30" y="11"/>
                </a:cxn>
                <a:cxn ang="0">
                  <a:pos x="128" y="43"/>
                </a:cxn>
                <a:cxn ang="0">
                  <a:pos x="0" y="33"/>
                </a:cxn>
                <a:cxn ang="0">
                  <a:pos x="2" y="0"/>
                </a:cxn>
              </a:cxnLst>
              <a:rect l="0" t="0" r="r" b="b"/>
              <a:pathLst>
                <a:path w="130" h="43">
                  <a:moveTo>
                    <a:pt x="2" y="0"/>
                  </a:moveTo>
                  <a:lnTo>
                    <a:pt x="130" y="11"/>
                  </a:lnTo>
                  <a:lnTo>
                    <a:pt x="128" y="43"/>
                  </a:lnTo>
                  <a:lnTo>
                    <a:pt x="0" y="3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1" name="图片 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3919" y="3753268"/>
            <a:ext cx="262124" cy="357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217" y="3753052"/>
            <a:ext cx="263364" cy="362665"/>
          </a:xfrm>
          <a:prstGeom prst="rect">
            <a:avLst/>
          </a:prstGeom>
        </p:spPr>
      </p:pic>
      <p:grpSp>
        <p:nvGrpSpPr>
          <p:cNvPr id="132" name="Group 223"/>
          <p:cNvGrpSpPr/>
          <p:nvPr/>
        </p:nvGrpSpPr>
        <p:grpSpPr>
          <a:xfrm>
            <a:off x="5963193" y="3759400"/>
            <a:ext cx="234766" cy="357367"/>
            <a:chOff x="1290638" y="2600325"/>
            <a:chExt cx="1773237" cy="2701926"/>
          </a:xfrm>
        </p:grpSpPr>
        <p:sp>
          <p:nvSpPr>
            <p:cNvPr id="133" name="Freeform 6"/>
            <p:cNvSpPr>
              <a:spLocks/>
            </p:cNvSpPr>
            <p:nvPr/>
          </p:nvSpPr>
          <p:spPr bwMode="auto">
            <a:xfrm>
              <a:off x="1822450" y="4124325"/>
              <a:ext cx="781050" cy="1177925"/>
            </a:xfrm>
            <a:custGeom>
              <a:avLst/>
              <a:gdLst/>
              <a:ahLst/>
              <a:cxnLst>
                <a:cxn ang="0">
                  <a:pos x="412" y="0"/>
                </a:cxn>
                <a:cxn ang="0">
                  <a:pos x="434" y="11"/>
                </a:cxn>
                <a:cxn ang="0">
                  <a:pos x="447" y="15"/>
                </a:cxn>
                <a:cxn ang="0">
                  <a:pos x="458" y="17"/>
                </a:cxn>
                <a:cxn ang="0">
                  <a:pos x="492" y="733"/>
                </a:cxn>
                <a:cxn ang="0">
                  <a:pos x="414" y="738"/>
                </a:cxn>
                <a:cxn ang="0">
                  <a:pos x="324" y="740"/>
                </a:cxn>
                <a:cxn ang="0">
                  <a:pos x="224" y="742"/>
                </a:cxn>
                <a:cxn ang="0">
                  <a:pos x="151" y="742"/>
                </a:cxn>
                <a:cxn ang="0">
                  <a:pos x="84" y="740"/>
                </a:cxn>
                <a:cxn ang="0">
                  <a:pos x="0" y="34"/>
                </a:cxn>
                <a:cxn ang="0">
                  <a:pos x="19" y="19"/>
                </a:cxn>
                <a:cxn ang="0">
                  <a:pos x="93" y="19"/>
                </a:cxn>
                <a:cxn ang="0">
                  <a:pos x="147" y="17"/>
                </a:cxn>
                <a:cxn ang="0">
                  <a:pos x="209" y="15"/>
                </a:cxn>
                <a:cxn ang="0">
                  <a:pos x="274" y="11"/>
                </a:cxn>
                <a:cxn ang="0">
                  <a:pos x="343" y="7"/>
                </a:cxn>
                <a:cxn ang="0">
                  <a:pos x="412" y="0"/>
                </a:cxn>
              </a:cxnLst>
              <a:rect l="0" t="0" r="r" b="b"/>
              <a:pathLst>
                <a:path w="492" h="742">
                  <a:moveTo>
                    <a:pt x="412" y="0"/>
                  </a:moveTo>
                  <a:lnTo>
                    <a:pt x="434" y="11"/>
                  </a:lnTo>
                  <a:lnTo>
                    <a:pt x="447" y="15"/>
                  </a:lnTo>
                  <a:lnTo>
                    <a:pt x="458" y="17"/>
                  </a:lnTo>
                  <a:lnTo>
                    <a:pt x="492" y="733"/>
                  </a:lnTo>
                  <a:lnTo>
                    <a:pt x="414" y="738"/>
                  </a:lnTo>
                  <a:lnTo>
                    <a:pt x="324" y="740"/>
                  </a:lnTo>
                  <a:lnTo>
                    <a:pt x="224" y="742"/>
                  </a:lnTo>
                  <a:lnTo>
                    <a:pt x="151" y="742"/>
                  </a:lnTo>
                  <a:lnTo>
                    <a:pt x="84" y="740"/>
                  </a:lnTo>
                  <a:lnTo>
                    <a:pt x="0" y="34"/>
                  </a:lnTo>
                  <a:lnTo>
                    <a:pt x="19" y="19"/>
                  </a:lnTo>
                  <a:lnTo>
                    <a:pt x="93" y="19"/>
                  </a:lnTo>
                  <a:lnTo>
                    <a:pt x="147" y="17"/>
                  </a:lnTo>
                  <a:lnTo>
                    <a:pt x="209" y="15"/>
                  </a:lnTo>
                  <a:lnTo>
                    <a:pt x="274" y="11"/>
                  </a:lnTo>
                  <a:lnTo>
                    <a:pt x="343" y="7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F9FC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Freeform 7"/>
            <p:cNvSpPr>
              <a:spLocks/>
            </p:cNvSpPr>
            <p:nvPr/>
          </p:nvSpPr>
          <p:spPr bwMode="auto">
            <a:xfrm>
              <a:off x="1370013" y="2600325"/>
              <a:ext cx="1408112" cy="1363663"/>
            </a:xfrm>
            <a:custGeom>
              <a:avLst/>
              <a:gdLst/>
              <a:ahLst/>
              <a:cxnLst>
                <a:cxn ang="0">
                  <a:pos x="416" y="0"/>
                </a:cxn>
                <a:cxn ang="0">
                  <a:pos x="479" y="3"/>
                </a:cxn>
                <a:cxn ang="0">
                  <a:pos x="542" y="16"/>
                </a:cxn>
                <a:cxn ang="0">
                  <a:pos x="606" y="37"/>
                </a:cxn>
                <a:cxn ang="0">
                  <a:pos x="661" y="65"/>
                </a:cxn>
                <a:cxn ang="0">
                  <a:pos x="710" y="102"/>
                </a:cxn>
                <a:cxn ang="0">
                  <a:pos x="755" y="145"/>
                </a:cxn>
                <a:cxn ang="0">
                  <a:pos x="792" y="194"/>
                </a:cxn>
                <a:cxn ang="0">
                  <a:pos x="823" y="246"/>
                </a:cxn>
                <a:cxn ang="0">
                  <a:pos x="850" y="302"/>
                </a:cxn>
                <a:cxn ang="0">
                  <a:pos x="868" y="358"/>
                </a:cxn>
                <a:cxn ang="0">
                  <a:pos x="881" y="417"/>
                </a:cxn>
                <a:cxn ang="0">
                  <a:pos x="887" y="473"/>
                </a:cxn>
                <a:cxn ang="0">
                  <a:pos x="887" y="529"/>
                </a:cxn>
                <a:cxn ang="0">
                  <a:pos x="877" y="581"/>
                </a:cxn>
                <a:cxn ang="0">
                  <a:pos x="863" y="630"/>
                </a:cxn>
                <a:cxn ang="0">
                  <a:pos x="835" y="684"/>
                </a:cxn>
                <a:cxn ang="0">
                  <a:pos x="801" y="731"/>
                </a:cxn>
                <a:cxn ang="0">
                  <a:pos x="760" y="770"/>
                </a:cxn>
                <a:cxn ang="0">
                  <a:pos x="712" y="803"/>
                </a:cxn>
                <a:cxn ang="0">
                  <a:pos x="660" y="828"/>
                </a:cxn>
                <a:cxn ang="0">
                  <a:pos x="606" y="846"/>
                </a:cxn>
                <a:cxn ang="0">
                  <a:pos x="546" y="856"/>
                </a:cxn>
                <a:cxn ang="0">
                  <a:pos x="485" y="859"/>
                </a:cxn>
                <a:cxn ang="0">
                  <a:pos x="421" y="854"/>
                </a:cxn>
                <a:cxn ang="0">
                  <a:pos x="358" y="841"/>
                </a:cxn>
                <a:cxn ang="0">
                  <a:pos x="295" y="818"/>
                </a:cxn>
                <a:cxn ang="0">
                  <a:pos x="235" y="788"/>
                </a:cxn>
                <a:cxn ang="0">
                  <a:pos x="179" y="751"/>
                </a:cxn>
                <a:cxn ang="0">
                  <a:pos x="131" y="708"/>
                </a:cxn>
                <a:cxn ang="0">
                  <a:pos x="90" y="660"/>
                </a:cxn>
                <a:cxn ang="0">
                  <a:pos x="54" y="608"/>
                </a:cxn>
                <a:cxn ang="0">
                  <a:pos x="28" y="552"/>
                </a:cxn>
                <a:cxn ang="0">
                  <a:pos x="10" y="494"/>
                </a:cxn>
                <a:cxn ang="0">
                  <a:pos x="0" y="434"/>
                </a:cxn>
                <a:cxn ang="0">
                  <a:pos x="0" y="373"/>
                </a:cxn>
                <a:cxn ang="0">
                  <a:pos x="8" y="311"/>
                </a:cxn>
                <a:cxn ang="0">
                  <a:pos x="28" y="249"/>
                </a:cxn>
                <a:cxn ang="0">
                  <a:pos x="56" y="194"/>
                </a:cxn>
                <a:cxn ang="0">
                  <a:pos x="94" y="143"/>
                </a:cxn>
                <a:cxn ang="0">
                  <a:pos x="136" y="100"/>
                </a:cxn>
                <a:cxn ang="0">
                  <a:pos x="185" y="65"/>
                </a:cxn>
                <a:cxn ang="0">
                  <a:pos x="237" y="37"/>
                </a:cxn>
                <a:cxn ang="0">
                  <a:pos x="293" y="16"/>
                </a:cxn>
                <a:cxn ang="0">
                  <a:pos x="352" y="3"/>
                </a:cxn>
                <a:cxn ang="0">
                  <a:pos x="416" y="0"/>
                </a:cxn>
              </a:cxnLst>
              <a:rect l="0" t="0" r="r" b="b"/>
              <a:pathLst>
                <a:path w="887" h="859">
                  <a:moveTo>
                    <a:pt x="416" y="0"/>
                  </a:moveTo>
                  <a:lnTo>
                    <a:pt x="479" y="3"/>
                  </a:lnTo>
                  <a:lnTo>
                    <a:pt x="542" y="16"/>
                  </a:lnTo>
                  <a:lnTo>
                    <a:pt x="606" y="37"/>
                  </a:lnTo>
                  <a:lnTo>
                    <a:pt x="661" y="65"/>
                  </a:lnTo>
                  <a:lnTo>
                    <a:pt x="710" y="102"/>
                  </a:lnTo>
                  <a:lnTo>
                    <a:pt x="755" y="145"/>
                  </a:lnTo>
                  <a:lnTo>
                    <a:pt x="792" y="194"/>
                  </a:lnTo>
                  <a:lnTo>
                    <a:pt x="823" y="246"/>
                  </a:lnTo>
                  <a:lnTo>
                    <a:pt x="850" y="302"/>
                  </a:lnTo>
                  <a:lnTo>
                    <a:pt x="868" y="358"/>
                  </a:lnTo>
                  <a:lnTo>
                    <a:pt x="881" y="417"/>
                  </a:lnTo>
                  <a:lnTo>
                    <a:pt x="887" y="473"/>
                  </a:lnTo>
                  <a:lnTo>
                    <a:pt x="887" y="529"/>
                  </a:lnTo>
                  <a:lnTo>
                    <a:pt x="877" y="581"/>
                  </a:lnTo>
                  <a:lnTo>
                    <a:pt x="863" y="630"/>
                  </a:lnTo>
                  <a:lnTo>
                    <a:pt x="835" y="684"/>
                  </a:lnTo>
                  <a:lnTo>
                    <a:pt x="801" y="731"/>
                  </a:lnTo>
                  <a:lnTo>
                    <a:pt x="760" y="770"/>
                  </a:lnTo>
                  <a:lnTo>
                    <a:pt x="712" y="803"/>
                  </a:lnTo>
                  <a:lnTo>
                    <a:pt x="660" y="828"/>
                  </a:lnTo>
                  <a:lnTo>
                    <a:pt x="606" y="846"/>
                  </a:lnTo>
                  <a:lnTo>
                    <a:pt x="546" y="856"/>
                  </a:lnTo>
                  <a:lnTo>
                    <a:pt x="485" y="859"/>
                  </a:lnTo>
                  <a:lnTo>
                    <a:pt x="421" y="854"/>
                  </a:lnTo>
                  <a:lnTo>
                    <a:pt x="358" y="841"/>
                  </a:lnTo>
                  <a:lnTo>
                    <a:pt x="295" y="818"/>
                  </a:lnTo>
                  <a:lnTo>
                    <a:pt x="235" y="788"/>
                  </a:lnTo>
                  <a:lnTo>
                    <a:pt x="179" y="751"/>
                  </a:lnTo>
                  <a:lnTo>
                    <a:pt x="131" y="708"/>
                  </a:lnTo>
                  <a:lnTo>
                    <a:pt x="90" y="660"/>
                  </a:lnTo>
                  <a:lnTo>
                    <a:pt x="54" y="608"/>
                  </a:lnTo>
                  <a:lnTo>
                    <a:pt x="28" y="552"/>
                  </a:lnTo>
                  <a:lnTo>
                    <a:pt x="10" y="494"/>
                  </a:lnTo>
                  <a:lnTo>
                    <a:pt x="0" y="434"/>
                  </a:lnTo>
                  <a:lnTo>
                    <a:pt x="0" y="373"/>
                  </a:lnTo>
                  <a:lnTo>
                    <a:pt x="8" y="311"/>
                  </a:lnTo>
                  <a:lnTo>
                    <a:pt x="28" y="249"/>
                  </a:lnTo>
                  <a:lnTo>
                    <a:pt x="56" y="194"/>
                  </a:lnTo>
                  <a:lnTo>
                    <a:pt x="94" y="143"/>
                  </a:lnTo>
                  <a:lnTo>
                    <a:pt x="136" y="100"/>
                  </a:lnTo>
                  <a:lnTo>
                    <a:pt x="185" y="65"/>
                  </a:lnTo>
                  <a:lnTo>
                    <a:pt x="237" y="37"/>
                  </a:lnTo>
                  <a:lnTo>
                    <a:pt x="293" y="16"/>
                  </a:lnTo>
                  <a:lnTo>
                    <a:pt x="352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C89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Freeform 8"/>
            <p:cNvSpPr>
              <a:spLocks/>
            </p:cNvSpPr>
            <p:nvPr/>
          </p:nvSpPr>
          <p:spPr bwMode="auto">
            <a:xfrm>
              <a:off x="1500188" y="2676525"/>
              <a:ext cx="1230312" cy="1190625"/>
            </a:xfrm>
            <a:custGeom>
              <a:avLst/>
              <a:gdLst/>
              <a:ahLst/>
              <a:cxnLst>
                <a:cxn ang="0">
                  <a:pos x="363" y="0"/>
                </a:cxn>
                <a:cxn ang="0">
                  <a:pos x="417" y="4"/>
                </a:cxn>
                <a:cxn ang="0">
                  <a:pos x="473" y="15"/>
                </a:cxn>
                <a:cxn ang="0">
                  <a:pos x="529" y="34"/>
                </a:cxn>
                <a:cxn ang="0">
                  <a:pos x="581" y="62"/>
                </a:cxn>
                <a:cxn ang="0">
                  <a:pos x="628" y="97"/>
                </a:cxn>
                <a:cxn ang="0">
                  <a:pos x="669" y="140"/>
                </a:cxn>
                <a:cxn ang="0">
                  <a:pos x="702" y="187"/>
                </a:cxn>
                <a:cxn ang="0">
                  <a:pos x="730" y="239"/>
                </a:cxn>
                <a:cxn ang="0">
                  <a:pos x="751" y="293"/>
                </a:cxn>
                <a:cxn ang="0">
                  <a:pos x="766" y="347"/>
                </a:cxn>
                <a:cxn ang="0">
                  <a:pos x="775" y="401"/>
                </a:cxn>
                <a:cxn ang="0">
                  <a:pos x="775" y="455"/>
                </a:cxn>
                <a:cxn ang="0">
                  <a:pos x="769" y="505"/>
                </a:cxn>
                <a:cxn ang="0">
                  <a:pos x="754" y="552"/>
                </a:cxn>
                <a:cxn ang="0">
                  <a:pos x="730" y="599"/>
                </a:cxn>
                <a:cxn ang="0">
                  <a:pos x="700" y="640"/>
                </a:cxn>
                <a:cxn ang="0">
                  <a:pos x="663" y="673"/>
                </a:cxn>
                <a:cxn ang="0">
                  <a:pos x="622" y="701"/>
                </a:cxn>
                <a:cxn ang="0">
                  <a:pos x="578" y="724"/>
                </a:cxn>
                <a:cxn ang="0">
                  <a:pos x="529" y="739"/>
                </a:cxn>
                <a:cxn ang="0">
                  <a:pos x="477" y="748"/>
                </a:cxn>
                <a:cxn ang="0">
                  <a:pos x="423" y="750"/>
                </a:cxn>
                <a:cxn ang="0">
                  <a:pos x="369" y="746"/>
                </a:cxn>
                <a:cxn ang="0">
                  <a:pos x="313" y="733"/>
                </a:cxn>
                <a:cxn ang="0">
                  <a:pos x="257" y="714"/>
                </a:cxn>
                <a:cxn ang="0">
                  <a:pos x="200" y="684"/>
                </a:cxn>
                <a:cxn ang="0">
                  <a:pos x="149" y="649"/>
                </a:cxn>
                <a:cxn ang="0">
                  <a:pos x="103" y="606"/>
                </a:cxn>
                <a:cxn ang="0">
                  <a:pos x="66" y="560"/>
                </a:cxn>
                <a:cxn ang="0">
                  <a:pos x="36" y="507"/>
                </a:cxn>
                <a:cxn ang="0">
                  <a:pos x="15" y="453"/>
                </a:cxn>
                <a:cxn ang="0">
                  <a:pos x="2" y="395"/>
                </a:cxn>
                <a:cxn ang="0">
                  <a:pos x="0" y="338"/>
                </a:cxn>
                <a:cxn ang="0">
                  <a:pos x="8" y="278"/>
                </a:cxn>
                <a:cxn ang="0">
                  <a:pos x="26" y="220"/>
                </a:cxn>
                <a:cxn ang="0">
                  <a:pos x="52" y="170"/>
                </a:cxn>
                <a:cxn ang="0">
                  <a:pos x="82" y="127"/>
                </a:cxn>
                <a:cxn ang="0">
                  <a:pos x="120" y="90"/>
                </a:cxn>
                <a:cxn ang="0">
                  <a:pos x="162" y="58"/>
                </a:cxn>
                <a:cxn ang="0">
                  <a:pos x="207" y="34"/>
                </a:cxn>
                <a:cxn ang="0">
                  <a:pos x="257" y="15"/>
                </a:cxn>
                <a:cxn ang="0">
                  <a:pos x="309" y="4"/>
                </a:cxn>
                <a:cxn ang="0">
                  <a:pos x="363" y="0"/>
                </a:cxn>
              </a:cxnLst>
              <a:rect l="0" t="0" r="r" b="b"/>
              <a:pathLst>
                <a:path w="775" h="750">
                  <a:moveTo>
                    <a:pt x="363" y="0"/>
                  </a:moveTo>
                  <a:lnTo>
                    <a:pt x="417" y="4"/>
                  </a:lnTo>
                  <a:lnTo>
                    <a:pt x="473" y="15"/>
                  </a:lnTo>
                  <a:lnTo>
                    <a:pt x="529" y="34"/>
                  </a:lnTo>
                  <a:lnTo>
                    <a:pt x="581" y="62"/>
                  </a:lnTo>
                  <a:lnTo>
                    <a:pt x="628" y="97"/>
                  </a:lnTo>
                  <a:lnTo>
                    <a:pt x="669" y="140"/>
                  </a:lnTo>
                  <a:lnTo>
                    <a:pt x="702" y="187"/>
                  </a:lnTo>
                  <a:lnTo>
                    <a:pt x="730" y="239"/>
                  </a:lnTo>
                  <a:lnTo>
                    <a:pt x="751" y="293"/>
                  </a:lnTo>
                  <a:lnTo>
                    <a:pt x="766" y="347"/>
                  </a:lnTo>
                  <a:lnTo>
                    <a:pt x="775" y="401"/>
                  </a:lnTo>
                  <a:lnTo>
                    <a:pt x="775" y="455"/>
                  </a:lnTo>
                  <a:lnTo>
                    <a:pt x="769" y="505"/>
                  </a:lnTo>
                  <a:lnTo>
                    <a:pt x="754" y="552"/>
                  </a:lnTo>
                  <a:lnTo>
                    <a:pt x="730" y="599"/>
                  </a:lnTo>
                  <a:lnTo>
                    <a:pt x="700" y="640"/>
                  </a:lnTo>
                  <a:lnTo>
                    <a:pt x="663" y="673"/>
                  </a:lnTo>
                  <a:lnTo>
                    <a:pt x="622" y="701"/>
                  </a:lnTo>
                  <a:lnTo>
                    <a:pt x="578" y="724"/>
                  </a:lnTo>
                  <a:lnTo>
                    <a:pt x="529" y="739"/>
                  </a:lnTo>
                  <a:lnTo>
                    <a:pt x="477" y="748"/>
                  </a:lnTo>
                  <a:lnTo>
                    <a:pt x="423" y="750"/>
                  </a:lnTo>
                  <a:lnTo>
                    <a:pt x="369" y="746"/>
                  </a:lnTo>
                  <a:lnTo>
                    <a:pt x="313" y="733"/>
                  </a:lnTo>
                  <a:lnTo>
                    <a:pt x="257" y="714"/>
                  </a:lnTo>
                  <a:lnTo>
                    <a:pt x="200" y="684"/>
                  </a:lnTo>
                  <a:lnTo>
                    <a:pt x="149" y="649"/>
                  </a:lnTo>
                  <a:lnTo>
                    <a:pt x="103" y="606"/>
                  </a:lnTo>
                  <a:lnTo>
                    <a:pt x="66" y="560"/>
                  </a:lnTo>
                  <a:lnTo>
                    <a:pt x="36" y="507"/>
                  </a:lnTo>
                  <a:lnTo>
                    <a:pt x="15" y="453"/>
                  </a:lnTo>
                  <a:lnTo>
                    <a:pt x="2" y="395"/>
                  </a:lnTo>
                  <a:lnTo>
                    <a:pt x="0" y="338"/>
                  </a:lnTo>
                  <a:lnTo>
                    <a:pt x="8" y="278"/>
                  </a:lnTo>
                  <a:lnTo>
                    <a:pt x="26" y="220"/>
                  </a:lnTo>
                  <a:lnTo>
                    <a:pt x="52" y="170"/>
                  </a:lnTo>
                  <a:lnTo>
                    <a:pt x="82" y="127"/>
                  </a:lnTo>
                  <a:lnTo>
                    <a:pt x="120" y="90"/>
                  </a:lnTo>
                  <a:lnTo>
                    <a:pt x="162" y="58"/>
                  </a:lnTo>
                  <a:lnTo>
                    <a:pt x="207" y="34"/>
                  </a:lnTo>
                  <a:lnTo>
                    <a:pt x="257" y="15"/>
                  </a:lnTo>
                  <a:lnTo>
                    <a:pt x="309" y="4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FFD7A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1368425" y="2628900"/>
              <a:ext cx="1211262" cy="1098550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76" y="4"/>
                </a:cxn>
                <a:cxn ang="0">
                  <a:pos x="540" y="17"/>
                </a:cxn>
                <a:cxn ang="0">
                  <a:pos x="603" y="38"/>
                </a:cxn>
                <a:cxn ang="0">
                  <a:pos x="648" y="60"/>
                </a:cxn>
                <a:cxn ang="0">
                  <a:pos x="685" y="82"/>
                </a:cxn>
                <a:cxn ang="0">
                  <a:pos x="715" y="108"/>
                </a:cxn>
                <a:cxn ang="0">
                  <a:pos x="741" y="135"/>
                </a:cxn>
                <a:cxn ang="0">
                  <a:pos x="763" y="164"/>
                </a:cxn>
                <a:cxn ang="0">
                  <a:pos x="759" y="207"/>
                </a:cxn>
                <a:cxn ang="0">
                  <a:pos x="748" y="245"/>
                </a:cxn>
                <a:cxn ang="0">
                  <a:pos x="731" y="274"/>
                </a:cxn>
                <a:cxn ang="0">
                  <a:pos x="709" y="300"/>
                </a:cxn>
                <a:cxn ang="0">
                  <a:pos x="681" y="321"/>
                </a:cxn>
                <a:cxn ang="0">
                  <a:pos x="649" y="336"/>
                </a:cxn>
                <a:cxn ang="0">
                  <a:pos x="614" y="349"/>
                </a:cxn>
                <a:cxn ang="0">
                  <a:pos x="577" y="356"/>
                </a:cxn>
                <a:cxn ang="0">
                  <a:pos x="538" y="362"/>
                </a:cxn>
                <a:cxn ang="0">
                  <a:pos x="497" y="364"/>
                </a:cxn>
                <a:cxn ang="0">
                  <a:pos x="458" y="364"/>
                </a:cxn>
                <a:cxn ang="0">
                  <a:pos x="379" y="360"/>
                </a:cxn>
                <a:cxn ang="0">
                  <a:pos x="344" y="356"/>
                </a:cxn>
                <a:cxn ang="0">
                  <a:pos x="312" y="351"/>
                </a:cxn>
                <a:cxn ang="0">
                  <a:pos x="284" y="345"/>
                </a:cxn>
                <a:cxn ang="0">
                  <a:pos x="262" y="342"/>
                </a:cxn>
                <a:cxn ang="0">
                  <a:pos x="243" y="338"/>
                </a:cxn>
                <a:cxn ang="0">
                  <a:pos x="232" y="336"/>
                </a:cxn>
                <a:cxn ang="0">
                  <a:pos x="229" y="334"/>
                </a:cxn>
                <a:cxn ang="0">
                  <a:pos x="240" y="394"/>
                </a:cxn>
                <a:cxn ang="0">
                  <a:pos x="245" y="448"/>
                </a:cxn>
                <a:cxn ang="0">
                  <a:pos x="243" y="496"/>
                </a:cxn>
                <a:cxn ang="0">
                  <a:pos x="236" y="539"/>
                </a:cxn>
                <a:cxn ang="0">
                  <a:pos x="225" y="578"/>
                </a:cxn>
                <a:cxn ang="0">
                  <a:pos x="210" y="612"/>
                </a:cxn>
                <a:cxn ang="0">
                  <a:pos x="193" y="640"/>
                </a:cxn>
                <a:cxn ang="0">
                  <a:pos x="175" y="662"/>
                </a:cxn>
                <a:cxn ang="0">
                  <a:pos x="154" y="679"/>
                </a:cxn>
                <a:cxn ang="0">
                  <a:pos x="135" y="692"/>
                </a:cxn>
                <a:cxn ang="0">
                  <a:pos x="96" y="651"/>
                </a:cxn>
                <a:cxn ang="0">
                  <a:pos x="65" y="606"/>
                </a:cxn>
                <a:cxn ang="0">
                  <a:pos x="39" y="558"/>
                </a:cxn>
                <a:cxn ang="0">
                  <a:pos x="20" y="507"/>
                </a:cxn>
                <a:cxn ang="0">
                  <a:pos x="7" y="453"/>
                </a:cxn>
                <a:cxn ang="0">
                  <a:pos x="0" y="399"/>
                </a:cxn>
                <a:cxn ang="0">
                  <a:pos x="0" y="345"/>
                </a:cxn>
                <a:cxn ang="0">
                  <a:pos x="9" y="297"/>
                </a:cxn>
                <a:cxn ang="0">
                  <a:pos x="26" y="250"/>
                </a:cxn>
                <a:cxn ang="0">
                  <a:pos x="55" y="194"/>
                </a:cxn>
                <a:cxn ang="0">
                  <a:pos x="91" y="144"/>
                </a:cxn>
                <a:cxn ang="0">
                  <a:pos x="134" y="101"/>
                </a:cxn>
                <a:cxn ang="0">
                  <a:pos x="182" y="66"/>
                </a:cxn>
                <a:cxn ang="0">
                  <a:pos x="234" y="38"/>
                </a:cxn>
                <a:cxn ang="0">
                  <a:pos x="292" y="17"/>
                </a:cxn>
                <a:cxn ang="0">
                  <a:pos x="351" y="4"/>
                </a:cxn>
                <a:cxn ang="0">
                  <a:pos x="413" y="0"/>
                </a:cxn>
              </a:cxnLst>
              <a:rect l="0" t="0" r="r" b="b"/>
              <a:pathLst>
                <a:path w="763" h="692">
                  <a:moveTo>
                    <a:pt x="413" y="0"/>
                  </a:moveTo>
                  <a:lnTo>
                    <a:pt x="476" y="4"/>
                  </a:lnTo>
                  <a:lnTo>
                    <a:pt x="540" y="17"/>
                  </a:lnTo>
                  <a:lnTo>
                    <a:pt x="603" y="38"/>
                  </a:lnTo>
                  <a:lnTo>
                    <a:pt x="648" y="60"/>
                  </a:lnTo>
                  <a:lnTo>
                    <a:pt x="685" y="82"/>
                  </a:lnTo>
                  <a:lnTo>
                    <a:pt x="715" y="108"/>
                  </a:lnTo>
                  <a:lnTo>
                    <a:pt x="741" y="135"/>
                  </a:lnTo>
                  <a:lnTo>
                    <a:pt x="763" y="164"/>
                  </a:lnTo>
                  <a:lnTo>
                    <a:pt x="759" y="207"/>
                  </a:lnTo>
                  <a:lnTo>
                    <a:pt x="748" y="245"/>
                  </a:lnTo>
                  <a:lnTo>
                    <a:pt x="731" y="274"/>
                  </a:lnTo>
                  <a:lnTo>
                    <a:pt x="709" y="300"/>
                  </a:lnTo>
                  <a:lnTo>
                    <a:pt x="681" y="321"/>
                  </a:lnTo>
                  <a:lnTo>
                    <a:pt x="649" y="336"/>
                  </a:lnTo>
                  <a:lnTo>
                    <a:pt x="614" y="349"/>
                  </a:lnTo>
                  <a:lnTo>
                    <a:pt x="577" y="356"/>
                  </a:lnTo>
                  <a:lnTo>
                    <a:pt x="538" y="362"/>
                  </a:lnTo>
                  <a:lnTo>
                    <a:pt x="497" y="364"/>
                  </a:lnTo>
                  <a:lnTo>
                    <a:pt x="458" y="364"/>
                  </a:lnTo>
                  <a:lnTo>
                    <a:pt x="379" y="360"/>
                  </a:lnTo>
                  <a:lnTo>
                    <a:pt x="344" y="356"/>
                  </a:lnTo>
                  <a:lnTo>
                    <a:pt x="312" y="351"/>
                  </a:lnTo>
                  <a:lnTo>
                    <a:pt x="284" y="345"/>
                  </a:lnTo>
                  <a:lnTo>
                    <a:pt x="262" y="342"/>
                  </a:lnTo>
                  <a:lnTo>
                    <a:pt x="243" y="338"/>
                  </a:lnTo>
                  <a:lnTo>
                    <a:pt x="232" y="336"/>
                  </a:lnTo>
                  <a:lnTo>
                    <a:pt x="229" y="334"/>
                  </a:lnTo>
                  <a:lnTo>
                    <a:pt x="240" y="394"/>
                  </a:lnTo>
                  <a:lnTo>
                    <a:pt x="245" y="448"/>
                  </a:lnTo>
                  <a:lnTo>
                    <a:pt x="243" y="496"/>
                  </a:lnTo>
                  <a:lnTo>
                    <a:pt x="236" y="539"/>
                  </a:lnTo>
                  <a:lnTo>
                    <a:pt x="225" y="578"/>
                  </a:lnTo>
                  <a:lnTo>
                    <a:pt x="210" y="612"/>
                  </a:lnTo>
                  <a:lnTo>
                    <a:pt x="193" y="640"/>
                  </a:lnTo>
                  <a:lnTo>
                    <a:pt x="175" y="662"/>
                  </a:lnTo>
                  <a:lnTo>
                    <a:pt x="154" y="679"/>
                  </a:lnTo>
                  <a:lnTo>
                    <a:pt x="135" y="692"/>
                  </a:lnTo>
                  <a:lnTo>
                    <a:pt x="96" y="651"/>
                  </a:lnTo>
                  <a:lnTo>
                    <a:pt x="65" y="606"/>
                  </a:lnTo>
                  <a:lnTo>
                    <a:pt x="39" y="558"/>
                  </a:lnTo>
                  <a:lnTo>
                    <a:pt x="20" y="507"/>
                  </a:lnTo>
                  <a:lnTo>
                    <a:pt x="7" y="453"/>
                  </a:lnTo>
                  <a:lnTo>
                    <a:pt x="0" y="399"/>
                  </a:lnTo>
                  <a:lnTo>
                    <a:pt x="0" y="345"/>
                  </a:lnTo>
                  <a:lnTo>
                    <a:pt x="9" y="297"/>
                  </a:lnTo>
                  <a:lnTo>
                    <a:pt x="26" y="250"/>
                  </a:lnTo>
                  <a:lnTo>
                    <a:pt x="55" y="194"/>
                  </a:lnTo>
                  <a:lnTo>
                    <a:pt x="91" y="144"/>
                  </a:lnTo>
                  <a:lnTo>
                    <a:pt x="134" y="101"/>
                  </a:lnTo>
                  <a:lnTo>
                    <a:pt x="182" y="66"/>
                  </a:lnTo>
                  <a:lnTo>
                    <a:pt x="234" y="38"/>
                  </a:lnTo>
                  <a:lnTo>
                    <a:pt x="292" y="17"/>
                  </a:lnTo>
                  <a:lnTo>
                    <a:pt x="35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934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Freeform 10"/>
            <p:cNvSpPr>
              <a:spLocks/>
            </p:cNvSpPr>
            <p:nvPr/>
          </p:nvSpPr>
          <p:spPr bwMode="auto">
            <a:xfrm>
              <a:off x="1368425" y="2600325"/>
              <a:ext cx="1217612" cy="1106488"/>
            </a:xfrm>
            <a:custGeom>
              <a:avLst/>
              <a:gdLst/>
              <a:ahLst/>
              <a:cxnLst>
                <a:cxn ang="0">
                  <a:pos x="417" y="0"/>
                </a:cxn>
                <a:cxn ang="0">
                  <a:pos x="480" y="3"/>
                </a:cxn>
                <a:cxn ang="0">
                  <a:pos x="543" y="16"/>
                </a:cxn>
                <a:cxn ang="0">
                  <a:pos x="607" y="37"/>
                </a:cxn>
                <a:cxn ang="0">
                  <a:pos x="651" y="59"/>
                </a:cxn>
                <a:cxn ang="0">
                  <a:pos x="687" y="82"/>
                </a:cxn>
                <a:cxn ang="0">
                  <a:pos x="716" y="108"/>
                </a:cxn>
                <a:cxn ang="0">
                  <a:pos x="744" y="134"/>
                </a:cxn>
                <a:cxn ang="0">
                  <a:pos x="767" y="164"/>
                </a:cxn>
                <a:cxn ang="0">
                  <a:pos x="763" y="207"/>
                </a:cxn>
                <a:cxn ang="0">
                  <a:pos x="752" y="244"/>
                </a:cxn>
                <a:cxn ang="0">
                  <a:pos x="735" y="274"/>
                </a:cxn>
                <a:cxn ang="0">
                  <a:pos x="713" y="300"/>
                </a:cxn>
                <a:cxn ang="0">
                  <a:pos x="685" y="320"/>
                </a:cxn>
                <a:cxn ang="0">
                  <a:pos x="653" y="335"/>
                </a:cxn>
                <a:cxn ang="0">
                  <a:pos x="618" y="348"/>
                </a:cxn>
                <a:cxn ang="0">
                  <a:pos x="581" y="356"/>
                </a:cxn>
                <a:cxn ang="0">
                  <a:pos x="541" y="361"/>
                </a:cxn>
                <a:cxn ang="0">
                  <a:pos x="500" y="363"/>
                </a:cxn>
                <a:cxn ang="0">
                  <a:pos x="461" y="363"/>
                </a:cxn>
                <a:cxn ang="0">
                  <a:pos x="383" y="360"/>
                </a:cxn>
                <a:cxn ang="0">
                  <a:pos x="348" y="356"/>
                </a:cxn>
                <a:cxn ang="0">
                  <a:pos x="316" y="350"/>
                </a:cxn>
                <a:cxn ang="0">
                  <a:pos x="288" y="345"/>
                </a:cxn>
                <a:cxn ang="0">
                  <a:pos x="266" y="341"/>
                </a:cxn>
                <a:cxn ang="0">
                  <a:pos x="247" y="337"/>
                </a:cxn>
                <a:cxn ang="0">
                  <a:pos x="236" y="335"/>
                </a:cxn>
                <a:cxn ang="0">
                  <a:pos x="232" y="333"/>
                </a:cxn>
                <a:cxn ang="0">
                  <a:pos x="245" y="395"/>
                </a:cxn>
                <a:cxn ang="0">
                  <a:pos x="251" y="451"/>
                </a:cxn>
                <a:cxn ang="0">
                  <a:pos x="249" y="501"/>
                </a:cxn>
                <a:cxn ang="0">
                  <a:pos x="242" y="544"/>
                </a:cxn>
                <a:cxn ang="0">
                  <a:pos x="230" y="583"/>
                </a:cxn>
                <a:cxn ang="0">
                  <a:pos x="216" y="615"/>
                </a:cxn>
                <a:cxn ang="0">
                  <a:pos x="197" y="643"/>
                </a:cxn>
                <a:cxn ang="0">
                  <a:pos x="178" y="663"/>
                </a:cxn>
                <a:cxn ang="0">
                  <a:pos x="158" y="680"/>
                </a:cxn>
                <a:cxn ang="0">
                  <a:pos x="139" y="691"/>
                </a:cxn>
                <a:cxn ang="0">
                  <a:pos x="121" y="697"/>
                </a:cxn>
                <a:cxn ang="0">
                  <a:pos x="81" y="649"/>
                </a:cxn>
                <a:cxn ang="0">
                  <a:pos x="50" y="598"/>
                </a:cxn>
                <a:cxn ang="0">
                  <a:pos x="26" y="544"/>
                </a:cxn>
                <a:cxn ang="0">
                  <a:pos x="9" y="486"/>
                </a:cxn>
                <a:cxn ang="0">
                  <a:pos x="0" y="429"/>
                </a:cxn>
                <a:cxn ang="0">
                  <a:pos x="0" y="369"/>
                </a:cxn>
                <a:cxn ang="0">
                  <a:pos x="11" y="309"/>
                </a:cxn>
                <a:cxn ang="0">
                  <a:pos x="29" y="249"/>
                </a:cxn>
                <a:cxn ang="0">
                  <a:pos x="57" y="194"/>
                </a:cxn>
                <a:cxn ang="0">
                  <a:pos x="95" y="143"/>
                </a:cxn>
                <a:cxn ang="0">
                  <a:pos x="137" y="100"/>
                </a:cxn>
                <a:cxn ang="0">
                  <a:pos x="186" y="65"/>
                </a:cxn>
                <a:cxn ang="0">
                  <a:pos x="238" y="37"/>
                </a:cxn>
                <a:cxn ang="0">
                  <a:pos x="294" y="16"/>
                </a:cxn>
                <a:cxn ang="0">
                  <a:pos x="353" y="3"/>
                </a:cxn>
                <a:cxn ang="0">
                  <a:pos x="417" y="0"/>
                </a:cxn>
              </a:cxnLst>
              <a:rect l="0" t="0" r="r" b="b"/>
              <a:pathLst>
                <a:path w="767" h="697">
                  <a:moveTo>
                    <a:pt x="417" y="0"/>
                  </a:moveTo>
                  <a:lnTo>
                    <a:pt x="480" y="3"/>
                  </a:lnTo>
                  <a:lnTo>
                    <a:pt x="543" y="16"/>
                  </a:lnTo>
                  <a:lnTo>
                    <a:pt x="607" y="37"/>
                  </a:lnTo>
                  <a:lnTo>
                    <a:pt x="651" y="59"/>
                  </a:lnTo>
                  <a:lnTo>
                    <a:pt x="687" y="82"/>
                  </a:lnTo>
                  <a:lnTo>
                    <a:pt x="716" y="108"/>
                  </a:lnTo>
                  <a:lnTo>
                    <a:pt x="744" y="134"/>
                  </a:lnTo>
                  <a:lnTo>
                    <a:pt x="767" y="164"/>
                  </a:lnTo>
                  <a:lnTo>
                    <a:pt x="763" y="207"/>
                  </a:lnTo>
                  <a:lnTo>
                    <a:pt x="752" y="244"/>
                  </a:lnTo>
                  <a:lnTo>
                    <a:pt x="735" y="274"/>
                  </a:lnTo>
                  <a:lnTo>
                    <a:pt x="713" y="300"/>
                  </a:lnTo>
                  <a:lnTo>
                    <a:pt x="685" y="320"/>
                  </a:lnTo>
                  <a:lnTo>
                    <a:pt x="653" y="335"/>
                  </a:lnTo>
                  <a:lnTo>
                    <a:pt x="618" y="348"/>
                  </a:lnTo>
                  <a:lnTo>
                    <a:pt x="581" y="356"/>
                  </a:lnTo>
                  <a:lnTo>
                    <a:pt x="541" y="361"/>
                  </a:lnTo>
                  <a:lnTo>
                    <a:pt x="500" y="363"/>
                  </a:lnTo>
                  <a:lnTo>
                    <a:pt x="461" y="363"/>
                  </a:lnTo>
                  <a:lnTo>
                    <a:pt x="383" y="360"/>
                  </a:lnTo>
                  <a:lnTo>
                    <a:pt x="348" y="356"/>
                  </a:lnTo>
                  <a:lnTo>
                    <a:pt x="316" y="350"/>
                  </a:lnTo>
                  <a:lnTo>
                    <a:pt x="288" y="345"/>
                  </a:lnTo>
                  <a:lnTo>
                    <a:pt x="266" y="341"/>
                  </a:lnTo>
                  <a:lnTo>
                    <a:pt x="247" y="337"/>
                  </a:lnTo>
                  <a:lnTo>
                    <a:pt x="236" y="335"/>
                  </a:lnTo>
                  <a:lnTo>
                    <a:pt x="232" y="333"/>
                  </a:lnTo>
                  <a:lnTo>
                    <a:pt x="245" y="395"/>
                  </a:lnTo>
                  <a:lnTo>
                    <a:pt x="251" y="451"/>
                  </a:lnTo>
                  <a:lnTo>
                    <a:pt x="249" y="501"/>
                  </a:lnTo>
                  <a:lnTo>
                    <a:pt x="242" y="544"/>
                  </a:lnTo>
                  <a:lnTo>
                    <a:pt x="230" y="583"/>
                  </a:lnTo>
                  <a:lnTo>
                    <a:pt x="216" y="615"/>
                  </a:lnTo>
                  <a:lnTo>
                    <a:pt x="197" y="643"/>
                  </a:lnTo>
                  <a:lnTo>
                    <a:pt x="178" y="663"/>
                  </a:lnTo>
                  <a:lnTo>
                    <a:pt x="158" y="680"/>
                  </a:lnTo>
                  <a:lnTo>
                    <a:pt x="139" y="691"/>
                  </a:lnTo>
                  <a:lnTo>
                    <a:pt x="121" y="697"/>
                  </a:lnTo>
                  <a:lnTo>
                    <a:pt x="81" y="649"/>
                  </a:lnTo>
                  <a:lnTo>
                    <a:pt x="50" y="598"/>
                  </a:lnTo>
                  <a:lnTo>
                    <a:pt x="26" y="544"/>
                  </a:lnTo>
                  <a:lnTo>
                    <a:pt x="9" y="486"/>
                  </a:lnTo>
                  <a:lnTo>
                    <a:pt x="0" y="429"/>
                  </a:lnTo>
                  <a:lnTo>
                    <a:pt x="0" y="369"/>
                  </a:lnTo>
                  <a:lnTo>
                    <a:pt x="11" y="309"/>
                  </a:lnTo>
                  <a:lnTo>
                    <a:pt x="29" y="249"/>
                  </a:lnTo>
                  <a:lnTo>
                    <a:pt x="57" y="194"/>
                  </a:lnTo>
                  <a:lnTo>
                    <a:pt x="95" y="143"/>
                  </a:lnTo>
                  <a:lnTo>
                    <a:pt x="137" y="100"/>
                  </a:lnTo>
                  <a:lnTo>
                    <a:pt x="186" y="65"/>
                  </a:lnTo>
                  <a:lnTo>
                    <a:pt x="238" y="37"/>
                  </a:lnTo>
                  <a:lnTo>
                    <a:pt x="294" y="16"/>
                  </a:lnTo>
                  <a:lnTo>
                    <a:pt x="353" y="3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Freeform 11"/>
            <p:cNvSpPr>
              <a:spLocks/>
            </p:cNvSpPr>
            <p:nvPr/>
          </p:nvSpPr>
          <p:spPr bwMode="auto">
            <a:xfrm>
              <a:off x="2047875" y="4138613"/>
              <a:ext cx="277812" cy="169863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38" y="105"/>
                </a:cxn>
                <a:cxn ang="0">
                  <a:pos x="89" y="107"/>
                </a:cxn>
                <a:cxn ang="0">
                  <a:pos x="0" y="8"/>
                </a:cxn>
                <a:cxn ang="0">
                  <a:pos x="54" y="6"/>
                </a:cxn>
                <a:cxn ang="0">
                  <a:pos x="113" y="4"/>
                </a:cxn>
                <a:cxn ang="0">
                  <a:pos x="175" y="0"/>
                </a:cxn>
              </a:cxnLst>
              <a:rect l="0" t="0" r="r" b="b"/>
              <a:pathLst>
                <a:path w="175" h="107">
                  <a:moveTo>
                    <a:pt x="175" y="0"/>
                  </a:moveTo>
                  <a:lnTo>
                    <a:pt x="138" y="105"/>
                  </a:lnTo>
                  <a:lnTo>
                    <a:pt x="89" y="107"/>
                  </a:lnTo>
                  <a:lnTo>
                    <a:pt x="0" y="8"/>
                  </a:lnTo>
                  <a:lnTo>
                    <a:pt x="54" y="6"/>
                  </a:lnTo>
                  <a:lnTo>
                    <a:pt x="113" y="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12"/>
            <p:cNvSpPr>
              <a:spLocks/>
            </p:cNvSpPr>
            <p:nvPr/>
          </p:nvSpPr>
          <p:spPr bwMode="auto">
            <a:xfrm>
              <a:off x="2178050" y="4278313"/>
              <a:ext cx="250825" cy="9652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67" y="56"/>
                </a:cxn>
                <a:cxn ang="0">
                  <a:pos x="82" y="116"/>
                </a:cxn>
                <a:cxn ang="0">
                  <a:pos x="97" y="173"/>
                </a:cxn>
                <a:cxn ang="0">
                  <a:pos x="110" y="231"/>
                </a:cxn>
                <a:cxn ang="0">
                  <a:pos x="121" y="287"/>
                </a:cxn>
                <a:cxn ang="0">
                  <a:pos x="130" y="339"/>
                </a:cxn>
                <a:cxn ang="0">
                  <a:pos x="139" y="386"/>
                </a:cxn>
                <a:cxn ang="0">
                  <a:pos x="145" y="427"/>
                </a:cxn>
                <a:cxn ang="0">
                  <a:pos x="151" y="462"/>
                </a:cxn>
                <a:cxn ang="0">
                  <a:pos x="154" y="488"/>
                </a:cxn>
                <a:cxn ang="0">
                  <a:pos x="158" y="505"/>
                </a:cxn>
                <a:cxn ang="0">
                  <a:pos x="158" y="511"/>
                </a:cxn>
                <a:cxn ang="0">
                  <a:pos x="84" y="608"/>
                </a:cxn>
                <a:cxn ang="0">
                  <a:pos x="0" y="520"/>
                </a:cxn>
                <a:cxn ang="0">
                  <a:pos x="3" y="470"/>
                </a:cxn>
                <a:cxn ang="0">
                  <a:pos x="5" y="416"/>
                </a:cxn>
                <a:cxn ang="0">
                  <a:pos x="7" y="360"/>
                </a:cxn>
                <a:cxn ang="0">
                  <a:pos x="9" y="302"/>
                </a:cxn>
                <a:cxn ang="0">
                  <a:pos x="9" y="95"/>
                </a:cxn>
                <a:cxn ang="0">
                  <a:pos x="7" y="58"/>
                </a:cxn>
                <a:cxn ang="0">
                  <a:pos x="7" y="4"/>
                </a:cxn>
                <a:cxn ang="0">
                  <a:pos x="50" y="0"/>
                </a:cxn>
              </a:cxnLst>
              <a:rect l="0" t="0" r="r" b="b"/>
              <a:pathLst>
                <a:path w="158" h="608">
                  <a:moveTo>
                    <a:pt x="50" y="0"/>
                  </a:moveTo>
                  <a:lnTo>
                    <a:pt x="67" y="56"/>
                  </a:lnTo>
                  <a:lnTo>
                    <a:pt x="82" y="116"/>
                  </a:lnTo>
                  <a:lnTo>
                    <a:pt x="97" y="173"/>
                  </a:lnTo>
                  <a:lnTo>
                    <a:pt x="110" y="231"/>
                  </a:lnTo>
                  <a:lnTo>
                    <a:pt x="121" y="287"/>
                  </a:lnTo>
                  <a:lnTo>
                    <a:pt x="130" y="339"/>
                  </a:lnTo>
                  <a:lnTo>
                    <a:pt x="139" y="386"/>
                  </a:lnTo>
                  <a:lnTo>
                    <a:pt x="145" y="427"/>
                  </a:lnTo>
                  <a:lnTo>
                    <a:pt x="151" y="462"/>
                  </a:lnTo>
                  <a:lnTo>
                    <a:pt x="154" y="488"/>
                  </a:lnTo>
                  <a:lnTo>
                    <a:pt x="158" y="505"/>
                  </a:lnTo>
                  <a:lnTo>
                    <a:pt x="158" y="511"/>
                  </a:lnTo>
                  <a:lnTo>
                    <a:pt x="84" y="608"/>
                  </a:lnTo>
                  <a:lnTo>
                    <a:pt x="0" y="520"/>
                  </a:lnTo>
                  <a:lnTo>
                    <a:pt x="3" y="470"/>
                  </a:lnTo>
                  <a:lnTo>
                    <a:pt x="5" y="416"/>
                  </a:lnTo>
                  <a:lnTo>
                    <a:pt x="7" y="360"/>
                  </a:lnTo>
                  <a:lnTo>
                    <a:pt x="9" y="302"/>
                  </a:lnTo>
                  <a:lnTo>
                    <a:pt x="9" y="95"/>
                  </a:lnTo>
                  <a:lnTo>
                    <a:pt x="7" y="58"/>
                  </a:lnTo>
                  <a:lnTo>
                    <a:pt x="7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13"/>
            <p:cNvSpPr>
              <a:spLocks/>
            </p:cNvSpPr>
            <p:nvPr/>
          </p:nvSpPr>
          <p:spPr bwMode="auto">
            <a:xfrm>
              <a:off x="1574800" y="2682875"/>
              <a:ext cx="895350" cy="417513"/>
            </a:xfrm>
            <a:custGeom>
              <a:avLst/>
              <a:gdLst/>
              <a:ahLst/>
              <a:cxnLst>
                <a:cxn ang="0">
                  <a:pos x="411" y="0"/>
                </a:cxn>
                <a:cxn ang="0">
                  <a:pos x="417" y="2"/>
                </a:cxn>
                <a:cxn ang="0">
                  <a:pos x="432" y="5"/>
                </a:cxn>
                <a:cxn ang="0">
                  <a:pos x="452" y="11"/>
                </a:cxn>
                <a:cxn ang="0">
                  <a:pos x="477" y="20"/>
                </a:cxn>
                <a:cxn ang="0">
                  <a:pos x="503" y="33"/>
                </a:cxn>
                <a:cxn ang="0">
                  <a:pos x="527" y="50"/>
                </a:cxn>
                <a:cxn ang="0">
                  <a:pos x="547" y="71"/>
                </a:cxn>
                <a:cxn ang="0">
                  <a:pos x="560" y="95"/>
                </a:cxn>
                <a:cxn ang="0">
                  <a:pos x="564" y="112"/>
                </a:cxn>
                <a:cxn ang="0">
                  <a:pos x="564" y="132"/>
                </a:cxn>
                <a:cxn ang="0">
                  <a:pos x="560" y="153"/>
                </a:cxn>
                <a:cxn ang="0">
                  <a:pos x="551" y="175"/>
                </a:cxn>
                <a:cxn ang="0">
                  <a:pos x="538" y="196"/>
                </a:cxn>
                <a:cxn ang="0">
                  <a:pos x="518" y="216"/>
                </a:cxn>
                <a:cxn ang="0">
                  <a:pos x="491" y="233"/>
                </a:cxn>
                <a:cxn ang="0">
                  <a:pos x="460" y="248"/>
                </a:cxn>
                <a:cxn ang="0">
                  <a:pos x="419" y="257"/>
                </a:cxn>
                <a:cxn ang="0">
                  <a:pos x="370" y="263"/>
                </a:cxn>
                <a:cxn ang="0">
                  <a:pos x="302" y="263"/>
                </a:cxn>
                <a:cxn ang="0">
                  <a:pos x="240" y="259"/>
                </a:cxn>
                <a:cxn ang="0">
                  <a:pos x="184" y="252"/>
                </a:cxn>
                <a:cxn ang="0">
                  <a:pos x="136" y="240"/>
                </a:cxn>
                <a:cxn ang="0">
                  <a:pos x="95" y="227"/>
                </a:cxn>
                <a:cxn ang="0">
                  <a:pos x="61" y="214"/>
                </a:cxn>
                <a:cxn ang="0">
                  <a:pos x="35" y="203"/>
                </a:cxn>
                <a:cxn ang="0">
                  <a:pos x="15" y="192"/>
                </a:cxn>
                <a:cxn ang="0">
                  <a:pos x="4" y="184"/>
                </a:cxn>
                <a:cxn ang="0">
                  <a:pos x="0" y="183"/>
                </a:cxn>
                <a:cxn ang="0">
                  <a:pos x="63" y="190"/>
                </a:cxn>
                <a:cxn ang="0">
                  <a:pos x="119" y="192"/>
                </a:cxn>
                <a:cxn ang="0">
                  <a:pos x="169" y="186"/>
                </a:cxn>
                <a:cxn ang="0">
                  <a:pos x="214" y="175"/>
                </a:cxn>
                <a:cxn ang="0">
                  <a:pos x="253" y="160"/>
                </a:cxn>
                <a:cxn ang="0">
                  <a:pos x="289" y="143"/>
                </a:cxn>
                <a:cxn ang="0">
                  <a:pos x="316" y="123"/>
                </a:cxn>
                <a:cxn ang="0">
                  <a:pos x="343" y="102"/>
                </a:cxn>
                <a:cxn ang="0">
                  <a:pos x="361" y="80"/>
                </a:cxn>
                <a:cxn ang="0">
                  <a:pos x="378" y="60"/>
                </a:cxn>
                <a:cxn ang="0">
                  <a:pos x="391" y="41"/>
                </a:cxn>
                <a:cxn ang="0">
                  <a:pos x="400" y="24"/>
                </a:cxn>
                <a:cxn ang="0">
                  <a:pos x="406" y="11"/>
                </a:cxn>
                <a:cxn ang="0">
                  <a:pos x="411" y="0"/>
                </a:cxn>
              </a:cxnLst>
              <a:rect l="0" t="0" r="r" b="b"/>
              <a:pathLst>
                <a:path w="564" h="263">
                  <a:moveTo>
                    <a:pt x="411" y="0"/>
                  </a:moveTo>
                  <a:lnTo>
                    <a:pt x="417" y="2"/>
                  </a:lnTo>
                  <a:lnTo>
                    <a:pt x="432" y="5"/>
                  </a:lnTo>
                  <a:lnTo>
                    <a:pt x="452" y="11"/>
                  </a:lnTo>
                  <a:lnTo>
                    <a:pt x="477" y="20"/>
                  </a:lnTo>
                  <a:lnTo>
                    <a:pt x="503" y="33"/>
                  </a:lnTo>
                  <a:lnTo>
                    <a:pt x="527" y="50"/>
                  </a:lnTo>
                  <a:lnTo>
                    <a:pt x="547" y="71"/>
                  </a:lnTo>
                  <a:lnTo>
                    <a:pt x="560" y="95"/>
                  </a:lnTo>
                  <a:lnTo>
                    <a:pt x="564" y="112"/>
                  </a:lnTo>
                  <a:lnTo>
                    <a:pt x="564" y="132"/>
                  </a:lnTo>
                  <a:lnTo>
                    <a:pt x="560" y="153"/>
                  </a:lnTo>
                  <a:lnTo>
                    <a:pt x="551" y="175"/>
                  </a:lnTo>
                  <a:lnTo>
                    <a:pt x="538" y="196"/>
                  </a:lnTo>
                  <a:lnTo>
                    <a:pt x="518" y="216"/>
                  </a:lnTo>
                  <a:lnTo>
                    <a:pt x="491" y="233"/>
                  </a:lnTo>
                  <a:lnTo>
                    <a:pt x="460" y="248"/>
                  </a:lnTo>
                  <a:lnTo>
                    <a:pt x="419" y="257"/>
                  </a:lnTo>
                  <a:lnTo>
                    <a:pt x="370" y="263"/>
                  </a:lnTo>
                  <a:lnTo>
                    <a:pt x="302" y="263"/>
                  </a:lnTo>
                  <a:lnTo>
                    <a:pt x="240" y="259"/>
                  </a:lnTo>
                  <a:lnTo>
                    <a:pt x="184" y="252"/>
                  </a:lnTo>
                  <a:lnTo>
                    <a:pt x="136" y="240"/>
                  </a:lnTo>
                  <a:lnTo>
                    <a:pt x="95" y="227"/>
                  </a:lnTo>
                  <a:lnTo>
                    <a:pt x="61" y="214"/>
                  </a:lnTo>
                  <a:lnTo>
                    <a:pt x="35" y="203"/>
                  </a:lnTo>
                  <a:lnTo>
                    <a:pt x="15" y="192"/>
                  </a:lnTo>
                  <a:lnTo>
                    <a:pt x="4" y="184"/>
                  </a:lnTo>
                  <a:lnTo>
                    <a:pt x="0" y="183"/>
                  </a:lnTo>
                  <a:lnTo>
                    <a:pt x="63" y="190"/>
                  </a:lnTo>
                  <a:lnTo>
                    <a:pt x="119" y="192"/>
                  </a:lnTo>
                  <a:lnTo>
                    <a:pt x="169" y="186"/>
                  </a:lnTo>
                  <a:lnTo>
                    <a:pt x="214" y="175"/>
                  </a:lnTo>
                  <a:lnTo>
                    <a:pt x="253" y="160"/>
                  </a:lnTo>
                  <a:lnTo>
                    <a:pt x="289" y="143"/>
                  </a:lnTo>
                  <a:lnTo>
                    <a:pt x="316" y="123"/>
                  </a:lnTo>
                  <a:lnTo>
                    <a:pt x="343" y="102"/>
                  </a:lnTo>
                  <a:lnTo>
                    <a:pt x="361" y="80"/>
                  </a:lnTo>
                  <a:lnTo>
                    <a:pt x="378" y="60"/>
                  </a:lnTo>
                  <a:lnTo>
                    <a:pt x="391" y="41"/>
                  </a:lnTo>
                  <a:lnTo>
                    <a:pt x="400" y="24"/>
                  </a:lnTo>
                  <a:lnTo>
                    <a:pt x="406" y="11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14"/>
            <p:cNvSpPr>
              <a:spLocks noEditPoints="1"/>
            </p:cNvSpPr>
            <p:nvPr/>
          </p:nvSpPr>
          <p:spPr bwMode="auto">
            <a:xfrm>
              <a:off x="2130425" y="2863850"/>
              <a:ext cx="339725" cy="241300"/>
            </a:xfrm>
            <a:custGeom>
              <a:avLst/>
              <a:gdLst/>
              <a:ahLst/>
              <a:cxnLst>
                <a:cxn ang="0">
                  <a:pos x="4" y="152"/>
                </a:cxn>
                <a:cxn ang="0">
                  <a:pos x="0" y="152"/>
                </a:cxn>
                <a:cxn ang="0">
                  <a:pos x="4" y="152"/>
                </a:cxn>
                <a:cxn ang="0">
                  <a:pos x="212" y="0"/>
                </a:cxn>
                <a:cxn ang="0">
                  <a:pos x="212" y="1"/>
                </a:cxn>
                <a:cxn ang="0">
                  <a:pos x="214" y="9"/>
                </a:cxn>
                <a:cxn ang="0">
                  <a:pos x="214" y="31"/>
                </a:cxn>
                <a:cxn ang="0">
                  <a:pos x="212" y="44"/>
                </a:cxn>
                <a:cxn ang="0">
                  <a:pos x="209" y="61"/>
                </a:cxn>
                <a:cxn ang="0">
                  <a:pos x="201" y="78"/>
                </a:cxn>
                <a:cxn ang="0">
                  <a:pos x="190" y="95"/>
                </a:cxn>
                <a:cxn ang="0">
                  <a:pos x="173" y="110"/>
                </a:cxn>
                <a:cxn ang="0">
                  <a:pos x="153" y="125"/>
                </a:cxn>
                <a:cxn ang="0">
                  <a:pos x="125" y="136"/>
                </a:cxn>
                <a:cxn ang="0">
                  <a:pos x="91" y="145"/>
                </a:cxn>
                <a:cxn ang="0">
                  <a:pos x="50" y="151"/>
                </a:cxn>
                <a:cxn ang="0">
                  <a:pos x="4" y="152"/>
                </a:cxn>
                <a:cxn ang="0">
                  <a:pos x="13" y="151"/>
                </a:cxn>
                <a:cxn ang="0">
                  <a:pos x="30" y="149"/>
                </a:cxn>
                <a:cxn ang="0">
                  <a:pos x="48" y="147"/>
                </a:cxn>
                <a:cxn ang="0">
                  <a:pos x="71" y="141"/>
                </a:cxn>
                <a:cxn ang="0">
                  <a:pos x="95" y="134"/>
                </a:cxn>
                <a:cxn ang="0">
                  <a:pos x="121" y="125"/>
                </a:cxn>
                <a:cxn ang="0">
                  <a:pos x="145" y="113"/>
                </a:cxn>
                <a:cxn ang="0">
                  <a:pos x="168" y="98"/>
                </a:cxn>
                <a:cxn ang="0">
                  <a:pos x="186" y="80"/>
                </a:cxn>
                <a:cxn ang="0">
                  <a:pos x="201" y="57"/>
                </a:cxn>
                <a:cxn ang="0">
                  <a:pos x="210" y="31"/>
                </a:cxn>
                <a:cxn ang="0">
                  <a:pos x="212" y="0"/>
                </a:cxn>
              </a:cxnLst>
              <a:rect l="0" t="0" r="r" b="b"/>
              <a:pathLst>
                <a:path w="214" h="152">
                  <a:moveTo>
                    <a:pt x="4" y="152"/>
                  </a:moveTo>
                  <a:lnTo>
                    <a:pt x="0" y="152"/>
                  </a:lnTo>
                  <a:lnTo>
                    <a:pt x="4" y="152"/>
                  </a:lnTo>
                  <a:close/>
                  <a:moveTo>
                    <a:pt x="212" y="0"/>
                  </a:moveTo>
                  <a:lnTo>
                    <a:pt x="212" y="1"/>
                  </a:lnTo>
                  <a:lnTo>
                    <a:pt x="214" y="9"/>
                  </a:lnTo>
                  <a:lnTo>
                    <a:pt x="214" y="31"/>
                  </a:lnTo>
                  <a:lnTo>
                    <a:pt x="212" y="44"/>
                  </a:lnTo>
                  <a:lnTo>
                    <a:pt x="209" y="61"/>
                  </a:lnTo>
                  <a:lnTo>
                    <a:pt x="201" y="78"/>
                  </a:lnTo>
                  <a:lnTo>
                    <a:pt x="190" y="95"/>
                  </a:lnTo>
                  <a:lnTo>
                    <a:pt x="173" y="110"/>
                  </a:lnTo>
                  <a:lnTo>
                    <a:pt x="153" y="125"/>
                  </a:lnTo>
                  <a:lnTo>
                    <a:pt x="125" y="136"/>
                  </a:lnTo>
                  <a:lnTo>
                    <a:pt x="91" y="145"/>
                  </a:lnTo>
                  <a:lnTo>
                    <a:pt x="50" y="151"/>
                  </a:lnTo>
                  <a:lnTo>
                    <a:pt x="4" y="152"/>
                  </a:lnTo>
                  <a:lnTo>
                    <a:pt x="13" y="151"/>
                  </a:lnTo>
                  <a:lnTo>
                    <a:pt x="30" y="149"/>
                  </a:lnTo>
                  <a:lnTo>
                    <a:pt x="48" y="147"/>
                  </a:lnTo>
                  <a:lnTo>
                    <a:pt x="71" y="141"/>
                  </a:lnTo>
                  <a:lnTo>
                    <a:pt x="95" y="134"/>
                  </a:lnTo>
                  <a:lnTo>
                    <a:pt x="121" y="125"/>
                  </a:lnTo>
                  <a:lnTo>
                    <a:pt x="145" y="113"/>
                  </a:lnTo>
                  <a:lnTo>
                    <a:pt x="168" y="98"/>
                  </a:lnTo>
                  <a:lnTo>
                    <a:pt x="186" y="80"/>
                  </a:lnTo>
                  <a:lnTo>
                    <a:pt x="201" y="57"/>
                  </a:lnTo>
                  <a:lnTo>
                    <a:pt x="210" y="3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A6B8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Freeform 15"/>
            <p:cNvSpPr>
              <a:spLocks/>
            </p:cNvSpPr>
            <p:nvPr/>
          </p:nvSpPr>
          <p:spPr bwMode="auto">
            <a:xfrm>
              <a:off x="2635250" y="3011488"/>
              <a:ext cx="95250" cy="487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10" y="13"/>
                </a:cxn>
                <a:cxn ang="0">
                  <a:pos x="19" y="30"/>
                </a:cxn>
                <a:cxn ang="0">
                  <a:pos x="30" y="52"/>
                </a:cxn>
                <a:cxn ang="0">
                  <a:pos x="39" y="80"/>
                </a:cxn>
                <a:cxn ang="0">
                  <a:pos x="51" y="115"/>
                </a:cxn>
                <a:cxn ang="0">
                  <a:pos x="56" y="155"/>
                </a:cxn>
                <a:cxn ang="0">
                  <a:pos x="60" y="201"/>
                </a:cxn>
                <a:cxn ang="0">
                  <a:pos x="56" y="252"/>
                </a:cxn>
                <a:cxn ang="0">
                  <a:pos x="47" y="307"/>
                </a:cxn>
                <a:cxn ang="0">
                  <a:pos x="47" y="302"/>
                </a:cxn>
                <a:cxn ang="0">
                  <a:pos x="49" y="287"/>
                </a:cxn>
                <a:cxn ang="0">
                  <a:pos x="51" y="261"/>
                </a:cxn>
                <a:cxn ang="0">
                  <a:pos x="51" y="229"/>
                </a:cxn>
                <a:cxn ang="0">
                  <a:pos x="49" y="190"/>
                </a:cxn>
                <a:cxn ang="0">
                  <a:pos x="43" y="147"/>
                </a:cxn>
                <a:cxn ang="0">
                  <a:pos x="34" y="99"/>
                </a:cxn>
                <a:cxn ang="0">
                  <a:pos x="21" y="50"/>
                </a:cxn>
                <a:cxn ang="0">
                  <a:pos x="0" y="0"/>
                </a:cxn>
              </a:cxnLst>
              <a:rect l="0" t="0" r="r" b="b"/>
              <a:pathLst>
                <a:path w="60" h="307">
                  <a:moveTo>
                    <a:pt x="0" y="0"/>
                  </a:moveTo>
                  <a:lnTo>
                    <a:pt x="2" y="4"/>
                  </a:lnTo>
                  <a:lnTo>
                    <a:pt x="10" y="13"/>
                  </a:lnTo>
                  <a:lnTo>
                    <a:pt x="19" y="30"/>
                  </a:lnTo>
                  <a:lnTo>
                    <a:pt x="30" y="52"/>
                  </a:lnTo>
                  <a:lnTo>
                    <a:pt x="39" y="80"/>
                  </a:lnTo>
                  <a:lnTo>
                    <a:pt x="51" y="115"/>
                  </a:lnTo>
                  <a:lnTo>
                    <a:pt x="56" y="155"/>
                  </a:lnTo>
                  <a:lnTo>
                    <a:pt x="60" y="201"/>
                  </a:lnTo>
                  <a:lnTo>
                    <a:pt x="56" y="252"/>
                  </a:lnTo>
                  <a:lnTo>
                    <a:pt x="47" y="307"/>
                  </a:lnTo>
                  <a:lnTo>
                    <a:pt x="47" y="302"/>
                  </a:lnTo>
                  <a:lnTo>
                    <a:pt x="49" y="287"/>
                  </a:lnTo>
                  <a:lnTo>
                    <a:pt x="51" y="261"/>
                  </a:lnTo>
                  <a:lnTo>
                    <a:pt x="51" y="229"/>
                  </a:lnTo>
                  <a:lnTo>
                    <a:pt x="49" y="190"/>
                  </a:lnTo>
                  <a:lnTo>
                    <a:pt x="43" y="147"/>
                  </a:lnTo>
                  <a:lnTo>
                    <a:pt x="34" y="99"/>
                  </a:lnTo>
                  <a:lnTo>
                    <a:pt x="2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reeform 16"/>
            <p:cNvSpPr>
              <a:spLocks/>
            </p:cNvSpPr>
            <p:nvPr/>
          </p:nvSpPr>
          <p:spPr bwMode="auto">
            <a:xfrm>
              <a:off x="2435225" y="4124325"/>
              <a:ext cx="168275" cy="11715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2" y="26"/>
                </a:cxn>
                <a:cxn ang="0">
                  <a:pos x="106" y="733"/>
                </a:cxn>
                <a:cxn ang="0">
                  <a:pos x="67" y="737"/>
                </a:cxn>
                <a:cxn ang="0">
                  <a:pos x="24" y="738"/>
                </a:cxn>
                <a:cxn ang="0">
                  <a:pos x="13" y="641"/>
                </a:cxn>
                <a:cxn ang="0">
                  <a:pos x="3" y="533"/>
                </a:cxn>
                <a:cxn ang="0">
                  <a:pos x="0" y="421"/>
                </a:cxn>
                <a:cxn ang="0">
                  <a:pos x="0" y="336"/>
                </a:cxn>
                <a:cxn ang="0">
                  <a:pos x="2" y="259"/>
                </a:cxn>
                <a:cxn ang="0">
                  <a:pos x="3" y="192"/>
                </a:cxn>
                <a:cxn ang="0">
                  <a:pos x="9" y="134"/>
                </a:cxn>
                <a:cxn ang="0">
                  <a:pos x="13" y="88"/>
                </a:cxn>
                <a:cxn ang="0">
                  <a:pos x="18" y="50"/>
                </a:cxn>
                <a:cxn ang="0">
                  <a:pos x="22" y="22"/>
                </a:cxn>
                <a:cxn ang="0">
                  <a:pos x="24" y="6"/>
                </a:cxn>
                <a:cxn ang="0">
                  <a:pos x="26" y="0"/>
                </a:cxn>
              </a:cxnLst>
              <a:rect l="0" t="0" r="r" b="b"/>
              <a:pathLst>
                <a:path w="106" h="738">
                  <a:moveTo>
                    <a:pt x="26" y="0"/>
                  </a:moveTo>
                  <a:lnTo>
                    <a:pt x="72" y="26"/>
                  </a:lnTo>
                  <a:lnTo>
                    <a:pt x="106" y="733"/>
                  </a:lnTo>
                  <a:lnTo>
                    <a:pt x="67" y="737"/>
                  </a:lnTo>
                  <a:lnTo>
                    <a:pt x="24" y="738"/>
                  </a:lnTo>
                  <a:lnTo>
                    <a:pt x="13" y="641"/>
                  </a:lnTo>
                  <a:lnTo>
                    <a:pt x="3" y="533"/>
                  </a:lnTo>
                  <a:lnTo>
                    <a:pt x="0" y="421"/>
                  </a:lnTo>
                  <a:lnTo>
                    <a:pt x="0" y="336"/>
                  </a:lnTo>
                  <a:lnTo>
                    <a:pt x="2" y="259"/>
                  </a:lnTo>
                  <a:lnTo>
                    <a:pt x="3" y="192"/>
                  </a:lnTo>
                  <a:lnTo>
                    <a:pt x="9" y="134"/>
                  </a:lnTo>
                  <a:lnTo>
                    <a:pt x="13" y="88"/>
                  </a:lnTo>
                  <a:lnTo>
                    <a:pt x="18" y="50"/>
                  </a:lnTo>
                  <a:lnTo>
                    <a:pt x="22" y="22"/>
                  </a:lnTo>
                  <a:lnTo>
                    <a:pt x="24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B8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reeform 17"/>
            <p:cNvSpPr>
              <a:spLocks/>
            </p:cNvSpPr>
            <p:nvPr/>
          </p:nvSpPr>
          <p:spPr bwMode="auto">
            <a:xfrm>
              <a:off x="2452688" y="4086225"/>
              <a:ext cx="611187" cy="1208088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60" y="3"/>
                </a:cxn>
                <a:cxn ang="0">
                  <a:pos x="168" y="13"/>
                </a:cxn>
                <a:cxn ang="0">
                  <a:pos x="177" y="30"/>
                </a:cxn>
                <a:cxn ang="0">
                  <a:pos x="190" y="52"/>
                </a:cxn>
                <a:cxn ang="0">
                  <a:pos x="207" y="78"/>
                </a:cxn>
                <a:cxn ang="0">
                  <a:pos x="223" y="110"/>
                </a:cxn>
                <a:cxn ang="0">
                  <a:pos x="244" y="145"/>
                </a:cxn>
                <a:cxn ang="0">
                  <a:pos x="263" y="182"/>
                </a:cxn>
                <a:cxn ang="0">
                  <a:pos x="294" y="255"/>
                </a:cxn>
                <a:cxn ang="0">
                  <a:pos x="320" y="333"/>
                </a:cxn>
                <a:cxn ang="0">
                  <a:pos x="343" y="416"/>
                </a:cxn>
                <a:cxn ang="0">
                  <a:pos x="361" y="498"/>
                </a:cxn>
                <a:cxn ang="0">
                  <a:pos x="376" y="581"/>
                </a:cxn>
                <a:cxn ang="0">
                  <a:pos x="385" y="660"/>
                </a:cxn>
                <a:cxn ang="0">
                  <a:pos x="385" y="665"/>
                </a:cxn>
                <a:cxn ang="0">
                  <a:pos x="378" y="677"/>
                </a:cxn>
                <a:cxn ang="0">
                  <a:pos x="361" y="692"/>
                </a:cxn>
                <a:cxn ang="0">
                  <a:pos x="337" y="705"/>
                </a:cxn>
                <a:cxn ang="0">
                  <a:pos x="307" y="718"/>
                </a:cxn>
                <a:cxn ang="0">
                  <a:pos x="268" y="731"/>
                </a:cxn>
                <a:cxn ang="0">
                  <a:pos x="222" y="740"/>
                </a:cxn>
                <a:cxn ang="0">
                  <a:pos x="168" y="749"/>
                </a:cxn>
                <a:cxn ang="0">
                  <a:pos x="102" y="755"/>
                </a:cxn>
                <a:cxn ang="0">
                  <a:pos x="30" y="761"/>
                </a:cxn>
                <a:cxn ang="0">
                  <a:pos x="20" y="684"/>
                </a:cxn>
                <a:cxn ang="0">
                  <a:pos x="11" y="598"/>
                </a:cxn>
                <a:cxn ang="0">
                  <a:pos x="6" y="505"/>
                </a:cxn>
                <a:cxn ang="0">
                  <a:pos x="2" y="410"/>
                </a:cxn>
                <a:cxn ang="0">
                  <a:pos x="0" y="326"/>
                </a:cxn>
                <a:cxn ang="0">
                  <a:pos x="2" y="253"/>
                </a:cxn>
                <a:cxn ang="0">
                  <a:pos x="2" y="190"/>
                </a:cxn>
                <a:cxn ang="0">
                  <a:pos x="6" y="138"/>
                </a:cxn>
                <a:cxn ang="0">
                  <a:pos x="7" y="97"/>
                </a:cxn>
                <a:cxn ang="0">
                  <a:pos x="11" y="65"/>
                </a:cxn>
                <a:cxn ang="0">
                  <a:pos x="13" y="43"/>
                </a:cxn>
                <a:cxn ang="0">
                  <a:pos x="15" y="28"/>
                </a:cxn>
                <a:cxn ang="0">
                  <a:pos x="15" y="24"/>
                </a:cxn>
                <a:cxn ang="0">
                  <a:pos x="158" y="0"/>
                </a:cxn>
              </a:cxnLst>
              <a:rect l="0" t="0" r="r" b="b"/>
              <a:pathLst>
                <a:path w="385" h="761">
                  <a:moveTo>
                    <a:pt x="158" y="0"/>
                  </a:moveTo>
                  <a:lnTo>
                    <a:pt x="160" y="3"/>
                  </a:lnTo>
                  <a:lnTo>
                    <a:pt x="168" y="13"/>
                  </a:lnTo>
                  <a:lnTo>
                    <a:pt x="177" y="30"/>
                  </a:lnTo>
                  <a:lnTo>
                    <a:pt x="190" y="52"/>
                  </a:lnTo>
                  <a:lnTo>
                    <a:pt x="207" y="78"/>
                  </a:lnTo>
                  <a:lnTo>
                    <a:pt x="223" y="110"/>
                  </a:lnTo>
                  <a:lnTo>
                    <a:pt x="244" y="145"/>
                  </a:lnTo>
                  <a:lnTo>
                    <a:pt x="263" y="182"/>
                  </a:lnTo>
                  <a:lnTo>
                    <a:pt x="294" y="255"/>
                  </a:lnTo>
                  <a:lnTo>
                    <a:pt x="320" y="333"/>
                  </a:lnTo>
                  <a:lnTo>
                    <a:pt x="343" y="416"/>
                  </a:lnTo>
                  <a:lnTo>
                    <a:pt x="361" y="498"/>
                  </a:lnTo>
                  <a:lnTo>
                    <a:pt x="376" y="581"/>
                  </a:lnTo>
                  <a:lnTo>
                    <a:pt x="385" y="660"/>
                  </a:lnTo>
                  <a:lnTo>
                    <a:pt x="385" y="665"/>
                  </a:lnTo>
                  <a:lnTo>
                    <a:pt x="378" y="677"/>
                  </a:lnTo>
                  <a:lnTo>
                    <a:pt x="361" y="692"/>
                  </a:lnTo>
                  <a:lnTo>
                    <a:pt x="337" y="705"/>
                  </a:lnTo>
                  <a:lnTo>
                    <a:pt x="307" y="718"/>
                  </a:lnTo>
                  <a:lnTo>
                    <a:pt x="268" y="731"/>
                  </a:lnTo>
                  <a:lnTo>
                    <a:pt x="222" y="740"/>
                  </a:lnTo>
                  <a:lnTo>
                    <a:pt x="168" y="749"/>
                  </a:lnTo>
                  <a:lnTo>
                    <a:pt x="102" y="755"/>
                  </a:lnTo>
                  <a:lnTo>
                    <a:pt x="30" y="761"/>
                  </a:lnTo>
                  <a:lnTo>
                    <a:pt x="20" y="684"/>
                  </a:lnTo>
                  <a:lnTo>
                    <a:pt x="11" y="598"/>
                  </a:lnTo>
                  <a:lnTo>
                    <a:pt x="6" y="505"/>
                  </a:lnTo>
                  <a:lnTo>
                    <a:pt x="2" y="410"/>
                  </a:lnTo>
                  <a:lnTo>
                    <a:pt x="0" y="326"/>
                  </a:lnTo>
                  <a:lnTo>
                    <a:pt x="2" y="253"/>
                  </a:lnTo>
                  <a:lnTo>
                    <a:pt x="2" y="190"/>
                  </a:lnTo>
                  <a:lnTo>
                    <a:pt x="6" y="138"/>
                  </a:lnTo>
                  <a:lnTo>
                    <a:pt x="7" y="97"/>
                  </a:lnTo>
                  <a:lnTo>
                    <a:pt x="11" y="65"/>
                  </a:lnTo>
                  <a:lnTo>
                    <a:pt x="13" y="43"/>
                  </a:lnTo>
                  <a:lnTo>
                    <a:pt x="15" y="28"/>
                  </a:lnTo>
                  <a:lnTo>
                    <a:pt x="15" y="2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Freeform 18"/>
            <p:cNvSpPr>
              <a:spLocks/>
            </p:cNvSpPr>
            <p:nvPr/>
          </p:nvSpPr>
          <p:spPr bwMode="auto">
            <a:xfrm>
              <a:off x="1290638" y="4135438"/>
              <a:ext cx="417512" cy="114300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263" y="377"/>
                </a:cxn>
                <a:cxn ang="0">
                  <a:pos x="263" y="383"/>
                </a:cxn>
                <a:cxn ang="0">
                  <a:pos x="261" y="401"/>
                </a:cxn>
                <a:cxn ang="0">
                  <a:pos x="259" y="429"/>
                </a:cxn>
                <a:cxn ang="0">
                  <a:pos x="257" y="467"/>
                </a:cxn>
                <a:cxn ang="0">
                  <a:pos x="255" y="509"/>
                </a:cxn>
                <a:cxn ang="0">
                  <a:pos x="252" y="558"/>
                </a:cxn>
                <a:cxn ang="0">
                  <a:pos x="250" y="610"/>
                </a:cxn>
                <a:cxn ang="0">
                  <a:pos x="250" y="720"/>
                </a:cxn>
                <a:cxn ang="0">
                  <a:pos x="184" y="711"/>
                </a:cxn>
                <a:cxn ang="0">
                  <a:pos x="129" y="700"/>
                </a:cxn>
                <a:cxn ang="0">
                  <a:pos x="84" y="687"/>
                </a:cxn>
                <a:cxn ang="0">
                  <a:pos x="49" y="672"/>
                </a:cxn>
                <a:cxn ang="0">
                  <a:pos x="22" y="655"/>
                </a:cxn>
                <a:cxn ang="0">
                  <a:pos x="4" y="638"/>
                </a:cxn>
                <a:cxn ang="0">
                  <a:pos x="2" y="634"/>
                </a:cxn>
                <a:cxn ang="0">
                  <a:pos x="2" y="633"/>
                </a:cxn>
                <a:cxn ang="0">
                  <a:pos x="0" y="629"/>
                </a:cxn>
                <a:cxn ang="0">
                  <a:pos x="0" y="627"/>
                </a:cxn>
                <a:cxn ang="0">
                  <a:pos x="8" y="543"/>
                </a:cxn>
                <a:cxn ang="0">
                  <a:pos x="22" y="455"/>
                </a:cxn>
                <a:cxn ang="0">
                  <a:pos x="43" y="370"/>
                </a:cxn>
                <a:cxn ang="0">
                  <a:pos x="63" y="304"/>
                </a:cxn>
                <a:cxn ang="0">
                  <a:pos x="82" y="248"/>
                </a:cxn>
                <a:cxn ang="0">
                  <a:pos x="101" y="202"/>
                </a:cxn>
                <a:cxn ang="0">
                  <a:pos x="117" y="163"/>
                </a:cxn>
                <a:cxn ang="0">
                  <a:pos x="132" y="131"/>
                </a:cxn>
                <a:cxn ang="0">
                  <a:pos x="145" y="103"/>
                </a:cxn>
                <a:cxn ang="0">
                  <a:pos x="158" y="81"/>
                </a:cxn>
                <a:cxn ang="0">
                  <a:pos x="168" y="60"/>
                </a:cxn>
                <a:cxn ang="0">
                  <a:pos x="177" y="41"/>
                </a:cxn>
                <a:cxn ang="0">
                  <a:pos x="184" y="21"/>
                </a:cxn>
                <a:cxn ang="0">
                  <a:pos x="190" y="0"/>
                </a:cxn>
              </a:cxnLst>
              <a:rect l="0" t="0" r="r" b="b"/>
              <a:pathLst>
                <a:path w="263" h="720">
                  <a:moveTo>
                    <a:pt x="190" y="0"/>
                  </a:moveTo>
                  <a:lnTo>
                    <a:pt x="263" y="377"/>
                  </a:lnTo>
                  <a:lnTo>
                    <a:pt x="263" y="383"/>
                  </a:lnTo>
                  <a:lnTo>
                    <a:pt x="261" y="401"/>
                  </a:lnTo>
                  <a:lnTo>
                    <a:pt x="259" y="429"/>
                  </a:lnTo>
                  <a:lnTo>
                    <a:pt x="257" y="467"/>
                  </a:lnTo>
                  <a:lnTo>
                    <a:pt x="255" y="509"/>
                  </a:lnTo>
                  <a:lnTo>
                    <a:pt x="252" y="558"/>
                  </a:lnTo>
                  <a:lnTo>
                    <a:pt x="250" y="610"/>
                  </a:lnTo>
                  <a:lnTo>
                    <a:pt x="250" y="720"/>
                  </a:lnTo>
                  <a:lnTo>
                    <a:pt x="184" y="711"/>
                  </a:lnTo>
                  <a:lnTo>
                    <a:pt x="129" y="700"/>
                  </a:lnTo>
                  <a:lnTo>
                    <a:pt x="84" y="687"/>
                  </a:lnTo>
                  <a:lnTo>
                    <a:pt x="49" y="672"/>
                  </a:lnTo>
                  <a:lnTo>
                    <a:pt x="22" y="655"/>
                  </a:lnTo>
                  <a:lnTo>
                    <a:pt x="4" y="638"/>
                  </a:lnTo>
                  <a:lnTo>
                    <a:pt x="2" y="634"/>
                  </a:lnTo>
                  <a:lnTo>
                    <a:pt x="2" y="633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8" y="543"/>
                  </a:lnTo>
                  <a:lnTo>
                    <a:pt x="22" y="455"/>
                  </a:lnTo>
                  <a:lnTo>
                    <a:pt x="43" y="370"/>
                  </a:lnTo>
                  <a:lnTo>
                    <a:pt x="63" y="304"/>
                  </a:lnTo>
                  <a:lnTo>
                    <a:pt x="82" y="248"/>
                  </a:lnTo>
                  <a:lnTo>
                    <a:pt x="101" y="202"/>
                  </a:lnTo>
                  <a:lnTo>
                    <a:pt x="117" y="163"/>
                  </a:lnTo>
                  <a:lnTo>
                    <a:pt x="132" y="131"/>
                  </a:lnTo>
                  <a:lnTo>
                    <a:pt x="145" y="103"/>
                  </a:lnTo>
                  <a:lnTo>
                    <a:pt x="158" y="81"/>
                  </a:lnTo>
                  <a:lnTo>
                    <a:pt x="168" y="60"/>
                  </a:lnTo>
                  <a:lnTo>
                    <a:pt x="177" y="41"/>
                  </a:lnTo>
                  <a:lnTo>
                    <a:pt x="184" y="2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Freeform 19"/>
            <p:cNvSpPr>
              <a:spLocks/>
            </p:cNvSpPr>
            <p:nvPr/>
          </p:nvSpPr>
          <p:spPr bwMode="auto">
            <a:xfrm>
              <a:off x="1589088" y="4135438"/>
              <a:ext cx="573087" cy="11668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0"/>
                </a:cxn>
                <a:cxn ang="0">
                  <a:pos x="24" y="2"/>
                </a:cxn>
                <a:cxn ang="0">
                  <a:pos x="47" y="4"/>
                </a:cxn>
                <a:cxn ang="0">
                  <a:pos x="106" y="8"/>
                </a:cxn>
                <a:cxn ang="0">
                  <a:pos x="138" y="10"/>
                </a:cxn>
                <a:cxn ang="0">
                  <a:pos x="166" y="10"/>
                </a:cxn>
                <a:cxn ang="0">
                  <a:pos x="168" y="13"/>
                </a:cxn>
                <a:cxn ang="0">
                  <a:pos x="173" y="28"/>
                </a:cxn>
                <a:cxn ang="0">
                  <a:pos x="183" y="49"/>
                </a:cxn>
                <a:cxn ang="0">
                  <a:pos x="209" y="114"/>
                </a:cxn>
                <a:cxn ang="0">
                  <a:pos x="224" y="155"/>
                </a:cxn>
                <a:cxn ang="0">
                  <a:pos x="242" y="204"/>
                </a:cxn>
                <a:cxn ang="0">
                  <a:pos x="259" y="258"/>
                </a:cxn>
                <a:cxn ang="0">
                  <a:pos x="278" y="316"/>
                </a:cxn>
                <a:cxn ang="0">
                  <a:pos x="294" y="379"/>
                </a:cxn>
                <a:cxn ang="0">
                  <a:pos x="311" y="444"/>
                </a:cxn>
                <a:cxn ang="0">
                  <a:pos x="328" y="515"/>
                </a:cxn>
                <a:cxn ang="0">
                  <a:pos x="341" y="586"/>
                </a:cxn>
                <a:cxn ang="0">
                  <a:pos x="352" y="661"/>
                </a:cxn>
                <a:cxn ang="0">
                  <a:pos x="361" y="735"/>
                </a:cxn>
                <a:cxn ang="0">
                  <a:pos x="278" y="735"/>
                </a:cxn>
                <a:cxn ang="0">
                  <a:pos x="201" y="731"/>
                </a:cxn>
                <a:cxn ang="0">
                  <a:pos x="132" y="728"/>
                </a:cxn>
                <a:cxn ang="0">
                  <a:pos x="73" y="722"/>
                </a:cxn>
                <a:cxn ang="0">
                  <a:pos x="19" y="715"/>
                </a:cxn>
                <a:cxn ang="0">
                  <a:pos x="13" y="647"/>
                </a:cxn>
                <a:cxn ang="0">
                  <a:pos x="8" y="578"/>
                </a:cxn>
                <a:cxn ang="0">
                  <a:pos x="4" y="511"/>
                </a:cxn>
                <a:cxn ang="0">
                  <a:pos x="0" y="448"/>
                </a:cxn>
                <a:cxn ang="0">
                  <a:pos x="0" y="388"/>
                </a:cxn>
                <a:cxn ang="0">
                  <a:pos x="2" y="336"/>
                </a:cxn>
                <a:cxn ang="0">
                  <a:pos x="6" y="263"/>
                </a:cxn>
                <a:cxn ang="0">
                  <a:pos x="8" y="196"/>
                </a:cxn>
                <a:cxn ang="0">
                  <a:pos x="8" y="92"/>
                </a:cxn>
                <a:cxn ang="0">
                  <a:pos x="6" y="53"/>
                </a:cxn>
                <a:cxn ang="0">
                  <a:pos x="4" y="25"/>
                </a:cxn>
                <a:cxn ang="0">
                  <a:pos x="2" y="6"/>
                </a:cxn>
                <a:cxn ang="0">
                  <a:pos x="2" y="0"/>
                </a:cxn>
              </a:cxnLst>
              <a:rect l="0" t="0" r="r" b="b"/>
              <a:pathLst>
                <a:path w="361" h="735">
                  <a:moveTo>
                    <a:pt x="2" y="0"/>
                  </a:moveTo>
                  <a:lnTo>
                    <a:pt x="8" y="0"/>
                  </a:lnTo>
                  <a:lnTo>
                    <a:pt x="24" y="2"/>
                  </a:lnTo>
                  <a:lnTo>
                    <a:pt x="47" y="4"/>
                  </a:lnTo>
                  <a:lnTo>
                    <a:pt x="106" y="8"/>
                  </a:lnTo>
                  <a:lnTo>
                    <a:pt x="138" y="10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73" y="28"/>
                  </a:lnTo>
                  <a:lnTo>
                    <a:pt x="183" y="49"/>
                  </a:lnTo>
                  <a:lnTo>
                    <a:pt x="209" y="114"/>
                  </a:lnTo>
                  <a:lnTo>
                    <a:pt x="224" y="155"/>
                  </a:lnTo>
                  <a:lnTo>
                    <a:pt x="242" y="204"/>
                  </a:lnTo>
                  <a:lnTo>
                    <a:pt x="259" y="258"/>
                  </a:lnTo>
                  <a:lnTo>
                    <a:pt x="278" y="316"/>
                  </a:lnTo>
                  <a:lnTo>
                    <a:pt x="294" y="379"/>
                  </a:lnTo>
                  <a:lnTo>
                    <a:pt x="311" y="444"/>
                  </a:lnTo>
                  <a:lnTo>
                    <a:pt x="328" y="515"/>
                  </a:lnTo>
                  <a:lnTo>
                    <a:pt x="341" y="586"/>
                  </a:lnTo>
                  <a:lnTo>
                    <a:pt x="352" y="661"/>
                  </a:lnTo>
                  <a:lnTo>
                    <a:pt x="361" y="735"/>
                  </a:lnTo>
                  <a:lnTo>
                    <a:pt x="278" y="735"/>
                  </a:lnTo>
                  <a:lnTo>
                    <a:pt x="201" y="731"/>
                  </a:lnTo>
                  <a:lnTo>
                    <a:pt x="132" y="728"/>
                  </a:lnTo>
                  <a:lnTo>
                    <a:pt x="73" y="722"/>
                  </a:lnTo>
                  <a:lnTo>
                    <a:pt x="19" y="715"/>
                  </a:lnTo>
                  <a:lnTo>
                    <a:pt x="13" y="647"/>
                  </a:lnTo>
                  <a:lnTo>
                    <a:pt x="8" y="578"/>
                  </a:lnTo>
                  <a:lnTo>
                    <a:pt x="4" y="511"/>
                  </a:lnTo>
                  <a:lnTo>
                    <a:pt x="0" y="448"/>
                  </a:lnTo>
                  <a:lnTo>
                    <a:pt x="0" y="388"/>
                  </a:lnTo>
                  <a:lnTo>
                    <a:pt x="2" y="336"/>
                  </a:lnTo>
                  <a:lnTo>
                    <a:pt x="6" y="263"/>
                  </a:lnTo>
                  <a:lnTo>
                    <a:pt x="8" y="196"/>
                  </a:lnTo>
                  <a:lnTo>
                    <a:pt x="8" y="92"/>
                  </a:lnTo>
                  <a:lnTo>
                    <a:pt x="6" y="53"/>
                  </a:lnTo>
                  <a:lnTo>
                    <a:pt x="4" y="25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20"/>
            <p:cNvSpPr>
              <a:spLocks/>
            </p:cNvSpPr>
            <p:nvPr/>
          </p:nvSpPr>
          <p:spPr bwMode="auto">
            <a:xfrm>
              <a:off x="1660525" y="4719638"/>
              <a:ext cx="55562" cy="56197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93"/>
                </a:cxn>
                <a:cxn ang="0">
                  <a:pos x="24" y="186"/>
                </a:cxn>
                <a:cxn ang="0">
                  <a:pos x="24" y="354"/>
                </a:cxn>
                <a:cxn ang="0">
                  <a:pos x="17" y="352"/>
                </a:cxn>
                <a:cxn ang="0">
                  <a:pos x="7" y="352"/>
                </a:cxn>
                <a:cxn ang="0">
                  <a:pos x="0" y="350"/>
                </a:cxn>
                <a:cxn ang="0">
                  <a:pos x="2" y="268"/>
                </a:cxn>
                <a:cxn ang="0">
                  <a:pos x="5" y="197"/>
                </a:cxn>
                <a:cxn ang="0">
                  <a:pos x="11" y="138"/>
                </a:cxn>
                <a:cxn ang="0">
                  <a:pos x="17" y="89"/>
                </a:cxn>
                <a:cxn ang="0">
                  <a:pos x="24" y="50"/>
                </a:cxn>
                <a:cxn ang="0">
                  <a:pos x="30" y="22"/>
                </a:cxn>
                <a:cxn ang="0">
                  <a:pos x="33" y="5"/>
                </a:cxn>
                <a:cxn ang="0">
                  <a:pos x="35" y="0"/>
                </a:cxn>
              </a:cxnLst>
              <a:rect l="0" t="0" r="r" b="b"/>
              <a:pathLst>
                <a:path w="35" h="354">
                  <a:moveTo>
                    <a:pt x="35" y="0"/>
                  </a:moveTo>
                  <a:lnTo>
                    <a:pt x="28" y="93"/>
                  </a:lnTo>
                  <a:lnTo>
                    <a:pt x="24" y="186"/>
                  </a:lnTo>
                  <a:lnTo>
                    <a:pt x="24" y="354"/>
                  </a:lnTo>
                  <a:lnTo>
                    <a:pt x="17" y="352"/>
                  </a:lnTo>
                  <a:lnTo>
                    <a:pt x="7" y="352"/>
                  </a:lnTo>
                  <a:lnTo>
                    <a:pt x="0" y="350"/>
                  </a:lnTo>
                  <a:lnTo>
                    <a:pt x="2" y="268"/>
                  </a:lnTo>
                  <a:lnTo>
                    <a:pt x="5" y="197"/>
                  </a:lnTo>
                  <a:lnTo>
                    <a:pt x="11" y="138"/>
                  </a:lnTo>
                  <a:lnTo>
                    <a:pt x="17" y="89"/>
                  </a:lnTo>
                  <a:lnTo>
                    <a:pt x="24" y="50"/>
                  </a:lnTo>
                  <a:lnTo>
                    <a:pt x="30" y="22"/>
                  </a:lnTo>
                  <a:lnTo>
                    <a:pt x="33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21"/>
            <p:cNvSpPr>
              <a:spLocks/>
            </p:cNvSpPr>
            <p:nvPr/>
          </p:nvSpPr>
          <p:spPr bwMode="auto">
            <a:xfrm>
              <a:off x="2713038" y="4648200"/>
              <a:ext cx="134937" cy="6127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7" y="17"/>
                </a:cxn>
                <a:cxn ang="0">
                  <a:pos x="15" y="37"/>
                </a:cxn>
                <a:cxn ang="0">
                  <a:pos x="24" y="69"/>
                </a:cxn>
                <a:cxn ang="0">
                  <a:pos x="35" y="108"/>
                </a:cxn>
                <a:cxn ang="0">
                  <a:pos x="48" y="160"/>
                </a:cxn>
                <a:cxn ang="0">
                  <a:pos x="61" y="222"/>
                </a:cxn>
                <a:cxn ang="0">
                  <a:pos x="74" y="295"/>
                </a:cxn>
                <a:cxn ang="0">
                  <a:pos x="85" y="380"/>
                </a:cxn>
                <a:cxn ang="0">
                  <a:pos x="74" y="384"/>
                </a:cxn>
                <a:cxn ang="0">
                  <a:pos x="61" y="386"/>
                </a:cxn>
                <a:cxn ang="0">
                  <a:pos x="58" y="332"/>
                </a:cxn>
                <a:cxn ang="0">
                  <a:pos x="50" y="270"/>
                </a:cxn>
                <a:cxn ang="0">
                  <a:pos x="41" y="205"/>
                </a:cxn>
                <a:cxn ang="0">
                  <a:pos x="31" y="134"/>
                </a:cxn>
                <a:cxn ang="0">
                  <a:pos x="17" y="65"/>
                </a:cxn>
                <a:cxn ang="0">
                  <a:pos x="0" y="0"/>
                </a:cxn>
              </a:cxnLst>
              <a:rect l="0" t="0" r="r" b="b"/>
              <a:pathLst>
                <a:path w="85" h="386">
                  <a:moveTo>
                    <a:pt x="0" y="0"/>
                  </a:moveTo>
                  <a:lnTo>
                    <a:pt x="2" y="4"/>
                  </a:lnTo>
                  <a:lnTo>
                    <a:pt x="7" y="17"/>
                  </a:lnTo>
                  <a:lnTo>
                    <a:pt x="15" y="37"/>
                  </a:lnTo>
                  <a:lnTo>
                    <a:pt x="24" y="69"/>
                  </a:lnTo>
                  <a:lnTo>
                    <a:pt x="35" y="108"/>
                  </a:lnTo>
                  <a:lnTo>
                    <a:pt x="48" y="160"/>
                  </a:lnTo>
                  <a:lnTo>
                    <a:pt x="61" y="222"/>
                  </a:lnTo>
                  <a:lnTo>
                    <a:pt x="74" y="295"/>
                  </a:lnTo>
                  <a:lnTo>
                    <a:pt x="85" y="380"/>
                  </a:lnTo>
                  <a:lnTo>
                    <a:pt x="74" y="384"/>
                  </a:lnTo>
                  <a:lnTo>
                    <a:pt x="61" y="386"/>
                  </a:lnTo>
                  <a:lnTo>
                    <a:pt x="58" y="332"/>
                  </a:lnTo>
                  <a:lnTo>
                    <a:pt x="50" y="270"/>
                  </a:lnTo>
                  <a:lnTo>
                    <a:pt x="41" y="205"/>
                  </a:lnTo>
                  <a:lnTo>
                    <a:pt x="31" y="134"/>
                  </a:lnTo>
                  <a:lnTo>
                    <a:pt x="17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22"/>
            <p:cNvSpPr>
              <a:spLocks/>
            </p:cNvSpPr>
            <p:nvPr/>
          </p:nvSpPr>
          <p:spPr bwMode="auto">
            <a:xfrm>
              <a:off x="1773238" y="4760913"/>
              <a:ext cx="206375" cy="68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30" y="11"/>
                </a:cxn>
                <a:cxn ang="0">
                  <a:pos x="128" y="43"/>
                </a:cxn>
                <a:cxn ang="0">
                  <a:pos x="0" y="33"/>
                </a:cxn>
                <a:cxn ang="0">
                  <a:pos x="2" y="0"/>
                </a:cxn>
              </a:cxnLst>
              <a:rect l="0" t="0" r="r" b="b"/>
              <a:pathLst>
                <a:path w="130" h="43">
                  <a:moveTo>
                    <a:pt x="2" y="0"/>
                  </a:moveTo>
                  <a:lnTo>
                    <a:pt x="130" y="11"/>
                  </a:lnTo>
                  <a:lnTo>
                    <a:pt x="128" y="43"/>
                  </a:lnTo>
                  <a:lnTo>
                    <a:pt x="0" y="3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405187" y="1731345"/>
            <a:ext cx="2972577" cy="26233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462237" y="1923161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A</a:t>
            </a:r>
            <a:r>
              <a:rPr lang="en-US" altLang="zh-CN" dirty="0" smtClean="0"/>
              <a:t>. The </a:t>
            </a:r>
            <a:r>
              <a:rPr lang="en-US" altLang="zh-CN" u="sng" dirty="0" smtClean="0"/>
              <a:t>final </a:t>
            </a:r>
            <a:r>
              <a:rPr lang="en-US" altLang="zh-CN" dirty="0" smtClean="0"/>
              <a:t>appeal to the public to take action. 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511416" y="2710111"/>
            <a:ext cx="2876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B</a:t>
            </a:r>
            <a:r>
              <a:rPr lang="en-US" altLang="zh-CN" dirty="0" smtClean="0"/>
              <a:t>. The purpose of </a:t>
            </a:r>
            <a:r>
              <a:rPr lang="en-US" altLang="zh-CN" u="sng" dirty="0" smtClean="0"/>
              <a:t>launching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HeForShe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499643" y="3466682"/>
            <a:ext cx="2865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C</a:t>
            </a:r>
            <a:r>
              <a:rPr lang="en-US" altLang="zh-CN" dirty="0" smtClean="0"/>
              <a:t>. How gender inequality </a:t>
            </a:r>
            <a:r>
              <a:rPr lang="en-US" altLang="zh-CN" u="sng" dirty="0" smtClean="0"/>
              <a:t>also</a:t>
            </a:r>
            <a:r>
              <a:rPr lang="en-US" altLang="zh-CN" dirty="0" smtClean="0"/>
              <a:t> affects men.</a:t>
            </a:r>
            <a:endParaRPr lang="zh-CN" altLang="en-US" dirty="0"/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 rotWithShape="1">
          <a:blip r:embed="rId6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153" name="TextBox 7"/>
          <p:cNvSpPr txBox="1"/>
          <p:nvPr/>
        </p:nvSpPr>
        <p:spPr>
          <a:xfrm>
            <a:off x="825194" y="67960"/>
            <a:ext cx="5308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2. Text Analysis:  think out of the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4102" y="-62589"/>
            <a:ext cx="1671435" cy="204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4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30" grpId="0" animBg="1"/>
      <p:bldP spid="52" grpId="0"/>
      <p:bldP spid="53" grpId="0"/>
      <p:bldP spid="54" grpId="0"/>
      <p:bldP spid="21" grpId="0" animBg="1"/>
      <p:bldP spid="2" grpId="0"/>
      <p:bldP spid="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85"/>
          <a:stretch/>
        </p:blipFill>
        <p:spPr bwMode="auto">
          <a:xfrm>
            <a:off x="0" y="0"/>
            <a:ext cx="179512" cy="5216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019BB226-9F1E-45AC-AEA2-84E1E302AE29}"/>
              </a:ext>
            </a:extLst>
          </p:cNvPr>
          <p:cNvSpPr>
            <a:spLocks/>
          </p:cNvSpPr>
          <p:nvPr/>
        </p:nvSpPr>
        <p:spPr bwMode="auto">
          <a:xfrm>
            <a:off x="6027094" y="1278171"/>
            <a:ext cx="2033198" cy="679847"/>
          </a:xfrm>
          <a:custGeom>
            <a:avLst/>
            <a:gdLst>
              <a:gd name="T0" fmla="*/ 668 w 671"/>
              <a:gd name="T1" fmla="*/ 143 h 298"/>
              <a:gd name="T2" fmla="*/ 558 w 671"/>
              <a:gd name="T3" fmla="*/ 7 h 298"/>
              <a:gd name="T4" fmla="*/ 542 w 671"/>
              <a:gd name="T5" fmla="*/ 13 h 298"/>
              <a:gd name="T6" fmla="*/ 542 w 671"/>
              <a:gd name="T7" fmla="*/ 56 h 298"/>
              <a:gd name="T8" fmla="*/ 0 w 671"/>
              <a:gd name="T9" fmla="*/ 56 h 298"/>
              <a:gd name="T10" fmla="*/ 0 w 671"/>
              <a:gd name="T11" fmla="*/ 242 h 298"/>
              <a:gd name="T12" fmla="*/ 542 w 671"/>
              <a:gd name="T13" fmla="*/ 242 h 298"/>
              <a:gd name="T14" fmla="*/ 542 w 671"/>
              <a:gd name="T15" fmla="*/ 285 h 298"/>
              <a:gd name="T16" fmla="*/ 558 w 671"/>
              <a:gd name="T17" fmla="*/ 291 h 298"/>
              <a:gd name="T18" fmla="*/ 668 w 671"/>
              <a:gd name="T19" fmla="*/ 155 h 298"/>
              <a:gd name="T20" fmla="*/ 668 w 671"/>
              <a:gd name="T21" fmla="*/ 14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1" h="298">
                <a:moveTo>
                  <a:pt x="668" y="143"/>
                </a:moveTo>
                <a:cubicBezTo>
                  <a:pt x="558" y="7"/>
                  <a:pt x="558" y="7"/>
                  <a:pt x="558" y="7"/>
                </a:cubicBezTo>
                <a:cubicBezTo>
                  <a:pt x="553" y="0"/>
                  <a:pt x="542" y="4"/>
                  <a:pt x="542" y="13"/>
                </a:cubicBezTo>
                <a:cubicBezTo>
                  <a:pt x="542" y="56"/>
                  <a:pt x="542" y="56"/>
                  <a:pt x="542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42"/>
                  <a:pt x="0" y="242"/>
                  <a:pt x="0" y="242"/>
                </a:cubicBezTo>
                <a:cubicBezTo>
                  <a:pt x="542" y="242"/>
                  <a:pt x="542" y="242"/>
                  <a:pt x="542" y="242"/>
                </a:cubicBezTo>
                <a:cubicBezTo>
                  <a:pt x="542" y="285"/>
                  <a:pt x="542" y="285"/>
                  <a:pt x="542" y="285"/>
                </a:cubicBezTo>
                <a:cubicBezTo>
                  <a:pt x="542" y="294"/>
                  <a:pt x="553" y="298"/>
                  <a:pt x="558" y="291"/>
                </a:cubicBezTo>
                <a:cubicBezTo>
                  <a:pt x="668" y="155"/>
                  <a:pt x="668" y="155"/>
                  <a:pt x="668" y="155"/>
                </a:cubicBezTo>
                <a:cubicBezTo>
                  <a:pt x="671" y="151"/>
                  <a:pt x="671" y="146"/>
                  <a:pt x="668" y="143"/>
                </a:cubicBezTo>
                <a:close/>
              </a:path>
            </a:pathLst>
          </a:custGeom>
          <a:solidFill>
            <a:srgbClr val="FF6699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914240"/>
            <a:endParaRPr lang="en-IN">
              <a:solidFill>
                <a:prstClr val="black"/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="" xmlns:a16="http://schemas.microsoft.com/office/drawing/2014/main" id="{24D1609F-E7BD-46ED-9C28-8827FDC31532}"/>
              </a:ext>
            </a:extLst>
          </p:cNvPr>
          <p:cNvSpPr>
            <a:spLocks/>
          </p:cNvSpPr>
          <p:nvPr/>
        </p:nvSpPr>
        <p:spPr bwMode="auto">
          <a:xfrm>
            <a:off x="3962521" y="1278171"/>
            <a:ext cx="2037953" cy="679847"/>
          </a:xfrm>
          <a:custGeom>
            <a:avLst/>
            <a:gdLst>
              <a:gd name="T0" fmla="*/ 670 w 673"/>
              <a:gd name="T1" fmla="*/ 143 h 298"/>
              <a:gd name="T2" fmla="*/ 560 w 673"/>
              <a:gd name="T3" fmla="*/ 7 h 298"/>
              <a:gd name="T4" fmla="*/ 543 w 673"/>
              <a:gd name="T5" fmla="*/ 13 h 298"/>
              <a:gd name="T6" fmla="*/ 543 w 673"/>
              <a:gd name="T7" fmla="*/ 56 h 298"/>
              <a:gd name="T8" fmla="*/ 0 w 673"/>
              <a:gd name="T9" fmla="*/ 56 h 298"/>
              <a:gd name="T10" fmla="*/ 0 w 673"/>
              <a:gd name="T11" fmla="*/ 242 h 298"/>
              <a:gd name="T12" fmla="*/ 543 w 673"/>
              <a:gd name="T13" fmla="*/ 242 h 298"/>
              <a:gd name="T14" fmla="*/ 543 w 673"/>
              <a:gd name="T15" fmla="*/ 285 h 298"/>
              <a:gd name="T16" fmla="*/ 560 w 673"/>
              <a:gd name="T17" fmla="*/ 291 h 298"/>
              <a:gd name="T18" fmla="*/ 670 w 673"/>
              <a:gd name="T19" fmla="*/ 155 h 298"/>
              <a:gd name="T20" fmla="*/ 670 w 673"/>
              <a:gd name="T21" fmla="*/ 14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3" h="298">
                <a:moveTo>
                  <a:pt x="670" y="143"/>
                </a:moveTo>
                <a:cubicBezTo>
                  <a:pt x="560" y="7"/>
                  <a:pt x="560" y="7"/>
                  <a:pt x="560" y="7"/>
                </a:cubicBezTo>
                <a:cubicBezTo>
                  <a:pt x="554" y="0"/>
                  <a:pt x="543" y="4"/>
                  <a:pt x="543" y="13"/>
                </a:cubicBezTo>
                <a:cubicBezTo>
                  <a:pt x="543" y="56"/>
                  <a:pt x="543" y="56"/>
                  <a:pt x="543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42"/>
                  <a:pt x="0" y="242"/>
                  <a:pt x="0" y="242"/>
                </a:cubicBezTo>
                <a:cubicBezTo>
                  <a:pt x="543" y="242"/>
                  <a:pt x="543" y="242"/>
                  <a:pt x="543" y="242"/>
                </a:cubicBezTo>
                <a:cubicBezTo>
                  <a:pt x="543" y="285"/>
                  <a:pt x="543" y="285"/>
                  <a:pt x="543" y="285"/>
                </a:cubicBezTo>
                <a:cubicBezTo>
                  <a:pt x="543" y="294"/>
                  <a:pt x="554" y="298"/>
                  <a:pt x="560" y="291"/>
                </a:cubicBezTo>
                <a:cubicBezTo>
                  <a:pt x="670" y="155"/>
                  <a:pt x="670" y="155"/>
                  <a:pt x="670" y="155"/>
                </a:cubicBezTo>
                <a:cubicBezTo>
                  <a:pt x="673" y="151"/>
                  <a:pt x="673" y="146"/>
                  <a:pt x="670" y="14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914240"/>
            <a:endParaRPr lang="en-IN">
              <a:solidFill>
                <a:prstClr val="black"/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="" xmlns:a16="http://schemas.microsoft.com/office/drawing/2014/main" id="{2D23D159-9DCC-4E24-8042-5775D515B69C}"/>
              </a:ext>
            </a:extLst>
          </p:cNvPr>
          <p:cNvSpPr>
            <a:spLocks/>
          </p:cNvSpPr>
          <p:nvPr/>
        </p:nvSpPr>
        <p:spPr bwMode="auto">
          <a:xfrm>
            <a:off x="1883124" y="1294546"/>
            <a:ext cx="2037953" cy="679847"/>
          </a:xfrm>
          <a:custGeom>
            <a:avLst/>
            <a:gdLst>
              <a:gd name="T0" fmla="*/ 670 w 673"/>
              <a:gd name="T1" fmla="*/ 143 h 298"/>
              <a:gd name="T2" fmla="*/ 560 w 673"/>
              <a:gd name="T3" fmla="*/ 7 h 298"/>
              <a:gd name="T4" fmla="*/ 543 w 673"/>
              <a:gd name="T5" fmla="*/ 13 h 298"/>
              <a:gd name="T6" fmla="*/ 543 w 673"/>
              <a:gd name="T7" fmla="*/ 56 h 298"/>
              <a:gd name="T8" fmla="*/ 165 w 673"/>
              <a:gd name="T9" fmla="*/ 56 h 298"/>
              <a:gd name="T10" fmla="*/ 0 w 673"/>
              <a:gd name="T11" fmla="*/ 90 h 298"/>
              <a:gd name="T12" fmla="*/ 81 w 673"/>
              <a:gd name="T13" fmla="*/ 258 h 298"/>
              <a:gd name="T14" fmla="*/ 165 w 673"/>
              <a:gd name="T15" fmla="*/ 242 h 298"/>
              <a:gd name="T16" fmla="*/ 543 w 673"/>
              <a:gd name="T17" fmla="*/ 242 h 298"/>
              <a:gd name="T18" fmla="*/ 543 w 673"/>
              <a:gd name="T19" fmla="*/ 285 h 298"/>
              <a:gd name="T20" fmla="*/ 560 w 673"/>
              <a:gd name="T21" fmla="*/ 291 h 298"/>
              <a:gd name="T22" fmla="*/ 670 w 673"/>
              <a:gd name="T23" fmla="*/ 155 h 298"/>
              <a:gd name="T24" fmla="*/ 670 w 673"/>
              <a:gd name="T25" fmla="*/ 14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3" h="298">
                <a:moveTo>
                  <a:pt x="670" y="143"/>
                </a:moveTo>
                <a:cubicBezTo>
                  <a:pt x="560" y="7"/>
                  <a:pt x="560" y="7"/>
                  <a:pt x="560" y="7"/>
                </a:cubicBezTo>
                <a:cubicBezTo>
                  <a:pt x="554" y="0"/>
                  <a:pt x="543" y="4"/>
                  <a:pt x="543" y="13"/>
                </a:cubicBezTo>
                <a:cubicBezTo>
                  <a:pt x="543" y="56"/>
                  <a:pt x="543" y="56"/>
                  <a:pt x="543" y="56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06" y="56"/>
                  <a:pt x="50" y="68"/>
                  <a:pt x="0" y="90"/>
                </a:cubicBezTo>
                <a:cubicBezTo>
                  <a:pt x="81" y="258"/>
                  <a:pt x="81" y="258"/>
                  <a:pt x="81" y="258"/>
                </a:cubicBezTo>
                <a:cubicBezTo>
                  <a:pt x="107" y="248"/>
                  <a:pt x="136" y="242"/>
                  <a:pt x="165" y="242"/>
                </a:cubicBezTo>
                <a:cubicBezTo>
                  <a:pt x="543" y="242"/>
                  <a:pt x="543" y="242"/>
                  <a:pt x="543" y="242"/>
                </a:cubicBezTo>
                <a:cubicBezTo>
                  <a:pt x="543" y="285"/>
                  <a:pt x="543" y="285"/>
                  <a:pt x="543" y="285"/>
                </a:cubicBezTo>
                <a:cubicBezTo>
                  <a:pt x="543" y="294"/>
                  <a:pt x="554" y="298"/>
                  <a:pt x="560" y="291"/>
                </a:cubicBezTo>
                <a:cubicBezTo>
                  <a:pt x="670" y="155"/>
                  <a:pt x="670" y="155"/>
                  <a:pt x="670" y="155"/>
                </a:cubicBezTo>
                <a:cubicBezTo>
                  <a:pt x="673" y="151"/>
                  <a:pt x="673" y="146"/>
                  <a:pt x="670" y="143"/>
                </a:cubicBezTo>
                <a:close/>
              </a:path>
            </a:pathLst>
          </a:custGeom>
          <a:solidFill>
            <a:srgbClr val="FF6699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914240"/>
            <a:endParaRPr lang="en-IN">
              <a:solidFill>
                <a:prstClr val="black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="" xmlns:a16="http://schemas.microsoft.com/office/drawing/2014/main" id="{879057D1-92BF-48AF-8BC2-AAAA7AEB2978}"/>
              </a:ext>
            </a:extLst>
          </p:cNvPr>
          <p:cNvSpPr>
            <a:spLocks/>
          </p:cNvSpPr>
          <p:nvPr/>
        </p:nvSpPr>
        <p:spPr bwMode="auto">
          <a:xfrm>
            <a:off x="1000927" y="1498555"/>
            <a:ext cx="1962150" cy="3317081"/>
          </a:xfrm>
          <a:custGeom>
            <a:avLst/>
            <a:gdLst>
              <a:gd name="T0" fmla="*/ 526 w 862"/>
              <a:gd name="T1" fmla="*/ 752 h 1456"/>
              <a:gd name="T2" fmla="*/ 322 w 862"/>
              <a:gd name="T3" fmla="*/ 706 h 1456"/>
              <a:gd name="T4" fmla="*/ 189 w 862"/>
              <a:gd name="T5" fmla="*/ 474 h 1456"/>
              <a:gd name="T6" fmla="*/ 189 w 862"/>
              <a:gd name="T7" fmla="*/ 474 h 1456"/>
              <a:gd name="T8" fmla="*/ 354 w 862"/>
              <a:gd name="T9" fmla="*/ 226 h 1456"/>
              <a:gd name="T10" fmla="*/ 362 w 862"/>
              <a:gd name="T11" fmla="*/ 244 h 1456"/>
              <a:gd name="T12" fmla="*/ 371 w 862"/>
              <a:gd name="T13" fmla="*/ 263 h 1456"/>
              <a:gd name="T14" fmla="*/ 389 w 862"/>
              <a:gd name="T15" fmla="*/ 261 h 1456"/>
              <a:gd name="T16" fmla="*/ 431 w 862"/>
              <a:gd name="T17" fmla="*/ 91 h 1456"/>
              <a:gd name="T18" fmla="*/ 426 w 862"/>
              <a:gd name="T19" fmla="*/ 81 h 1456"/>
              <a:gd name="T20" fmla="*/ 269 w 862"/>
              <a:gd name="T21" fmla="*/ 3 h 1456"/>
              <a:gd name="T22" fmla="*/ 257 w 862"/>
              <a:gd name="T23" fmla="*/ 16 h 1456"/>
              <a:gd name="T24" fmla="*/ 275 w 862"/>
              <a:gd name="T25" fmla="*/ 55 h 1456"/>
              <a:gd name="T26" fmla="*/ 276 w 862"/>
              <a:gd name="T27" fmla="*/ 58 h 1456"/>
              <a:gd name="T28" fmla="*/ 238 w 862"/>
              <a:gd name="T29" fmla="*/ 79 h 1456"/>
              <a:gd name="T30" fmla="*/ 238 w 862"/>
              <a:gd name="T31" fmla="*/ 79 h 1456"/>
              <a:gd name="T32" fmla="*/ 8 w 862"/>
              <a:gd name="T33" fmla="*/ 428 h 1456"/>
              <a:gd name="T34" fmla="*/ 43 w 862"/>
              <a:gd name="T35" fmla="*/ 633 h 1456"/>
              <a:gd name="T36" fmla="*/ 57 w 862"/>
              <a:gd name="T37" fmla="*/ 718 h 1456"/>
              <a:gd name="T38" fmla="*/ 1 w 862"/>
              <a:gd name="T39" fmla="*/ 840 h 1456"/>
              <a:gd name="T40" fmla="*/ 59 w 862"/>
              <a:gd name="T41" fmla="*/ 879 h 1456"/>
              <a:gd name="T42" fmla="*/ 69 w 862"/>
              <a:gd name="T43" fmla="*/ 914 h 1456"/>
              <a:gd name="T44" fmla="*/ 69 w 862"/>
              <a:gd name="T45" fmla="*/ 961 h 1456"/>
              <a:gd name="T46" fmla="*/ 96 w 862"/>
              <a:gd name="T47" fmla="*/ 984 h 1456"/>
              <a:gd name="T48" fmla="*/ 94 w 862"/>
              <a:gd name="T49" fmla="*/ 998 h 1456"/>
              <a:gd name="T50" fmla="*/ 104 w 862"/>
              <a:gd name="T51" fmla="*/ 1046 h 1456"/>
              <a:gd name="T52" fmla="*/ 118 w 862"/>
              <a:gd name="T53" fmla="*/ 1104 h 1456"/>
              <a:gd name="T54" fmla="*/ 130 w 862"/>
              <a:gd name="T55" fmla="*/ 1178 h 1456"/>
              <a:gd name="T56" fmla="*/ 264 w 862"/>
              <a:gd name="T57" fmla="*/ 1196 h 1456"/>
              <a:gd name="T58" fmla="*/ 411 w 862"/>
              <a:gd name="T59" fmla="*/ 1225 h 1456"/>
              <a:gd name="T60" fmla="*/ 517 w 862"/>
              <a:gd name="T61" fmla="*/ 1456 h 1456"/>
              <a:gd name="T62" fmla="*/ 655 w 862"/>
              <a:gd name="T63" fmla="*/ 1268 h 1456"/>
              <a:gd name="T64" fmla="*/ 853 w 862"/>
              <a:gd name="T65" fmla="*/ 1122 h 1456"/>
              <a:gd name="T66" fmla="*/ 862 w 862"/>
              <a:gd name="T67" fmla="*/ 1106 h 1456"/>
              <a:gd name="T68" fmla="*/ 862 w 862"/>
              <a:gd name="T69" fmla="*/ 1104 h 1456"/>
              <a:gd name="T70" fmla="*/ 856 w 862"/>
              <a:gd name="T71" fmla="*/ 1016 h 1456"/>
              <a:gd name="T72" fmla="*/ 526 w 862"/>
              <a:gd name="T73" fmla="*/ 752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2" h="1456">
                <a:moveTo>
                  <a:pt x="526" y="752"/>
                </a:moveTo>
                <a:cubicBezTo>
                  <a:pt x="414" y="748"/>
                  <a:pt x="354" y="727"/>
                  <a:pt x="322" y="706"/>
                </a:cubicBezTo>
                <a:cubicBezTo>
                  <a:pt x="243" y="659"/>
                  <a:pt x="189" y="572"/>
                  <a:pt x="189" y="474"/>
                </a:cubicBezTo>
                <a:cubicBezTo>
                  <a:pt x="189" y="474"/>
                  <a:pt x="189" y="474"/>
                  <a:pt x="189" y="474"/>
                </a:cubicBezTo>
                <a:cubicBezTo>
                  <a:pt x="189" y="363"/>
                  <a:pt x="257" y="267"/>
                  <a:pt x="354" y="226"/>
                </a:cubicBezTo>
                <a:cubicBezTo>
                  <a:pt x="362" y="244"/>
                  <a:pt x="362" y="244"/>
                  <a:pt x="362" y="244"/>
                </a:cubicBezTo>
                <a:cubicBezTo>
                  <a:pt x="371" y="263"/>
                  <a:pt x="371" y="263"/>
                  <a:pt x="371" y="263"/>
                </a:cubicBezTo>
                <a:cubicBezTo>
                  <a:pt x="375" y="271"/>
                  <a:pt x="386" y="270"/>
                  <a:pt x="389" y="261"/>
                </a:cubicBezTo>
                <a:cubicBezTo>
                  <a:pt x="431" y="91"/>
                  <a:pt x="431" y="91"/>
                  <a:pt x="431" y="91"/>
                </a:cubicBezTo>
                <a:cubicBezTo>
                  <a:pt x="432" y="87"/>
                  <a:pt x="430" y="83"/>
                  <a:pt x="426" y="81"/>
                </a:cubicBezTo>
                <a:cubicBezTo>
                  <a:pt x="269" y="3"/>
                  <a:pt x="269" y="3"/>
                  <a:pt x="269" y="3"/>
                </a:cubicBezTo>
                <a:cubicBezTo>
                  <a:pt x="262" y="0"/>
                  <a:pt x="253" y="8"/>
                  <a:pt x="257" y="16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6" y="58"/>
                  <a:pt x="276" y="58"/>
                  <a:pt x="276" y="58"/>
                </a:cubicBezTo>
                <a:cubicBezTo>
                  <a:pt x="263" y="64"/>
                  <a:pt x="250" y="71"/>
                  <a:pt x="238" y="79"/>
                </a:cubicBezTo>
                <a:cubicBezTo>
                  <a:pt x="238" y="79"/>
                  <a:pt x="238" y="79"/>
                  <a:pt x="238" y="79"/>
                </a:cubicBezTo>
                <a:cubicBezTo>
                  <a:pt x="110" y="151"/>
                  <a:pt x="18" y="272"/>
                  <a:pt x="8" y="428"/>
                </a:cubicBezTo>
                <a:cubicBezTo>
                  <a:pt x="1" y="519"/>
                  <a:pt x="20" y="565"/>
                  <a:pt x="43" y="633"/>
                </a:cubicBezTo>
                <a:cubicBezTo>
                  <a:pt x="62" y="687"/>
                  <a:pt x="57" y="718"/>
                  <a:pt x="57" y="718"/>
                </a:cubicBezTo>
                <a:cubicBezTo>
                  <a:pt x="36" y="756"/>
                  <a:pt x="0" y="825"/>
                  <a:pt x="1" y="840"/>
                </a:cubicBezTo>
                <a:cubicBezTo>
                  <a:pt x="1" y="840"/>
                  <a:pt x="0" y="878"/>
                  <a:pt x="59" y="879"/>
                </a:cubicBezTo>
                <a:cubicBezTo>
                  <a:pt x="59" y="879"/>
                  <a:pt x="74" y="881"/>
                  <a:pt x="69" y="914"/>
                </a:cubicBezTo>
                <a:cubicBezTo>
                  <a:pt x="69" y="961"/>
                  <a:pt x="69" y="961"/>
                  <a:pt x="69" y="961"/>
                </a:cubicBezTo>
                <a:cubicBezTo>
                  <a:pt x="69" y="961"/>
                  <a:pt x="71" y="975"/>
                  <a:pt x="96" y="984"/>
                </a:cubicBezTo>
                <a:cubicBezTo>
                  <a:pt x="96" y="984"/>
                  <a:pt x="101" y="989"/>
                  <a:pt x="94" y="998"/>
                </a:cubicBezTo>
                <a:cubicBezTo>
                  <a:pt x="94" y="998"/>
                  <a:pt x="80" y="1013"/>
                  <a:pt x="104" y="1046"/>
                </a:cubicBezTo>
                <a:cubicBezTo>
                  <a:pt x="113" y="1058"/>
                  <a:pt x="126" y="1073"/>
                  <a:pt x="118" y="1104"/>
                </a:cubicBezTo>
                <a:cubicBezTo>
                  <a:pt x="118" y="1104"/>
                  <a:pt x="107" y="1163"/>
                  <a:pt x="130" y="1178"/>
                </a:cubicBezTo>
                <a:cubicBezTo>
                  <a:pt x="130" y="1178"/>
                  <a:pt x="157" y="1209"/>
                  <a:pt x="264" y="1196"/>
                </a:cubicBezTo>
                <a:cubicBezTo>
                  <a:pt x="301" y="1191"/>
                  <a:pt x="370" y="1173"/>
                  <a:pt x="411" y="1225"/>
                </a:cubicBezTo>
                <a:cubicBezTo>
                  <a:pt x="411" y="1225"/>
                  <a:pt x="509" y="1412"/>
                  <a:pt x="517" y="1456"/>
                </a:cubicBezTo>
                <a:cubicBezTo>
                  <a:pt x="517" y="1456"/>
                  <a:pt x="571" y="1359"/>
                  <a:pt x="655" y="1268"/>
                </a:cubicBezTo>
                <a:cubicBezTo>
                  <a:pt x="710" y="1208"/>
                  <a:pt x="778" y="1149"/>
                  <a:pt x="853" y="1122"/>
                </a:cubicBezTo>
                <a:cubicBezTo>
                  <a:pt x="856" y="1117"/>
                  <a:pt x="859" y="1111"/>
                  <a:pt x="862" y="1106"/>
                </a:cubicBezTo>
                <a:cubicBezTo>
                  <a:pt x="862" y="1105"/>
                  <a:pt x="862" y="1105"/>
                  <a:pt x="862" y="1104"/>
                </a:cubicBezTo>
                <a:cubicBezTo>
                  <a:pt x="862" y="1078"/>
                  <a:pt x="861" y="1048"/>
                  <a:pt x="856" y="1016"/>
                </a:cubicBezTo>
                <a:cubicBezTo>
                  <a:pt x="829" y="876"/>
                  <a:pt x="727" y="760"/>
                  <a:pt x="526" y="75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914240"/>
            <a:endParaRPr lang="en-IN">
              <a:solidFill>
                <a:prstClr val="black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048EE669-CFB6-4FCE-895B-ACE7B9071F77}"/>
              </a:ext>
            </a:extLst>
          </p:cNvPr>
          <p:cNvSpPr txBox="1"/>
          <p:nvPr/>
        </p:nvSpPr>
        <p:spPr>
          <a:xfrm rot="17929624">
            <a:off x="2002202" y="1902499"/>
            <a:ext cx="1177839" cy="842672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/>
            </a:prstTxWarp>
            <a:spAutoFit/>
          </a:bodyPr>
          <a:lstStyle/>
          <a:p>
            <a:pPr algn="ctr" defTabSz="914240"/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Text</a:t>
            </a:r>
            <a:endParaRPr lang="en-IN" sz="1200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="" xmlns:a16="http://schemas.microsoft.com/office/drawing/2014/main" id="{B1F7A25E-D8D2-4B4F-ACDB-6C598EAEE925}"/>
              </a:ext>
            </a:extLst>
          </p:cNvPr>
          <p:cNvSpPr>
            <a:spLocks/>
          </p:cNvSpPr>
          <p:nvPr/>
        </p:nvSpPr>
        <p:spPr bwMode="auto">
          <a:xfrm>
            <a:off x="1716230" y="2066447"/>
            <a:ext cx="1048639" cy="1015443"/>
          </a:xfrm>
          <a:custGeom>
            <a:avLst/>
            <a:gdLst>
              <a:gd name="T0" fmla="*/ 432 w 443"/>
              <a:gd name="T1" fmla="*/ 185 h 442"/>
              <a:gd name="T2" fmla="*/ 360 w 443"/>
              <a:gd name="T3" fmla="*/ 141 h 442"/>
              <a:gd name="T4" fmla="*/ 398 w 443"/>
              <a:gd name="T5" fmla="*/ 89 h 442"/>
              <a:gd name="T6" fmla="*/ 360 w 443"/>
              <a:gd name="T7" fmla="*/ 47 h 442"/>
              <a:gd name="T8" fmla="*/ 345 w 443"/>
              <a:gd name="T9" fmla="*/ 47 h 442"/>
              <a:gd name="T10" fmla="*/ 263 w 443"/>
              <a:gd name="T11" fmla="*/ 66 h 442"/>
              <a:gd name="T12" fmla="*/ 253 w 443"/>
              <a:gd name="T13" fmla="*/ 3 h 442"/>
              <a:gd name="T14" fmla="*/ 197 w 443"/>
              <a:gd name="T15" fmla="*/ 0 h 442"/>
              <a:gd name="T16" fmla="*/ 186 w 443"/>
              <a:gd name="T17" fmla="*/ 10 h 442"/>
              <a:gd name="T18" fmla="*/ 142 w 443"/>
              <a:gd name="T19" fmla="*/ 82 h 442"/>
              <a:gd name="T20" fmla="*/ 91 w 443"/>
              <a:gd name="T21" fmla="*/ 44 h 442"/>
              <a:gd name="T22" fmla="*/ 48 w 443"/>
              <a:gd name="T23" fmla="*/ 82 h 442"/>
              <a:gd name="T24" fmla="*/ 48 w 443"/>
              <a:gd name="T25" fmla="*/ 97 h 442"/>
              <a:gd name="T26" fmla="*/ 67 w 443"/>
              <a:gd name="T27" fmla="*/ 179 h 442"/>
              <a:gd name="T28" fmla="*/ 3 w 443"/>
              <a:gd name="T29" fmla="*/ 189 h 442"/>
              <a:gd name="T30" fmla="*/ 0 w 443"/>
              <a:gd name="T31" fmla="*/ 245 h 442"/>
              <a:gd name="T32" fmla="*/ 11 w 443"/>
              <a:gd name="T33" fmla="*/ 256 h 442"/>
              <a:gd name="T34" fmla="*/ 83 w 443"/>
              <a:gd name="T35" fmla="*/ 300 h 442"/>
              <a:gd name="T36" fmla="*/ 45 w 443"/>
              <a:gd name="T37" fmla="*/ 352 h 442"/>
              <a:gd name="T38" fmla="*/ 82 w 443"/>
              <a:gd name="T39" fmla="*/ 394 h 442"/>
              <a:gd name="T40" fmla="*/ 98 w 443"/>
              <a:gd name="T41" fmla="*/ 395 h 442"/>
              <a:gd name="T42" fmla="*/ 180 w 443"/>
              <a:gd name="T43" fmla="*/ 375 h 442"/>
              <a:gd name="T44" fmla="*/ 189 w 443"/>
              <a:gd name="T45" fmla="*/ 439 h 442"/>
              <a:gd name="T46" fmla="*/ 246 w 443"/>
              <a:gd name="T47" fmla="*/ 442 h 442"/>
              <a:gd name="T48" fmla="*/ 257 w 443"/>
              <a:gd name="T49" fmla="*/ 431 h 442"/>
              <a:gd name="T50" fmla="*/ 301 w 443"/>
              <a:gd name="T51" fmla="*/ 359 h 442"/>
              <a:gd name="T52" fmla="*/ 352 w 443"/>
              <a:gd name="T53" fmla="*/ 397 h 442"/>
              <a:gd name="T54" fmla="*/ 395 w 443"/>
              <a:gd name="T55" fmla="*/ 360 h 442"/>
              <a:gd name="T56" fmla="*/ 395 w 443"/>
              <a:gd name="T57" fmla="*/ 344 h 442"/>
              <a:gd name="T58" fmla="*/ 376 w 443"/>
              <a:gd name="T59" fmla="*/ 262 h 442"/>
              <a:gd name="T60" fmla="*/ 440 w 443"/>
              <a:gd name="T61" fmla="*/ 253 h 442"/>
              <a:gd name="T62" fmla="*/ 443 w 443"/>
              <a:gd name="T63" fmla="*/ 197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3" h="442">
                <a:moveTo>
                  <a:pt x="440" y="189"/>
                </a:moveTo>
                <a:cubicBezTo>
                  <a:pt x="438" y="186"/>
                  <a:pt x="435" y="185"/>
                  <a:pt x="432" y="185"/>
                </a:cubicBezTo>
                <a:cubicBezTo>
                  <a:pt x="376" y="179"/>
                  <a:pt x="376" y="179"/>
                  <a:pt x="376" y="179"/>
                </a:cubicBezTo>
                <a:cubicBezTo>
                  <a:pt x="372" y="166"/>
                  <a:pt x="367" y="153"/>
                  <a:pt x="360" y="141"/>
                </a:cubicBezTo>
                <a:cubicBezTo>
                  <a:pt x="395" y="97"/>
                  <a:pt x="395" y="97"/>
                  <a:pt x="395" y="97"/>
                </a:cubicBezTo>
                <a:cubicBezTo>
                  <a:pt x="397" y="95"/>
                  <a:pt x="398" y="92"/>
                  <a:pt x="398" y="89"/>
                </a:cubicBezTo>
                <a:cubicBezTo>
                  <a:pt x="398" y="86"/>
                  <a:pt x="397" y="84"/>
                  <a:pt x="395" y="82"/>
                </a:cubicBezTo>
                <a:cubicBezTo>
                  <a:pt x="360" y="47"/>
                  <a:pt x="360" y="47"/>
                  <a:pt x="360" y="47"/>
                </a:cubicBezTo>
                <a:cubicBezTo>
                  <a:pt x="358" y="45"/>
                  <a:pt x="356" y="44"/>
                  <a:pt x="352" y="44"/>
                </a:cubicBezTo>
                <a:cubicBezTo>
                  <a:pt x="349" y="44"/>
                  <a:pt x="347" y="45"/>
                  <a:pt x="345" y="47"/>
                </a:cubicBezTo>
                <a:cubicBezTo>
                  <a:pt x="301" y="82"/>
                  <a:pt x="301" y="82"/>
                  <a:pt x="301" y="82"/>
                </a:cubicBezTo>
                <a:cubicBezTo>
                  <a:pt x="289" y="75"/>
                  <a:pt x="276" y="70"/>
                  <a:pt x="263" y="66"/>
                </a:cubicBezTo>
                <a:cubicBezTo>
                  <a:pt x="257" y="10"/>
                  <a:pt x="257" y="10"/>
                  <a:pt x="257" y="10"/>
                </a:cubicBezTo>
                <a:cubicBezTo>
                  <a:pt x="257" y="7"/>
                  <a:pt x="256" y="5"/>
                  <a:pt x="253" y="3"/>
                </a:cubicBezTo>
                <a:cubicBezTo>
                  <a:pt x="251" y="1"/>
                  <a:pt x="249" y="0"/>
                  <a:pt x="246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194" y="0"/>
                  <a:pt x="192" y="1"/>
                  <a:pt x="189" y="3"/>
                </a:cubicBezTo>
                <a:cubicBezTo>
                  <a:pt x="187" y="5"/>
                  <a:pt x="186" y="7"/>
                  <a:pt x="186" y="10"/>
                </a:cubicBezTo>
                <a:cubicBezTo>
                  <a:pt x="180" y="66"/>
                  <a:pt x="180" y="66"/>
                  <a:pt x="180" y="66"/>
                </a:cubicBezTo>
                <a:cubicBezTo>
                  <a:pt x="167" y="70"/>
                  <a:pt x="154" y="75"/>
                  <a:pt x="142" y="82"/>
                </a:cubicBezTo>
                <a:cubicBezTo>
                  <a:pt x="98" y="47"/>
                  <a:pt x="98" y="47"/>
                  <a:pt x="98" y="47"/>
                </a:cubicBezTo>
                <a:cubicBezTo>
                  <a:pt x="96" y="45"/>
                  <a:pt x="93" y="44"/>
                  <a:pt x="91" y="44"/>
                </a:cubicBezTo>
                <a:cubicBezTo>
                  <a:pt x="87" y="44"/>
                  <a:pt x="84" y="45"/>
                  <a:pt x="82" y="47"/>
                </a:cubicBezTo>
                <a:cubicBezTo>
                  <a:pt x="48" y="82"/>
                  <a:pt x="48" y="82"/>
                  <a:pt x="48" y="82"/>
                </a:cubicBezTo>
                <a:cubicBezTo>
                  <a:pt x="46" y="84"/>
                  <a:pt x="45" y="86"/>
                  <a:pt x="45" y="89"/>
                </a:cubicBezTo>
                <a:cubicBezTo>
                  <a:pt x="44" y="92"/>
                  <a:pt x="45" y="95"/>
                  <a:pt x="48" y="9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76" y="153"/>
                  <a:pt x="71" y="166"/>
                  <a:pt x="67" y="179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8" y="185"/>
                  <a:pt x="5" y="186"/>
                  <a:pt x="3" y="189"/>
                </a:cubicBezTo>
                <a:cubicBezTo>
                  <a:pt x="1" y="191"/>
                  <a:pt x="0" y="193"/>
                  <a:pt x="0" y="197"/>
                </a:cubicBezTo>
                <a:cubicBezTo>
                  <a:pt x="0" y="245"/>
                  <a:pt x="0" y="245"/>
                  <a:pt x="0" y="245"/>
                </a:cubicBezTo>
                <a:cubicBezTo>
                  <a:pt x="0" y="248"/>
                  <a:pt x="1" y="250"/>
                  <a:pt x="3" y="253"/>
                </a:cubicBezTo>
                <a:cubicBezTo>
                  <a:pt x="5" y="255"/>
                  <a:pt x="8" y="256"/>
                  <a:pt x="11" y="256"/>
                </a:cubicBezTo>
                <a:cubicBezTo>
                  <a:pt x="67" y="262"/>
                  <a:pt x="67" y="262"/>
                  <a:pt x="67" y="262"/>
                </a:cubicBezTo>
                <a:cubicBezTo>
                  <a:pt x="71" y="275"/>
                  <a:pt x="76" y="288"/>
                  <a:pt x="83" y="300"/>
                </a:cubicBezTo>
                <a:cubicBezTo>
                  <a:pt x="48" y="344"/>
                  <a:pt x="48" y="344"/>
                  <a:pt x="48" y="344"/>
                </a:cubicBezTo>
                <a:cubicBezTo>
                  <a:pt x="45" y="346"/>
                  <a:pt x="44" y="349"/>
                  <a:pt x="45" y="352"/>
                </a:cubicBezTo>
                <a:cubicBezTo>
                  <a:pt x="45" y="355"/>
                  <a:pt x="46" y="358"/>
                  <a:pt x="48" y="360"/>
                </a:cubicBezTo>
                <a:cubicBezTo>
                  <a:pt x="82" y="394"/>
                  <a:pt x="82" y="394"/>
                  <a:pt x="82" y="394"/>
                </a:cubicBezTo>
                <a:cubicBezTo>
                  <a:pt x="84" y="396"/>
                  <a:pt x="87" y="397"/>
                  <a:pt x="91" y="397"/>
                </a:cubicBezTo>
                <a:cubicBezTo>
                  <a:pt x="93" y="397"/>
                  <a:pt x="96" y="396"/>
                  <a:pt x="98" y="395"/>
                </a:cubicBezTo>
                <a:cubicBezTo>
                  <a:pt x="142" y="359"/>
                  <a:pt x="142" y="359"/>
                  <a:pt x="142" y="359"/>
                </a:cubicBezTo>
                <a:cubicBezTo>
                  <a:pt x="154" y="366"/>
                  <a:pt x="167" y="371"/>
                  <a:pt x="180" y="375"/>
                </a:cubicBezTo>
                <a:cubicBezTo>
                  <a:pt x="186" y="431"/>
                  <a:pt x="186" y="431"/>
                  <a:pt x="186" y="431"/>
                </a:cubicBezTo>
                <a:cubicBezTo>
                  <a:pt x="186" y="434"/>
                  <a:pt x="187" y="437"/>
                  <a:pt x="189" y="439"/>
                </a:cubicBezTo>
                <a:cubicBezTo>
                  <a:pt x="192" y="441"/>
                  <a:pt x="194" y="442"/>
                  <a:pt x="197" y="442"/>
                </a:cubicBezTo>
                <a:cubicBezTo>
                  <a:pt x="246" y="442"/>
                  <a:pt x="246" y="442"/>
                  <a:pt x="246" y="442"/>
                </a:cubicBezTo>
                <a:cubicBezTo>
                  <a:pt x="249" y="442"/>
                  <a:pt x="251" y="441"/>
                  <a:pt x="253" y="439"/>
                </a:cubicBezTo>
                <a:cubicBezTo>
                  <a:pt x="256" y="437"/>
                  <a:pt x="257" y="434"/>
                  <a:pt x="257" y="431"/>
                </a:cubicBezTo>
                <a:cubicBezTo>
                  <a:pt x="263" y="375"/>
                  <a:pt x="263" y="375"/>
                  <a:pt x="263" y="375"/>
                </a:cubicBezTo>
                <a:cubicBezTo>
                  <a:pt x="276" y="371"/>
                  <a:pt x="289" y="366"/>
                  <a:pt x="301" y="359"/>
                </a:cubicBezTo>
                <a:cubicBezTo>
                  <a:pt x="345" y="395"/>
                  <a:pt x="345" y="395"/>
                  <a:pt x="345" y="395"/>
                </a:cubicBezTo>
                <a:cubicBezTo>
                  <a:pt x="347" y="396"/>
                  <a:pt x="349" y="397"/>
                  <a:pt x="352" y="397"/>
                </a:cubicBezTo>
                <a:cubicBezTo>
                  <a:pt x="356" y="397"/>
                  <a:pt x="358" y="396"/>
                  <a:pt x="360" y="394"/>
                </a:cubicBezTo>
                <a:cubicBezTo>
                  <a:pt x="395" y="360"/>
                  <a:pt x="395" y="360"/>
                  <a:pt x="395" y="360"/>
                </a:cubicBezTo>
                <a:cubicBezTo>
                  <a:pt x="397" y="358"/>
                  <a:pt x="398" y="355"/>
                  <a:pt x="398" y="352"/>
                </a:cubicBezTo>
                <a:cubicBezTo>
                  <a:pt x="398" y="349"/>
                  <a:pt x="397" y="346"/>
                  <a:pt x="395" y="344"/>
                </a:cubicBezTo>
                <a:cubicBezTo>
                  <a:pt x="360" y="300"/>
                  <a:pt x="360" y="300"/>
                  <a:pt x="360" y="300"/>
                </a:cubicBezTo>
                <a:cubicBezTo>
                  <a:pt x="367" y="288"/>
                  <a:pt x="372" y="275"/>
                  <a:pt x="376" y="262"/>
                </a:cubicBezTo>
                <a:cubicBezTo>
                  <a:pt x="432" y="256"/>
                  <a:pt x="432" y="256"/>
                  <a:pt x="432" y="256"/>
                </a:cubicBezTo>
                <a:cubicBezTo>
                  <a:pt x="435" y="256"/>
                  <a:pt x="438" y="255"/>
                  <a:pt x="440" y="253"/>
                </a:cubicBezTo>
                <a:cubicBezTo>
                  <a:pt x="442" y="250"/>
                  <a:pt x="443" y="248"/>
                  <a:pt x="443" y="245"/>
                </a:cubicBezTo>
                <a:cubicBezTo>
                  <a:pt x="443" y="197"/>
                  <a:pt x="443" y="197"/>
                  <a:pt x="443" y="197"/>
                </a:cubicBezTo>
                <a:cubicBezTo>
                  <a:pt x="443" y="193"/>
                  <a:pt x="442" y="191"/>
                  <a:pt x="440" y="18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defTabSz="914240"/>
            <a:r>
              <a:rPr lang="en-GB" sz="14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Feminism</a:t>
            </a:r>
            <a:endParaRPr lang="en-IN" sz="14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9">
            <a:extLst>
              <a:ext uri="{FF2B5EF4-FFF2-40B4-BE49-F238E27FC236}">
                <a16:creationId xmlns="" xmlns:a16="http://schemas.microsoft.com/office/drawing/2014/main" id="{7E397424-624A-4BA9-A11A-D35AB86CD615}"/>
              </a:ext>
            </a:extLst>
          </p:cNvPr>
          <p:cNvSpPr>
            <a:spLocks/>
          </p:cNvSpPr>
          <p:nvPr/>
        </p:nvSpPr>
        <p:spPr bwMode="auto">
          <a:xfrm>
            <a:off x="1001615" y="1498555"/>
            <a:ext cx="1962150" cy="3317081"/>
          </a:xfrm>
          <a:custGeom>
            <a:avLst/>
            <a:gdLst>
              <a:gd name="T0" fmla="*/ 526 w 862"/>
              <a:gd name="T1" fmla="*/ 752 h 1456"/>
              <a:gd name="T2" fmla="*/ 322 w 862"/>
              <a:gd name="T3" fmla="*/ 706 h 1456"/>
              <a:gd name="T4" fmla="*/ 189 w 862"/>
              <a:gd name="T5" fmla="*/ 474 h 1456"/>
              <a:gd name="T6" fmla="*/ 189 w 862"/>
              <a:gd name="T7" fmla="*/ 474 h 1456"/>
              <a:gd name="T8" fmla="*/ 354 w 862"/>
              <a:gd name="T9" fmla="*/ 226 h 1456"/>
              <a:gd name="T10" fmla="*/ 362 w 862"/>
              <a:gd name="T11" fmla="*/ 244 h 1456"/>
              <a:gd name="T12" fmla="*/ 371 w 862"/>
              <a:gd name="T13" fmla="*/ 263 h 1456"/>
              <a:gd name="T14" fmla="*/ 389 w 862"/>
              <a:gd name="T15" fmla="*/ 261 h 1456"/>
              <a:gd name="T16" fmla="*/ 431 w 862"/>
              <a:gd name="T17" fmla="*/ 91 h 1456"/>
              <a:gd name="T18" fmla="*/ 426 w 862"/>
              <a:gd name="T19" fmla="*/ 81 h 1456"/>
              <a:gd name="T20" fmla="*/ 269 w 862"/>
              <a:gd name="T21" fmla="*/ 3 h 1456"/>
              <a:gd name="T22" fmla="*/ 257 w 862"/>
              <a:gd name="T23" fmla="*/ 16 h 1456"/>
              <a:gd name="T24" fmla="*/ 275 w 862"/>
              <a:gd name="T25" fmla="*/ 55 h 1456"/>
              <a:gd name="T26" fmla="*/ 276 w 862"/>
              <a:gd name="T27" fmla="*/ 58 h 1456"/>
              <a:gd name="T28" fmla="*/ 238 w 862"/>
              <a:gd name="T29" fmla="*/ 79 h 1456"/>
              <a:gd name="T30" fmla="*/ 238 w 862"/>
              <a:gd name="T31" fmla="*/ 79 h 1456"/>
              <a:gd name="T32" fmla="*/ 8 w 862"/>
              <a:gd name="T33" fmla="*/ 428 h 1456"/>
              <a:gd name="T34" fmla="*/ 43 w 862"/>
              <a:gd name="T35" fmla="*/ 633 h 1456"/>
              <a:gd name="T36" fmla="*/ 57 w 862"/>
              <a:gd name="T37" fmla="*/ 718 h 1456"/>
              <a:gd name="T38" fmla="*/ 1 w 862"/>
              <a:gd name="T39" fmla="*/ 840 h 1456"/>
              <a:gd name="T40" fmla="*/ 59 w 862"/>
              <a:gd name="T41" fmla="*/ 879 h 1456"/>
              <a:gd name="T42" fmla="*/ 69 w 862"/>
              <a:gd name="T43" fmla="*/ 914 h 1456"/>
              <a:gd name="T44" fmla="*/ 69 w 862"/>
              <a:gd name="T45" fmla="*/ 961 h 1456"/>
              <a:gd name="T46" fmla="*/ 96 w 862"/>
              <a:gd name="T47" fmla="*/ 984 h 1456"/>
              <a:gd name="T48" fmla="*/ 94 w 862"/>
              <a:gd name="T49" fmla="*/ 998 h 1456"/>
              <a:gd name="T50" fmla="*/ 104 w 862"/>
              <a:gd name="T51" fmla="*/ 1046 h 1456"/>
              <a:gd name="T52" fmla="*/ 118 w 862"/>
              <a:gd name="T53" fmla="*/ 1104 h 1456"/>
              <a:gd name="T54" fmla="*/ 130 w 862"/>
              <a:gd name="T55" fmla="*/ 1178 h 1456"/>
              <a:gd name="T56" fmla="*/ 264 w 862"/>
              <a:gd name="T57" fmla="*/ 1196 h 1456"/>
              <a:gd name="T58" fmla="*/ 411 w 862"/>
              <a:gd name="T59" fmla="*/ 1225 h 1456"/>
              <a:gd name="T60" fmla="*/ 517 w 862"/>
              <a:gd name="T61" fmla="*/ 1456 h 1456"/>
              <a:gd name="T62" fmla="*/ 655 w 862"/>
              <a:gd name="T63" fmla="*/ 1268 h 1456"/>
              <a:gd name="T64" fmla="*/ 853 w 862"/>
              <a:gd name="T65" fmla="*/ 1122 h 1456"/>
              <a:gd name="T66" fmla="*/ 862 w 862"/>
              <a:gd name="T67" fmla="*/ 1106 h 1456"/>
              <a:gd name="T68" fmla="*/ 862 w 862"/>
              <a:gd name="T69" fmla="*/ 1104 h 1456"/>
              <a:gd name="T70" fmla="*/ 856 w 862"/>
              <a:gd name="T71" fmla="*/ 1016 h 1456"/>
              <a:gd name="T72" fmla="*/ 526 w 862"/>
              <a:gd name="T73" fmla="*/ 752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2" h="1456">
                <a:moveTo>
                  <a:pt x="526" y="752"/>
                </a:moveTo>
                <a:cubicBezTo>
                  <a:pt x="414" y="748"/>
                  <a:pt x="354" y="727"/>
                  <a:pt x="322" y="706"/>
                </a:cubicBezTo>
                <a:cubicBezTo>
                  <a:pt x="243" y="659"/>
                  <a:pt x="189" y="572"/>
                  <a:pt x="189" y="474"/>
                </a:cubicBezTo>
                <a:cubicBezTo>
                  <a:pt x="189" y="474"/>
                  <a:pt x="189" y="474"/>
                  <a:pt x="189" y="474"/>
                </a:cubicBezTo>
                <a:cubicBezTo>
                  <a:pt x="189" y="363"/>
                  <a:pt x="257" y="267"/>
                  <a:pt x="354" y="226"/>
                </a:cubicBezTo>
                <a:cubicBezTo>
                  <a:pt x="362" y="244"/>
                  <a:pt x="362" y="244"/>
                  <a:pt x="362" y="244"/>
                </a:cubicBezTo>
                <a:cubicBezTo>
                  <a:pt x="371" y="263"/>
                  <a:pt x="371" y="263"/>
                  <a:pt x="371" y="263"/>
                </a:cubicBezTo>
                <a:cubicBezTo>
                  <a:pt x="375" y="271"/>
                  <a:pt x="386" y="270"/>
                  <a:pt x="389" y="261"/>
                </a:cubicBezTo>
                <a:cubicBezTo>
                  <a:pt x="431" y="91"/>
                  <a:pt x="431" y="91"/>
                  <a:pt x="431" y="91"/>
                </a:cubicBezTo>
                <a:cubicBezTo>
                  <a:pt x="432" y="87"/>
                  <a:pt x="430" y="83"/>
                  <a:pt x="426" y="81"/>
                </a:cubicBezTo>
                <a:cubicBezTo>
                  <a:pt x="269" y="3"/>
                  <a:pt x="269" y="3"/>
                  <a:pt x="269" y="3"/>
                </a:cubicBezTo>
                <a:cubicBezTo>
                  <a:pt x="262" y="0"/>
                  <a:pt x="253" y="8"/>
                  <a:pt x="257" y="16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6" y="58"/>
                  <a:pt x="276" y="58"/>
                  <a:pt x="276" y="58"/>
                </a:cubicBezTo>
                <a:cubicBezTo>
                  <a:pt x="263" y="64"/>
                  <a:pt x="250" y="71"/>
                  <a:pt x="238" y="79"/>
                </a:cubicBezTo>
                <a:cubicBezTo>
                  <a:pt x="238" y="79"/>
                  <a:pt x="238" y="79"/>
                  <a:pt x="238" y="79"/>
                </a:cubicBezTo>
                <a:cubicBezTo>
                  <a:pt x="110" y="151"/>
                  <a:pt x="18" y="272"/>
                  <a:pt x="8" y="428"/>
                </a:cubicBezTo>
                <a:cubicBezTo>
                  <a:pt x="1" y="519"/>
                  <a:pt x="20" y="565"/>
                  <a:pt x="43" y="633"/>
                </a:cubicBezTo>
                <a:cubicBezTo>
                  <a:pt x="62" y="687"/>
                  <a:pt x="57" y="718"/>
                  <a:pt x="57" y="718"/>
                </a:cubicBezTo>
                <a:cubicBezTo>
                  <a:pt x="36" y="756"/>
                  <a:pt x="0" y="825"/>
                  <a:pt x="1" y="840"/>
                </a:cubicBezTo>
                <a:cubicBezTo>
                  <a:pt x="1" y="840"/>
                  <a:pt x="0" y="878"/>
                  <a:pt x="59" y="879"/>
                </a:cubicBezTo>
                <a:cubicBezTo>
                  <a:pt x="59" y="879"/>
                  <a:pt x="74" y="881"/>
                  <a:pt x="69" y="914"/>
                </a:cubicBezTo>
                <a:cubicBezTo>
                  <a:pt x="69" y="961"/>
                  <a:pt x="69" y="961"/>
                  <a:pt x="69" y="961"/>
                </a:cubicBezTo>
                <a:cubicBezTo>
                  <a:pt x="69" y="961"/>
                  <a:pt x="71" y="975"/>
                  <a:pt x="96" y="984"/>
                </a:cubicBezTo>
                <a:cubicBezTo>
                  <a:pt x="96" y="984"/>
                  <a:pt x="101" y="989"/>
                  <a:pt x="94" y="998"/>
                </a:cubicBezTo>
                <a:cubicBezTo>
                  <a:pt x="94" y="998"/>
                  <a:pt x="80" y="1013"/>
                  <a:pt x="104" y="1046"/>
                </a:cubicBezTo>
                <a:cubicBezTo>
                  <a:pt x="113" y="1058"/>
                  <a:pt x="126" y="1073"/>
                  <a:pt x="118" y="1104"/>
                </a:cubicBezTo>
                <a:cubicBezTo>
                  <a:pt x="118" y="1104"/>
                  <a:pt x="107" y="1163"/>
                  <a:pt x="130" y="1178"/>
                </a:cubicBezTo>
                <a:cubicBezTo>
                  <a:pt x="130" y="1178"/>
                  <a:pt x="157" y="1209"/>
                  <a:pt x="264" y="1196"/>
                </a:cubicBezTo>
                <a:cubicBezTo>
                  <a:pt x="301" y="1191"/>
                  <a:pt x="370" y="1173"/>
                  <a:pt x="411" y="1225"/>
                </a:cubicBezTo>
                <a:cubicBezTo>
                  <a:pt x="411" y="1225"/>
                  <a:pt x="509" y="1412"/>
                  <a:pt x="517" y="1456"/>
                </a:cubicBezTo>
                <a:cubicBezTo>
                  <a:pt x="517" y="1456"/>
                  <a:pt x="571" y="1359"/>
                  <a:pt x="655" y="1268"/>
                </a:cubicBezTo>
                <a:cubicBezTo>
                  <a:pt x="710" y="1208"/>
                  <a:pt x="778" y="1149"/>
                  <a:pt x="853" y="1122"/>
                </a:cubicBezTo>
                <a:cubicBezTo>
                  <a:pt x="856" y="1117"/>
                  <a:pt x="859" y="1111"/>
                  <a:pt x="862" y="1106"/>
                </a:cubicBezTo>
                <a:cubicBezTo>
                  <a:pt x="862" y="1105"/>
                  <a:pt x="862" y="1105"/>
                  <a:pt x="862" y="1104"/>
                </a:cubicBezTo>
                <a:cubicBezTo>
                  <a:pt x="862" y="1078"/>
                  <a:pt x="861" y="1048"/>
                  <a:pt x="856" y="1016"/>
                </a:cubicBezTo>
                <a:cubicBezTo>
                  <a:pt x="829" y="876"/>
                  <a:pt x="727" y="760"/>
                  <a:pt x="526" y="75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914240"/>
            <a:endParaRPr lang="en-IN">
              <a:solidFill>
                <a:prstClr val="black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971405" y="2428026"/>
            <a:ext cx="4600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“</a:t>
            </a:r>
            <a:r>
              <a:rPr lang="en-US" altLang="zh-CN" sz="2400" b="1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HeforShe</a:t>
            </a:r>
            <a:r>
              <a:rPr lang="en-US" altLang="zh-CN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Movement”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22">
            <a:extLst>
              <a:ext uri="{FF2B5EF4-FFF2-40B4-BE49-F238E27FC236}">
                <a16:creationId xmlns="" xmlns:a16="http://schemas.microsoft.com/office/drawing/2014/main" id="{810C3C05-C313-445F-BBA5-C86503E0C666}"/>
              </a:ext>
            </a:extLst>
          </p:cNvPr>
          <p:cNvSpPr txBox="1"/>
          <p:nvPr/>
        </p:nvSpPr>
        <p:spPr>
          <a:xfrm rot="17929624">
            <a:off x="962215" y="2037350"/>
            <a:ext cx="1177839" cy="466412"/>
          </a:xfrm>
          <a:prstGeom prst="rect">
            <a:avLst/>
          </a:prstGeom>
          <a:noFill/>
        </p:spPr>
        <p:txBody>
          <a:bodyPr wrap="square" rtlCol="0" anchor="ctr">
            <a:prstTxWarp prst="textArchUp">
              <a:avLst/>
            </a:prstTxWarp>
            <a:spAutoFit/>
          </a:bodyPr>
          <a:lstStyle/>
          <a:p>
            <a:pPr algn="ctr" defTabSz="914240"/>
            <a:r>
              <a:rPr lang="en-GB" b="1" dirty="0" smtClean="0">
                <a:solidFill>
                  <a:srgbClr val="FF669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1.He for She</a:t>
            </a:r>
            <a:endParaRPr lang="en-IN" b="1" dirty="0">
              <a:solidFill>
                <a:srgbClr val="FF6699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18">
            <a:extLst>
              <a:ext uri="{FF2B5EF4-FFF2-40B4-BE49-F238E27FC236}">
                <a16:creationId xmlns="" xmlns:a16="http://schemas.microsoft.com/office/drawing/2014/main" id="{1D7A3539-4B77-4E86-B70D-615F721E99C6}"/>
              </a:ext>
            </a:extLst>
          </p:cNvPr>
          <p:cNvSpPr txBox="1"/>
          <p:nvPr/>
        </p:nvSpPr>
        <p:spPr>
          <a:xfrm>
            <a:off x="4101112" y="1416185"/>
            <a:ext cx="140294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240"/>
            <a:r>
              <a:rPr lang="en-GB" b="1" dirty="0" smtClean="0">
                <a:solidFill>
                  <a:srgbClr val="FF6699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3.He for He</a:t>
            </a:r>
            <a:endParaRPr lang="en-IN" b="1" dirty="0">
              <a:solidFill>
                <a:srgbClr val="FF6699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962521" y="2418617"/>
            <a:ext cx="4022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“</a:t>
            </a:r>
            <a:r>
              <a:rPr lang="en-US" altLang="zh-CN" sz="2400" b="1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WeforWe</a:t>
            </a:r>
            <a:r>
              <a:rPr lang="en-US" altLang="zh-CN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Movement”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73" name="Group 223"/>
          <p:cNvGrpSpPr/>
          <p:nvPr/>
        </p:nvGrpSpPr>
        <p:grpSpPr>
          <a:xfrm>
            <a:off x="4284910" y="3349884"/>
            <a:ext cx="673462" cy="997352"/>
            <a:chOff x="1290638" y="2600325"/>
            <a:chExt cx="1773237" cy="2701926"/>
          </a:xfrm>
        </p:grpSpPr>
        <p:sp>
          <p:nvSpPr>
            <p:cNvPr id="75" name="Freeform 6"/>
            <p:cNvSpPr>
              <a:spLocks/>
            </p:cNvSpPr>
            <p:nvPr/>
          </p:nvSpPr>
          <p:spPr bwMode="auto">
            <a:xfrm>
              <a:off x="1822450" y="4124325"/>
              <a:ext cx="781050" cy="1177925"/>
            </a:xfrm>
            <a:custGeom>
              <a:avLst/>
              <a:gdLst/>
              <a:ahLst/>
              <a:cxnLst>
                <a:cxn ang="0">
                  <a:pos x="412" y="0"/>
                </a:cxn>
                <a:cxn ang="0">
                  <a:pos x="434" y="11"/>
                </a:cxn>
                <a:cxn ang="0">
                  <a:pos x="447" y="15"/>
                </a:cxn>
                <a:cxn ang="0">
                  <a:pos x="458" y="17"/>
                </a:cxn>
                <a:cxn ang="0">
                  <a:pos x="492" y="733"/>
                </a:cxn>
                <a:cxn ang="0">
                  <a:pos x="414" y="738"/>
                </a:cxn>
                <a:cxn ang="0">
                  <a:pos x="324" y="740"/>
                </a:cxn>
                <a:cxn ang="0">
                  <a:pos x="224" y="742"/>
                </a:cxn>
                <a:cxn ang="0">
                  <a:pos x="151" y="742"/>
                </a:cxn>
                <a:cxn ang="0">
                  <a:pos x="84" y="740"/>
                </a:cxn>
                <a:cxn ang="0">
                  <a:pos x="0" y="34"/>
                </a:cxn>
                <a:cxn ang="0">
                  <a:pos x="19" y="19"/>
                </a:cxn>
                <a:cxn ang="0">
                  <a:pos x="93" y="19"/>
                </a:cxn>
                <a:cxn ang="0">
                  <a:pos x="147" y="17"/>
                </a:cxn>
                <a:cxn ang="0">
                  <a:pos x="209" y="15"/>
                </a:cxn>
                <a:cxn ang="0">
                  <a:pos x="274" y="11"/>
                </a:cxn>
                <a:cxn ang="0">
                  <a:pos x="343" y="7"/>
                </a:cxn>
                <a:cxn ang="0">
                  <a:pos x="412" y="0"/>
                </a:cxn>
              </a:cxnLst>
              <a:rect l="0" t="0" r="r" b="b"/>
              <a:pathLst>
                <a:path w="492" h="742">
                  <a:moveTo>
                    <a:pt x="412" y="0"/>
                  </a:moveTo>
                  <a:lnTo>
                    <a:pt x="434" y="11"/>
                  </a:lnTo>
                  <a:lnTo>
                    <a:pt x="447" y="15"/>
                  </a:lnTo>
                  <a:lnTo>
                    <a:pt x="458" y="17"/>
                  </a:lnTo>
                  <a:lnTo>
                    <a:pt x="492" y="733"/>
                  </a:lnTo>
                  <a:lnTo>
                    <a:pt x="414" y="738"/>
                  </a:lnTo>
                  <a:lnTo>
                    <a:pt x="324" y="740"/>
                  </a:lnTo>
                  <a:lnTo>
                    <a:pt x="224" y="742"/>
                  </a:lnTo>
                  <a:lnTo>
                    <a:pt x="151" y="742"/>
                  </a:lnTo>
                  <a:lnTo>
                    <a:pt x="84" y="740"/>
                  </a:lnTo>
                  <a:lnTo>
                    <a:pt x="0" y="34"/>
                  </a:lnTo>
                  <a:lnTo>
                    <a:pt x="19" y="19"/>
                  </a:lnTo>
                  <a:lnTo>
                    <a:pt x="93" y="19"/>
                  </a:lnTo>
                  <a:lnTo>
                    <a:pt x="147" y="17"/>
                  </a:lnTo>
                  <a:lnTo>
                    <a:pt x="209" y="15"/>
                  </a:lnTo>
                  <a:lnTo>
                    <a:pt x="274" y="11"/>
                  </a:lnTo>
                  <a:lnTo>
                    <a:pt x="343" y="7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F9FC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1370013" y="2600325"/>
              <a:ext cx="1408112" cy="1363663"/>
            </a:xfrm>
            <a:custGeom>
              <a:avLst/>
              <a:gdLst/>
              <a:ahLst/>
              <a:cxnLst>
                <a:cxn ang="0">
                  <a:pos x="416" y="0"/>
                </a:cxn>
                <a:cxn ang="0">
                  <a:pos x="479" y="3"/>
                </a:cxn>
                <a:cxn ang="0">
                  <a:pos x="542" y="16"/>
                </a:cxn>
                <a:cxn ang="0">
                  <a:pos x="606" y="37"/>
                </a:cxn>
                <a:cxn ang="0">
                  <a:pos x="661" y="65"/>
                </a:cxn>
                <a:cxn ang="0">
                  <a:pos x="710" y="102"/>
                </a:cxn>
                <a:cxn ang="0">
                  <a:pos x="755" y="145"/>
                </a:cxn>
                <a:cxn ang="0">
                  <a:pos x="792" y="194"/>
                </a:cxn>
                <a:cxn ang="0">
                  <a:pos x="823" y="246"/>
                </a:cxn>
                <a:cxn ang="0">
                  <a:pos x="850" y="302"/>
                </a:cxn>
                <a:cxn ang="0">
                  <a:pos x="868" y="358"/>
                </a:cxn>
                <a:cxn ang="0">
                  <a:pos x="881" y="417"/>
                </a:cxn>
                <a:cxn ang="0">
                  <a:pos x="887" y="473"/>
                </a:cxn>
                <a:cxn ang="0">
                  <a:pos x="887" y="529"/>
                </a:cxn>
                <a:cxn ang="0">
                  <a:pos x="877" y="581"/>
                </a:cxn>
                <a:cxn ang="0">
                  <a:pos x="863" y="630"/>
                </a:cxn>
                <a:cxn ang="0">
                  <a:pos x="835" y="684"/>
                </a:cxn>
                <a:cxn ang="0">
                  <a:pos x="801" y="731"/>
                </a:cxn>
                <a:cxn ang="0">
                  <a:pos x="760" y="770"/>
                </a:cxn>
                <a:cxn ang="0">
                  <a:pos x="712" y="803"/>
                </a:cxn>
                <a:cxn ang="0">
                  <a:pos x="660" y="828"/>
                </a:cxn>
                <a:cxn ang="0">
                  <a:pos x="606" y="846"/>
                </a:cxn>
                <a:cxn ang="0">
                  <a:pos x="546" y="856"/>
                </a:cxn>
                <a:cxn ang="0">
                  <a:pos x="485" y="859"/>
                </a:cxn>
                <a:cxn ang="0">
                  <a:pos x="421" y="854"/>
                </a:cxn>
                <a:cxn ang="0">
                  <a:pos x="358" y="841"/>
                </a:cxn>
                <a:cxn ang="0">
                  <a:pos x="295" y="818"/>
                </a:cxn>
                <a:cxn ang="0">
                  <a:pos x="235" y="788"/>
                </a:cxn>
                <a:cxn ang="0">
                  <a:pos x="179" y="751"/>
                </a:cxn>
                <a:cxn ang="0">
                  <a:pos x="131" y="708"/>
                </a:cxn>
                <a:cxn ang="0">
                  <a:pos x="90" y="660"/>
                </a:cxn>
                <a:cxn ang="0">
                  <a:pos x="54" y="608"/>
                </a:cxn>
                <a:cxn ang="0">
                  <a:pos x="28" y="552"/>
                </a:cxn>
                <a:cxn ang="0">
                  <a:pos x="10" y="494"/>
                </a:cxn>
                <a:cxn ang="0">
                  <a:pos x="0" y="434"/>
                </a:cxn>
                <a:cxn ang="0">
                  <a:pos x="0" y="373"/>
                </a:cxn>
                <a:cxn ang="0">
                  <a:pos x="8" y="311"/>
                </a:cxn>
                <a:cxn ang="0">
                  <a:pos x="28" y="249"/>
                </a:cxn>
                <a:cxn ang="0">
                  <a:pos x="56" y="194"/>
                </a:cxn>
                <a:cxn ang="0">
                  <a:pos x="94" y="143"/>
                </a:cxn>
                <a:cxn ang="0">
                  <a:pos x="136" y="100"/>
                </a:cxn>
                <a:cxn ang="0">
                  <a:pos x="185" y="65"/>
                </a:cxn>
                <a:cxn ang="0">
                  <a:pos x="237" y="37"/>
                </a:cxn>
                <a:cxn ang="0">
                  <a:pos x="293" y="16"/>
                </a:cxn>
                <a:cxn ang="0">
                  <a:pos x="352" y="3"/>
                </a:cxn>
                <a:cxn ang="0">
                  <a:pos x="416" y="0"/>
                </a:cxn>
              </a:cxnLst>
              <a:rect l="0" t="0" r="r" b="b"/>
              <a:pathLst>
                <a:path w="887" h="859">
                  <a:moveTo>
                    <a:pt x="416" y="0"/>
                  </a:moveTo>
                  <a:lnTo>
                    <a:pt x="479" y="3"/>
                  </a:lnTo>
                  <a:lnTo>
                    <a:pt x="542" y="16"/>
                  </a:lnTo>
                  <a:lnTo>
                    <a:pt x="606" y="37"/>
                  </a:lnTo>
                  <a:lnTo>
                    <a:pt x="661" y="65"/>
                  </a:lnTo>
                  <a:lnTo>
                    <a:pt x="710" y="102"/>
                  </a:lnTo>
                  <a:lnTo>
                    <a:pt x="755" y="145"/>
                  </a:lnTo>
                  <a:lnTo>
                    <a:pt x="792" y="194"/>
                  </a:lnTo>
                  <a:lnTo>
                    <a:pt x="823" y="246"/>
                  </a:lnTo>
                  <a:lnTo>
                    <a:pt x="850" y="302"/>
                  </a:lnTo>
                  <a:lnTo>
                    <a:pt x="868" y="358"/>
                  </a:lnTo>
                  <a:lnTo>
                    <a:pt x="881" y="417"/>
                  </a:lnTo>
                  <a:lnTo>
                    <a:pt x="887" y="473"/>
                  </a:lnTo>
                  <a:lnTo>
                    <a:pt x="887" y="529"/>
                  </a:lnTo>
                  <a:lnTo>
                    <a:pt x="877" y="581"/>
                  </a:lnTo>
                  <a:lnTo>
                    <a:pt x="863" y="630"/>
                  </a:lnTo>
                  <a:lnTo>
                    <a:pt x="835" y="684"/>
                  </a:lnTo>
                  <a:lnTo>
                    <a:pt x="801" y="731"/>
                  </a:lnTo>
                  <a:lnTo>
                    <a:pt x="760" y="770"/>
                  </a:lnTo>
                  <a:lnTo>
                    <a:pt x="712" y="803"/>
                  </a:lnTo>
                  <a:lnTo>
                    <a:pt x="660" y="828"/>
                  </a:lnTo>
                  <a:lnTo>
                    <a:pt x="606" y="846"/>
                  </a:lnTo>
                  <a:lnTo>
                    <a:pt x="546" y="856"/>
                  </a:lnTo>
                  <a:lnTo>
                    <a:pt x="485" y="859"/>
                  </a:lnTo>
                  <a:lnTo>
                    <a:pt x="421" y="854"/>
                  </a:lnTo>
                  <a:lnTo>
                    <a:pt x="358" y="841"/>
                  </a:lnTo>
                  <a:lnTo>
                    <a:pt x="295" y="818"/>
                  </a:lnTo>
                  <a:lnTo>
                    <a:pt x="235" y="788"/>
                  </a:lnTo>
                  <a:lnTo>
                    <a:pt x="179" y="751"/>
                  </a:lnTo>
                  <a:lnTo>
                    <a:pt x="131" y="708"/>
                  </a:lnTo>
                  <a:lnTo>
                    <a:pt x="90" y="660"/>
                  </a:lnTo>
                  <a:lnTo>
                    <a:pt x="54" y="608"/>
                  </a:lnTo>
                  <a:lnTo>
                    <a:pt x="28" y="552"/>
                  </a:lnTo>
                  <a:lnTo>
                    <a:pt x="10" y="494"/>
                  </a:lnTo>
                  <a:lnTo>
                    <a:pt x="0" y="434"/>
                  </a:lnTo>
                  <a:lnTo>
                    <a:pt x="0" y="373"/>
                  </a:lnTo>
                  <a:lnTo>
                    <a:pt x="8" y="311"/>
                  </a:lnTo>
                  <a:lnTo>
                    <a:pt x="28" y="249"/>
                  </a:lnTo>
                  <a:lnTo>
                    <a:pt x="56" y="194"/>
                  </a:lnTo>
                  <a:lnTo>
                    <a:pt x="94" y="143"/>
                  </a:lnTo>
                  <a:lnTo>
                    <a:pt x="136" y="100"/>
                  </a:lnTo>
                  <a:lnTo>
                    <a:pt x="185" y="65"/>
                  </a:lnTo>
                  <a:lnTo>
                    <a:pt x="237" y="37"/>
                  </a:lnTo>
                  <a:lnTo>
                    <a:pt x="293" y="16"/>
                  </a:lnTo>
                  <a:lnTo>
                    <a:pt x="352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C89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1500188" y="2676525"/>
              <a:ext cx="1230312" cy="1190625"/>
            </a:xfrm>
            <a:custGeom>
              <a:avLst/>
              <a:gdLst/>
              <a:ahLst/>
              <a:cxnLst>
                <a:cxn ang="0">
                  <a:pos x="363" y="0"/>
                </a:cxn>
                <a:cxn ang="0">
                  <a:pos x="417" y="4"/>
                </a:cxn>
                <a:cxn ang="0">
                  <a:pos x="473" y="15"/>
                </a:cxn>
                <a:cxn ang="0">
                  <a:pos x="529" y="34"/>
                </a:cxn>
                <a:cxn ang="0">
                  <a:pos x="581" y="62"/>
                </a:cxn>
                <a:cxn ang="0">
                  <a:pos x="628" y="97"/>
                </a:cxn>
                <a:cxn ang="0">
                  <a:pos x="669" y="140"/>
                </a:cxn>
                <a:cxn ang="0">
                  <a:pos x="702" y="187"/>
                </a:cxn>
                <a:cxn ang="0">
                  <a:pos x="730" y="239"/>
                </a:cxn>
                <a:cxn ang="0">
                  <a:pos x="751" y="293"/>
                </a:cxn>
                <a:cxn ang="0">
                  <a:pos x="766" y="347"/>
                </a:cxn>
                <a:cxn ang="0">
                  <a:pos x="775" y="401"/>
                </a:cxn>
                <a:cxn ang="0">
                  <a:pos x="775" y="455"/>
                </a:cxn>
                <a:cxn ang="0">
                  <a:pos x="769" y="505"/>
                </a:cxn>
                <a:cxn ang="0">
                  <a:pos x="754" y="552"/>
                </a:cxn>
                <a:cxn ang="0">
                  <a:pos x="730" y="599"/>
                </a:cxn>
                <a:cxn ang="0">
                  <a:pos x="700" y="640"/>
                </a:cxn>
                <a:cxn ang="0">
                  <a:pos x="663" y="673"/>
                </a:cxn>
                <a:cxn ang="0">
                  <a:pos x="622" y="701"/>
                </a:cxn>
                <a:cxn ang="0">
                  <a:pos x="578" y="724"/>
                </a:cxn>
                <a:cxn ang="0">
                  <a:pos x="529" y="739"/>
                </a:cxn>
                <a:cxn ang="0">
                  <a:pos x="477" y="748"/>
                </a:cxn>
                <a:cxn ang="0">
                  <a:pos x="423" y="750"/>
                </a:cxn>
                <a:cxn ang="0">
                  <a:pos x="369" y="746"/>
                </a:cxn>
                <a:cxn ang="0">
                  <a:pos x="313" y="733"/>
                </a:cxn>
                <a:cxn ang="0">
                  <a:pos x="257" y="714"/>
                </a:cxn>
                <a:cxn ang="0">
                  <a:pos x="200" y="684"/>
                </a:cxn>
                <a:cxn ang="0">
                  <a:pos x="149" y="649"/>
                </a:cxn>
                <a:cxn ang="0">
                  <a:pos x="103" y="606"/>
                </a:cxn>
                <a:cxn ang="0">
                  <a:pos x="66" y="560"/>
                </a:cxn>
                <a:cxn ang="0">
                  <a:pos x="36" y="507"/>
                </a:cxn>
                <a:cxn ang="0">
                  <a:pos x="15" y="453"/>
                </a:cxn>
                <a:cxn ang="0">
                  <a:pos x="2" y="395"/>
                </a:cxn>
                <a:cxn ang="0">
                  <a:pos x="0" y="338"/>
                </a:cxn>
                <a:cxn ang="0">
                  <a:pos x="8" y="278"/>
                </a:cxn>
                <a:cxn ang="0">
                  <a:pos x="26" y="220"/>
                </a:cxn>
                <a:cxn ang="0">
                  <a:pos x="52" y="170"/>
                </a:cxn>
                <a:cxn ang="0">
                  <a:pos x="82" y="127"/>
                </a:cxn>
                <a:cxn ang="0">
                  <a:pos x="120" y="90"/>
                </a:cxn>
                <a:cxn ang="0">
                  <a:pos x="162" y="58"/>
                </a:cxn>
                <a:cxn ang="0">
                  <a:pos x="207" y="34"/>
                </a:cxn>
                <a:cxn ang="0">
                  <a:pos x="257" y="15"/>
                </a:cxn>
                <a:cxn ang="0">
                  <a:pos x="309" y="4"/>
                </a:cxn>
                <a:cxn ang="0">
                  <a:pos x="363" y="0"/>
                </a:cxn>
              </a:cxnLst>
              <a:rect l="0" t="0" r="r" b="b"/>
              <a:pathLst>
                <a:path w="775" h="750">
                  <a:moveTo>
                    <a:pt x="363" y="0"/>
                  </a:moveTo>
                  <a:lnTo>
                    <a:pt x="417" y="4"/>
                  </a:lnTo>
                  <a:lnTo>
                    <a:pt x="473" y="15"/>
                  </a:lnTo>
                  <a:lnTo>
                    <a:pt x="529" y="34"/>
                  </a:lnTo>
                  <a:lnTo>
                    <a:pt x="581" y="62"/>
                  </a:lnTo>
                  <a:lnTo>
                    <a:pt x="628" y="97"/>
                  </a:lnTo>
                  <a:lnTo>
                    <a:pt x="669" y="140"/>
                  </a:lnTo>
                  <a:lnTo>
                    <a:pt x="702" y="187"/>
                  </a:lnTo>
                  <a:lnTo>
                    <a:pt x="730" y="239"/>
                  </a:lnTo>
                  <a:lnTo>
                    <a:pt x="751" y="293"/>
                  </a:lnTo>
                  <a:lnTo>
                    <a:pt x="766" y="347"/>
                  </a:lnTo>
                  <a:lnTo>
                    <a:pt x="775" y="401"/>
                  </a:lnTo>
                  <a:lnTo>
                    <a:pt x="775" y="455"/>
                  </a:lnTo>
                  <a:lnTo>
                    <a:pt x="769" y="505"/>
                  </a:lnTo>
                  <a:lnTo>
                    <a:pt x="754" y="552"/>
                  </a:lnTo>
                  <a:lnTo>
                    <a:pt x="730" y="599"/>
                  </a:lnTo>
                  <a:lnTo>
                    <a:pt x="700" y="640"/>
                  </a:lnTo>
                  <a:lnTo>
                    <a:pt x="663" y="673"/>
                  </a:lnTo>
                  <a:lnTo>
                    <a:pt x="622" y="701"/>
                  </a:lnTo>
                  <a:lnTo>
                    <a:pt x="578" y="724"/>
                  </a:lnTo>
                  <a:lnTo>
                    <a:pt x="529" y="739"/>
                  </a:lnTo>
                  <a:lnTo>
                    <a:pt x="477" y="748"/>
                  </a:lnTo>
                  <a:lnTo>
                    <a:pt x="423" y="750"/>
                  </a:lnTo>
                  <a:lnTo>
                    <a:pt x="369" y="746"/>
                  </a:lnTo>
                  <a:lnTo>
                    <a:pt x="313" y="733"/>
                  </a:lnTo>
                  <a:lnTo>
                    <a:pt x="257" y="714"/>
                  </a:lnTo>
                  <a:lnTo>
                    <a:pt x="200" y="684"/>
                  </a:lnTo>
                  <a:lnTo>
                    <a:pt x="149" y="649"/>
                  </a:lnTo>
                  <a:lnTo>
                    <a:pt x="103" y="606"/>
                  </a:lnTo>
                  <a:lnTo>
                    <a:pt x="66" y="560"/>
                  </a:lnTo>
                  <a:lnTo>
                    <a:pt x="36" y="507"/>
                  </a:lnTo>
                  <a:lnTo>
                    <a:pt x="15" y="453"/>
                  </a:lnTo>
                  <a:lnTo>
                    <a:pt x="2" y="395"/>
                  </a:lnTo>
                  <a:lnTo>
                    <a:pt x="0" y="338"/>
                  </a:lnTo>
                  <a:lnTo>
                    <a:pt x="8" y="278"/>
                  </a:lnTo>
                  <a:lnTo>
                    <a:pt x="26" y="220"/>
                  </a:lnTo>
                  <a:lnTo>
                    <a:pt x="52" y="170"/>
                  </a:lnTo>
                  <a:lnTo>
                    <a:pt x="82" y="127"/>
                  </a:lnTo>
                  <a:lnTo>
                    <a:pt x="120" y="90"/>
                  </a:lnTo>
                  <a:lnTo>
                    <a:pt x="162" y="58"/>
                  </a:lnTo>
                  <a:lnTo>
                    <a:pt x="207" y="34"/>
                  </a:lnTo>
                  <a:lnTo>
                    <a:pt x="257" y="15"/>
                  </a:lnTo>
                  <a:lnTo>
                    <a:pt x="309" y="4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FFD7A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1368425" y="2628900"/>
              <a:ext cx="1211262" cy="1098550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76" y="4"/>
                </a:cxn>
                <a:cxn ang="0">
                  <a:pos x="540" y="17"/>
                </a:cxn>
                <a:cxn ang="0">
                  <a:pos x="603" y="38"/>
                </a:cxn>
                <a:cxn ang="0">
                  <a:pos x="648" y="60"/>
                </a:cxn>
                <a:cxn ang="0">
                  <a:pos x="685" y="82"/>
                </a:cxn>
                <a:cxn ang="0">
                  <a:pos x="715" y="108"/>
                </a:cxn>
                <a:cxn ang="0">
                  <a:pos x="741" y="135"/>
                </a:cxn>
                <a:cxn ang="0">
                  <a:pos x="763" y="164"/>
                </a:cxn>
                <a:cxn ang="0">
                  <a:pos x="759" y="207"/>
                </a:cxn>
                <a:cxn ang="0">
                  <a:pos x="748" y="245"/>
                </a:cxn>
                <a:cxn ang="0">
                  <a:pos x="731" y="274"/>
                </a:cxn>
                <a:cxn ang="0">
                  <a:pos x="709" y="300"/>
                </a:cxn>
                <a:cxn ang="0">
                  <a:pos x="681" y="321"/>
                </a:cxn>
                <a:cxn ang="0">
                  <a:pos x="649" y="336"/>
                </a:cxn>
                <a:cxn ang="0">
                  <a:pos x="614" y="349"/>
                </a:cxn>
                <a:cxn ang="0">
                  <a:pos x="577" y="356"/>
                </a:cxn>
                <a:cxn ang="0">
                  <a:pos x="538" y="362"/>
                </a:cxn>
                <a:cxn ang="0">
                  <a:pos x="497" y="364"/>
                </a:cxn>
                <a:cxn ang="0">
                  <a:pos x="458" y="364"/>
                </a:cxn>
                <a:cxn ang="0">
                  <a:pos x="379" y="360"/>
                </a:cxn>
                <a:cxn ang="0">
                  <a:pos x="344" y="356"/>
                </a:cxn>
                <a:cxn ang="0">
                  <a:pos x="312" y="351"/>
                </a:cxn>
                <a:cxn ang="0">
                  <a:pos x="284" y="345"/>
                </a:cxn>
                <a:cxn ang="0">
                  <a:pos x="262" y="342"/>
                </a:cxn>
                <a:cxn ang="0">
                  <a:pos x="243" y="338"/>
                </a:cxn>
                <a:cxn ang="0">
                  <a:pos x="232" y="336"/>
                </a:cxn>
                <a:cxn ang="0">
                  <a:pos x="229" y="334"/>
                </a:cxn>
                <a:cxn ang="0">
                  <a:pos x="240" y="394"/>
                </a:cxn>
                <a:cxn ang="0">
                  <a:pos x="245" y="448"/>
                </a:cxn>
                <a:cxn ang="0">
                  <a:pos x="243" y="496"/>
                </a:cxn>
                <a:cxn ang="0">
                  <a:pos x="236" y="539"/>
                </a:cxn>
                <a:cxn ang="0">
                  <a:pos x="225" y="578"/>
                </a:cxn>
                <a:cxn ang="0">
                  <a:pos x="210" y="612"/>
                </a:cxn>
                <a:cxn ang="0">
                  <a:pos x="193" y="640"/>
                </a:cxn>
                <a:cxn ang="0">
                  <a:pos x="175" y="662"/>
                </a:cxn>
                <a:cxn ang="0">
                  <a:pos x="154" y="679"/>
                </a:cxn>
                <a:cxn ang="0">
                  <a:pos x="135" y="692"/>
                </a:cxn>
                <a:cxn ang="0">
                  <a:pos x="96" y="651"/>
                </a:cxn>
                <a:cxn ang="0">
                  <a:pos x="65" y="606"/>
                </a:cxn>
                <a:cxn ang="0">
                  <a:pos x="39" y="558"/>
                </a:cxn>
                <a:cxn ang="0">
                  <a:pos x="20" y="507"/>
                </a:cxn>
                <a:cxn ang="0">
                  <a:pos x="7" y="453"/>
                </a:cxn>
                <a:cxn ang="0">
                  <a:pos x="0" y="399"/>
                </a:cxn>
                <a:cxn ang="0">
                  <a:pos x="0" y="345"/>
                </a:cxn>
                <a:cxn ang="0">
                  <a:pos x="9" y="297"/>
                </a:cxn>
                <a:cxn ang="0">
                  <a:pos x="26" y="250"/>
                </a:cxn>
                <a:cxn ang="0">
                  <a:pos x="55" y="194"/>
                </a:cxn>
                <a:cxn ang="0">
                  <a:pos x="91" y="144"/>
                </a:cxn>
                <a:cxn ang="0">
                  <a:pos x="134" y="101"/>
                </a:cxn>
                <a:cxn ang="0">
                  <a:pos x="182" y="66"/>
                </a:cxn>
                <a:cxn ang="0">
                  <a:pos x="234" y="38"/>
                </a:cxn>
                <a:cxn ang="0">
                  <a:pos x="292" y="17"/>
                </a:cxn>
                <a:cxn ang="0">
                  <a:pos x="351" y="4"/>
                </a:cxn>
                <a:cxn ang="0">
                  <a:pos x="413" y="0"/>
                </a:cxn>
              </a:cxnLst>
              <a:rect l="0" t="0" r="r" b="b"/>
              <a:pathLst>
                <a:path w="763" h="692">
                  <a:moveTo>
                    <a:pt x="413" y="0"/>
                  </a:moveTo>
                  <a:lnTo>
                    <a:pt x="476" y="4"/>
                  </a:lnTo>
                  <a:lnTo>
                    <a:pt x="540" y="17"/>
                  </a:lnTo>
                  <a:lnTo>
                    <a:pt x="603" y="38"/>
                  </a:lnTo>
                  <a:lnTo>
                    <a:pt x="648" y="60"/>
                  </a:lnTo>
                  <a:lnTo>
                    <a:pt x="685" y="82"/>
                  </a:lnTo>
                  <a:lnTo>
                    <a:pt x="715" y="108"/>
                  </a:lnTo>
                  <a:lnTo>
                    <a:pt x="741" y="135"/>
                  </a:lnTo>
                  <a:lnTo>
                    <a:pt x="763" y="164"/>
                  </a:lnTo>
                  <a:lnTo>
                    <a:pt x="759" y="207"/>
                  </a:lnTo>
                  <a:lnTo>
                    <a:pt x="748" y="245"/>
                  </a:lnTo>
                  <a:lnTo>
                    <a:pt x="731" y="274"/>
                  </a:lnTo>
                  <a:lnTo>
                    <a:pt x="709" y="300"/>
                  </a:lnTo>
                  <a:lnTo>
                    <a:pt x="681" y="321"/>
                  </a:lnTo>
                  <a:lnTo>
                    <a:pt x="649" y="336"/>
                  </a:lnTo>
                  <a:lnTo>
                    <a:pt x="614" y="349"/>
                  </a:lnTo>
                  <a:lnTo>
                    <a:pt x="577" y="356"/>
                  </a:lnTo>
                  <a:lnTo>
                    <a:pt x="538" y="362"/>
                  </a:lnTo>
                  <a:lnTo>
                    <a:pt x="497" y="364"/>
                  </a:lnTo>
                  <a:lnTo>
                    <a:pt x="458" y="364"/>
                  </a:lnTo>
                  <a:lnTo>
                    <a:pt x="379" y="360"/>
                  </a:lnTo>
                  <a:lnTo>
                    <a:pt x="344" y="356"/>
                  </a:lnTo>
                  <a:lnTo>
                    <a:pt x="312" y="351"/>
                  </a:lnTo>
                  <a:lnTo>
                    <a:pt x="284" y="345"/>
                  </a:lnTo>
                  <a:lnTo>
                    <a:pt x="262" y="342"/>
                  </a:lnTo>
                  <a:lnTo>
                    <a:pt x="243" y="338"/>
                  </a:lnTo>
                  <a:lnTo>
                    <a:pt x="232" y="336"/>
                  </a:lnTo>
                  <a:lnTo>
                    <a:pt x="229" y="334"/>
                  </a:lnTo>
                  <a:lnTo>
                    <a:pt x="240" y="394"/>
                  </a:lnTo>
                  <a:lnTo>
                    <a:pt x="245" y="448"/>
                  </a:lnTo>
                  <a:lnTo>
                    <a:pt x="243" y="496"/>
                  </a:lnTo>
                  <a:lnTo>
                    <a:pt x="236" y="539"/>
                  </a:lnTo>
                  <a:lnTo>
                    <a:pt x="225" y="578"/>
                  </a:lnTo>
                  <a:lnTo>
                    <a:pt x="210" y="612"/>
                  </a:lnTo>
                  <a:lnTo>
                    <a:pt x="193" y="640"/>
                  </a:lnTo>
                  <a:lnTo>
                    <a:pt x="175" y="662"/>
                  </a:lnTo>
                  <a:lnTo>
                    <a:pt x="154" y="679"/>
                  </a:lnTo>
                  <a:lnTo>
                    <a:pt x="135" y="692"/>
                  </a:lnTo>
                  <a:lnTo>
                    <a:pt x="96" y="651"/>
                  </a:lnTo>
                  <a:lnTo>
                    <a:pt x="65" y="606"/>
                  </a:lnTo>
                  <a:lnTo>
                    <a:pt x="39" y="558"/>
                  </a:lnTo>
                  <a:lnTo>
                    <a:pt x="20" y="507"/>
                  </a:lnTo>
                  <a:lnTo>
                    <a:pt x="7" y="453"/>
                  </a:lnTo>
                  <a:lnTo>
                    <a:pt x="0" y="399"/>
                  </a:lnTo>
                  <a:lnTo>
                    <a:pt x="0" y="345"/>
                  </a:lnTo>
                  <a:lnTo>
                    <a:pt x="9" y="297"/>
                  </a:lnTo>
                  <a:lnTo>
                    <a:pt x="26" y="250"/>
                  </a:lnTo>
                  <a:lnTo>
                    <a:pt x="55" y="194"/>
                  </a:lnTo>
                  <a:lnTo>
                    <a:pt x="91" y="144"/>
                  </a:lnTo>
                  <a:lnTo>
                    <a:pt x="134" y="101"/>
                  </a:lnTo>
                  <a:lnTo>
                    <a:pt x="182" y="66"/>
                  </a:lnTo>
                  <a:lnTo>
                    <a:pt x="234" y="38"/>
                  </a:lnTo>
                  <a:lnTo>
                    <a:pt x="292" y="17"/>
                  </a:lnTo>
                  <a:lnTo>
                    <a:pt x="35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934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1368425" y="2600325"/>
              <a:ext cx="1217612" cy="1106488"/>
            </a:xfrm>
            <a:custGeom>
              <a:avLst/>
              <a:gdLst/>
              <a:ahLst/>
              <a:cxnLst>
                <a:cxn ang="0">
                  <a:pos x="417" y="0"/>
                </a:cxn>
                <a:cxn ang="0">
                  <a:pos x="480" y="3"/>
                </a:cxn>
                <a:cxn ang="0">
                  <a:pos x="543" y="16"/>
                </a:cxn>
                <a:cxn ang="0">
                  <a:pos x="607" y="37"/>
                </a:cxn>
                <a:cxn ang="0">
                  <a:pos x="651" y="59"/>
                </a:cxn>
                <a:cxn ang="0">
                  <a:pos x="687" y="82"/>
                </a:cxn>
                <a:cxn ang="0">
                  <a:pos x="716" y="108"/>
                </a:cxn>
                <a:cxn ang="0">
                  <a:pos x="744" y="134"/>
                </a:cxn>
                <a:cxn ang="0">
                  <a:pos x="767" y="164"/>
                </a:cxn>
                <a:cxn ang="0">
                  <a:pos x="763" y="207"/>
                </a:cxn>
                <a:cxn ang="0">
                  <a:pos x="752" y="244"/>
                </a:cxn>
                <a:cxn ang="0">
                  <a:pos x="735" y="274"/>
                </a:cxn>
                <a:cxn ang="0">
                  <a:pos x="713" y="300"/>
                </a:cxn>
                <a:cxn ang="0">
                  <a:pos x="685" y="320"/>
                </a:cxn>
                <a:cxn ang="0">
                  <a:pos x="653" y="335"/>
                </a:cxn>
                <a:cxn ang="0">
                  <a:pos x="618" y="348"/>
                </a:cxn>
                <a:cxn ang="0">
                  <a:pos x="581" y="356"/>
                </a:cxn>
                <a:cxn ang="0">
                  <a:pos x="541" y="361"/>
                </a:cxn>
                <a:cxn ang="0">
                  <a:pos x="500" y="363"/>
                </a:cxn>
                <a:cxn ang="0">
                  <a:pos x="461" y="363"/>
                </a:cxn>
                <a:cxn ang="0">
                  <a:pos x="383" y="360"/>
                </a:cxn>
                <a:cxn ang="0">
                  <a:pos x="348" y="356"/>
                </a:cxn>
                <a:cxn ang="0">
                  <a:pos x="316" y="350"/>
                </a:cxn>
                <a:cxn ang="0">
                  <a:pos x="288" y="345"/>
                </a:cxn>
                <a:cxn ang="0">
                  <a:pos x="266" y="341"/>
                </a:cxn>
                <a:cxn ang="0">
                  <a:pos x="247" y="337"/>
                </a:cxn>
                <a:cxn ang="0">
                  <a:pos x="236" y="335"/>
                </a:cxn>
                <a:cxn ang="0">
                  <a:pos x="232" y="333"/>
                </a:cxn>
                <a:cxn ang="0">
                  <a:pos x="245" y="395"/>
                </a:cxn>
                <a:cxn ang="0">
                  <a:pos x="251" y="451"/>
                </a:cxn>
                <a:cxn ang="0">
                  <a:pos x="249" y="501"/>
                </a:cxn>
                <a:cxn ang="0">
                  <a:pos x="242" y="544"/>
                </a:cxn>
                <a:cxn ang="0">
                  <a:pos x="230" y="583"/>
                </a:cxn>
                <a:cxn ang="0">
                  <a:pos x="216" y="615"/>
                </a:cxn>
                <a:cxn ang="0">
                  <a:pos x="197" y="643"/>
                </a:cxn>
                <a:cxn ang="0">
                  <a:pos x="178" y="663"/>
                </a:cxn>
                <a:cxn ang="0">
                  <a:pos x="158" y="680"/>
                </a:cxn>
                <a:cxn ang="0">
                  <a:pos x="139" y="691"/>
                </a:cxn>
                <a:cxn ang="0">
                  <a:pos x="121" y="697"/>
                </a:cxn>
                <a:cxn ang="0">
                  <a:pos x="81" y="649"/>
                </a:cxn>
                <a:cxn ang="0">
                  <a:pos x="50" y="598"/>
                </a:cxn>
                <a:cxn ang="0">
                  <a:pos x="26" y="544"/>
                </a:cxn>
                <a:cxn ang="0">
                  <a:pos x="9" y="486"/>
                </a:cxn>
                <a:cxn ang="0">
                  <a:pos x="0" y="429"/>
                </a:cxn>
                <a:cxn ang="0">
                  <a:pos x="0" y="369"/>
                </a:cxn>
                <a:cxn ang="0">
                  <a:pos x="11" y="309"/>
                </a:cxn>
                <a:cxn ang="0">
                  <a:pos x="29" y="249"/>
                </a:cxn>
                <a:cxn ang="0">
                  <a:pos x="57" y="194"/>
                </a:cxn>
                <a:cxn ang="0">
                  <a:pos x="95" y="143"/>
                </a:cxn>
                <a:cxn ang="0">
                  <a:pos x="137" y="100"/>
                </a:cxn>
                <a:cxn ang="0">
                  <a:pos x="186" y="65"/>
                </a:cxn>
                <a:cxn ang="0">
                  <a:pos x="238" y="37"/>
                </a:cxn>
                <a:cxn ang="0">
                  <a:pos x="294" y="16"/>
                </a:cxn>
                <a:cxn ang="0">
                  <a:pos x="353" y="3"/>
                </a:cxn>
                <a:cxn ang="0">
                  <a:pos x="417" y="0"/>
                </a:cxn>
              </a:cxnLst>
              <a:rect l="0" t="0" r="r" b="b"/>
              <a:pathLst>
                <a:path w="767" h="697">
                  <a:moveTo>
                    <a:pt x="417" y="0"/>
                  </a:moveTo>
                  <a:lnTo>
                    <a:pt x="480" y="3"/>
                  </a:lnTo>
                  <a:lnTo>
                    <a:pt x="543" y="16"/>
                  </a:lnTo>
                  <a:lnTo>
                    <a:pt x="607" y="37"/>
                  </a:lnTo>
                  <a:lnTo>
                    <a:pt x="651" y="59"/>
                  </a:lnTo>
                  <a:lnTo>
                    <a:pt x="687" y="82"/>
                  </a:lnTo>
                  <a:lnTo>
                    <a:pt x="716" y="108"/>
                  </a:lnTo>
                  <a:lnTo>
                    <a:pt x="744" y="134"/>
                  </a:lnTo>
                  <a:lnTo>
                    <a:pt x="767" y="164"/>
                  </a:lnTo>
                  <a:lnTo>
                    <a:pt x="763" y="207"/>
                  </a:lnTo>
                  <a:lnTo>
                    <a:pt x="752" y="244"/>
                  </a:lnTo>
                  <a:lnTo>
                    <a:pt x="735" y="274"/>
                  </a:lnTo>
                  <a:lnTo>
                    <a:pt x="713" y="300"/>
                  </a:lnTo>
                  <a:lnTo>
                    <a:pt x="685" y="320"/>
                  </a:lnTo>
                  <a:lnTo>
                    <a:pt x="653" y="335"/>
                  </a:lnTo>
                  <a:lnTo>
                    <a:pt x="618" y="348"/>
                  </a:lnTo>
                  <a:lnTo>
                    <a:pt x="581" y="356"/>
                  </a:lnTo>
                  <a:lnTo>
                    <a:pt x="541" y="361"/>
                  </a:lnTo>
                  <a:lnTo>
                    <a:pt x="500" y="363"/>
                  </a:lnTo>
                  <a:lnTo>
                    <a:pt x="461" y="363"/>
                  </a:lnTo>
                  <a:lnTo>
                    <a:pt x="383" y="360"/>
                  </a:lnTo>
                  <a:lnTo>
                    <a:pt x="348" y="356"/>
                  </a:lnTo>
                  <a:lnTo>
                    <a:pt x="316" y="350"/>
                  </a:lnTo>
                  <a:lnTo>
                    <a:pt x="288" y="345"/>
                  </a:lnTo>
                  <a:lnTo>
                    <a:pt x="266" y="341"/>
                  </a:lnTo>
                  <a:lnTo>
                    <a:pt x="247" y="337"/>
                  </a:lnTo>
                  <a:lnTo>
                    <a:pt x="236" y="335"/>
                  </a:lnTo>
                  <a:lnTo>
                    <a:pt x="232" y="333"/>
                  </a:lnTo>
                  <a:lnTo>
                    <a:pt x="245" y="395"/>
                  </a:lnTo>
                  <a:lnTo>
                    <a:pt x="251" y="451"/>
                  </a:lnTo>
                  <a:lnTo>
                    <a:pt x="249" y="501"/>
                  </a:lnTo>
                  <a:lnTo>
                    <a:pt x="242" y="544"/>
                  </a:lnTo>
                  <a:lnTo>
                    <a:pt x="230" y="583"/>
                  </a:lnTo>
                  <a:lnTo>
                    <a:pt x="216" y="615"/>
                  </a:lnTo>
                  <a:lnTo>
                    <a:pt x="197" y="643"/>
                  </a:lnTo>
                  <a:lnTo>
                    <a:pt x="178" y="663"/>
                  </a:lnTo>
                  <a:lnTo>
                    <a:pt x="158" y="680"/>
                  </a:lnTo>
                  <a:lnTo>
                    <a:pt x="139" y="691"/>
                  </a:lnTo>
                  <a:lnTo>
                    <a:pt x="121" y="697"/>
                  </a:lnTo>
                  <a:lnTo>
                    <a:pt x="81" y="649"/>
                  </a:lnTo>
                  <a:lnTo>
                    <a:pt x="50" y="598"/>
                  </a:lnTo>
                  <a:lnTo>
                    <a:pt x="26" y="544"/>
                  </a:lnTo>
                  <a:lnTo>
                    <a:pt x="9" y="486"/>
                  </a:lnTo>
                  <a:lnTo>
                    <a:pt x="0" y="429"/>
                  </a:lnTo>
                  <a:lnTo>
                    <a:pt x="0" y="369"/>
                  </a:lnTo>
                  <a:lnTo>
                    <a:pt x="11" y="309"/>
                  </a:lnTo>
                  <a:lnTo>
                    <a:pt x="29" y="249"/>
                  </a:lnTo>
                  <a:lnTo>
                    <a:pt x="57" y="194"/>
                  </a:lnTo>
                  <a:lnTo>
                    <a:pt x="95" y="143"/>
                  </a:lnTo>
                  <a:lnTo>
                    <a:pt x="137" y="100"/>
                  </a:lnTo>
                  <a:lnTo>
                    <a:pt x="186" y="65"/>
                  </a:lnTo>
                  <a:lnTo>
                    <a:pt x="238" y="37"/>
                  </a:lnTo>
                  <a:lnTo>
                    <a:pt x="294" y="16"/>
                  </a:lnTo>
                  <a:lnTo>
                    <a:pt x="353" y="3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/>
          </p:nvSpPr>
          <p:spPr bwMode="auto">
            <a:xfrm>
              <a:off x="2047875" y="4138613"/>
              <a:ext cx="277812" cy="169863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38" y="105"/>
                </a:cxn>
                <a:cxn ang="0">
                  <a:pos x="89" y="107"/>
                </a:cxn>
                <a:cxn ang="0">
                  <a:pos x="0" y="8"/>
                </a:cxn>
                <a:cxn ang="0">
                  <a:pos x="54" y="6"/>
                </a:cxn>
                <a:cxn ang="0">
                  <a:pos x="113" y="4"/>
                </a:cxn>
                <a:cxn ang="0">
                  <a:pos x="175" y="0"/>
                </a:cxn>
              </a:cxnLst>
              <a:rect l="0" t="0" r="r" b="b"/>
              <a:pathLst>
                <a:path w="175" h="107">
                  <a:moveTo>
                    <a:pt x="175" y="0"/>
                  </a:moveTo>
                  <a:lnTo>
                    <a:pt x="138" y="105"/>
                  </a:lnTo>
                  <a:lnTo>
                    <a:pt x="89" y="107"/>
                  </a:lnTo>
                  <a:lnTo>
                    <a:pt x="0" y="8"/>
                  </a:lnTo>
                  <a:lnTo>
                    <a:pt x="54" y="6"/>
                  </a:lnTo>
                  <a:lnTo>
                    <a:pt x="113" y="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/>
          </p:nvSpPr>
          <p:spPr bwMode="auto">
            <a:xfrm>
              <a:off x="2178050" y="4278313"/>
              <a:ext cx="250825" cy="9652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67" y="56"/>
                </a:cxn>
                <a:cxn ang="0">
                  <a:pos x="82" y="116"/>
                </a:cxn>
                <a:cxn ang="0">
                  <a:pos x="97" y="173"/>
                </a:cxn>
                <a:cxn ang="0">
                  <a:pos x="110" y="231"/>
                </a:cxn>
                <a:cxn ang="0">
                  <a:pos x="121" y="287"/>
                </a:cxn>
                <a:cxn ang="0">
                  <a:pos x="130" y="339"/>
                </a:cxn>
                <a:cxn ang="0">
                  <a:pos x="139" y="386"/>
                </a:cxn>
                <a:cxn ang="0">
                  <a:pos x="145" y="427"/>
                </a:cxn>
                <a:cxn ang="0">
                  <a:pos x="151" y="462"/>
                </a:cxn>
                <a:cxn ang="0">
                  <a:pos x="154" y="488"/>
                </a:cxn>
                <a:cxn ang="0">
                  <a:pos x="158" y="505"/>
                </a:cxn>
                <a:cxn ang="0">
                  <a:pos x="158" y="511"/>
                </a:cxn>
                <a:cxn ang="0">
                  <a:pos x="84" y="608"/>
                </a:cxn>
                <a:cxn ang="0">
                  <a:pos x="0" y="520"/>
                </a:cxn>
                <a:cxn ang="0">
                  <a:pos x="3" y="470"/>
                </a:cxn>
                <a:cxn ang="0">
                  <a:pos x="5" y="416"/>
                </a:cxn>
                <a:cxn ang="0">
                  <a:pos x="7" y="360"/>
                </a:cxn>
                <a:cxn ang="0">
                  <a:pos x="9" y="302"/>
                </a:cxn>
                <a:cxn ang="0">
                  <a:pos x="9" y="95"/>
                </a:cxn>
                <a:cxn ang="0">
                  <a:pos x="7" y="58"/>
                </a:cxn>
                <a:cxn ang="0">
                  <a:pos x="7" y="4"/>
                </a:cxn>
                <a:cxn ang="0">
                  <a:pos x="50" y="0"/>
                </a:cxn>
              </a:cxnLst>
              <a:rect l="0" t="0" r="r" b="b"/>
              <a:pathLst>
                <a:path w="158" h="608">
                  <a:moveTo>
                    <a:pt x="50" y="0"/>
                  </a:moveTo>
                  <a:lnTo>
                    <a:pt x="67" y="56"/>
                  </a:lnTo>
                  <a:lnTo>
                    <a:pt x="82" y="116"/>
                  </a:lnTo>
                  <a:lnTo>
                    <a:pt x="97" y="173"/>
                  </a:lnTo>
                  <a:lnTo>
                    <a:pt x="110" y="231"/>
                  </a:lnTo>
                  <a:lnTo>
                    <a:pt x="121" y="287"/>
                  </a:lnTo>
                  <a:lnTo>
                    <a:pt x="130" y="339"/>
                  </a:lnTo>
                  <a:lnTo>
                    <a:pt x="139" y="386"/>
                  </a:lnTo>
                  <a:lnTo>
                    <a:pt x="145" y="427"/>
                  </a:lnTo>
                  <a:lnTo>
                    <a:pt x="151" y="462"/>
                  </a:lnTo>
                  <a:lnTo>
                    <a:pt x="154" y="488"/>
                  </a:lnTo>
                  <a:lnTo>
                    <a:pt x="158" y="505"/>
                  </a:lnTo>
                  <a:lnTo>
                    <a:pt x="158" y="511"/>
                  </a:lnTo>
                  <a:lnTo>
                    <a:pt x="84" y="608"/>
                  </a:lnTo>
                  <a:lnTo>
                    <a:pt x="0" y="520"/>
                  </a:lnTo>
                  <a:lnTo>
                    <a:pt x="3" y="470"/>
                  </a:lnTo>
                  <a:lnTo>
                    <a:pt x="5" y="416"/>
                  </a:lnTo>
                  <a:lnTo>
                    <a:pt x="7" y="360"/>
                  </a:lnTo>
                  <a:lnTo>
                    <a:pt x="9" y="302"/>
                  </a:lnTo>
                  <a:lnTo>
                    <a:pt x="9" y="95"/>
                  </a:lnTo>
                  <a:lnTo>
                    <a:pt x="7" y="58"/>
                  </a:lnTo>
                  <a:lnTo>
                    <a:pt x="7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/>
          </p:nvSpPr>
          <p:spPr bwMode="auto">
            <a:xfrm>
              <a:off x="1574800" y="2682875"/>
              <a:ext cx="895350" cy="417513"/>
            </a:xfrm>
            <a:custGeom>
              <a:avLst/>
              <a:gdLst/>
              <a:ahLst/>
              <a:cxnLst>
                <a:cxn ang="0">
                  <a:pos x="411" y="0"/>
                </a:cxn>
                <a:cxn ang="0">
                  <a:pos x="417" y="2"/>
                </a:cxn>
                <a:cxn ang="0">
                  <a:pos x="432" y="5"/>
                </a:cxn>
                <a:cxn ang="0">
                  <a:pos x="452" y="11"/>
                </a:cxn>
                <a:cxn ang="0">
                  <a:pos x="477" y="20"/>
                </a:cxn>
                <a:cxn ang="0">
                  <a:pos x="503" y="33"/>
                </a:cxn>
                <a:cxn ang="0">
                  <a:pos x="527" y="50"/>
                </a:cxn>
                <a:cxn ang="0">
                  <a:pos x="547" y="71"/>
                </a:cxn>
                <a:cxn ang="0">
                  <a:pos x="560" y="95"/>
                </a:cxn>
                <a:cxn ang="0">
                  <a:pos x="564" y="112"/>
                </a:cxn>
                <a:cxn ang="0">
                  <a:pos x="564" y="132"/>
                </a:cxn>
                <a:cxn ang="0">
                  <a:pos x="560" y="153"/>
                </a:cxn>
                <a:cxn ang="0">
                  <a:pos x="551" y="175"/>
                </a:cxn>
                <a:cxn ang="0">
                  <a:pos x="538" y="196"/>
                </a:cxn>
                <a:cxn ang="0">
                  <a:pos x="518" y="216"/>
                </a:cxn>
                <a:cxn ang="0">
                  <a:pos x="491" y="233"/>
                </a:cxn>
                <a:cxn ang="0">
                  <a:pos x="460" y="248"/>
                </a:cxn>
                <a:cxn ang="0">
                  <a:pos x="419" y="257"/>
                </a:cxn>
                <a:cxn ang="0">
                  <a:pos x="370" y="263"/>
                </a:cxn>
                <a:cxn ang="0">
                  <a:pos x="302" y="263"/>
                </a:cxn>
                <a:cxn ang="0">
                  <a:pos x="240" y="259"/>
                </a:cxn>
                <a:cxn ang="0">
                  <a:pos x="184" y="252"/>
                </a:cxn>
                <a:cxn ang="0">
                  <a:pos x="136" y="240"/>
                </a:cxn>
                <a:cxn ang="0">
                  <a:pos x="95" y="227"/>
                </a:cxn>
                <a:cxn ang="0">
                  <a:pos x="61" y="214"/>
                </a:cxn>
                <a:cxn ang="0">
                  <a:pos x="35" y="203"/>
                </a:cxn>
                <a:cxn ang="0">
                  <a:pos x="15" y="192"/>
                </a:cxn>
                <a:cxn ang="0">
                  <a:pos x="4" y="184"/>
                </a:cxn>
                <a:cxn ang="0">
                  <a:pos x="0" y="183"/>
                </a:cxn>
                <a:cxn ang="0">
                  <a:pos x="63" y="190"/>
                </a:cxn>
                <a:cxn ang="0">
                  <a:pos x="119" y="192"/>
                </a:cxn>
                <a:cxn ang="0">
                  <a:pos x="169" y="186"/>
                </a:cxn>
                <a:cxn ang="0">
                  <a:pos x="214" y="175"/>
                </a:cxn>
                <a:cxn ang="0">
                  <a:pos x="253" y="160"/>
                </a:cxn>
                <a:cxn ang="0">
                  <a:pos x="289" y="143"/>
                </a:cxn>
                <a:cxn ang="0">
                  <a:pos x="316" y="123"/>
                </a:cxn>
                <a:cxn ang="0">
                  <a:pos x="343" y="102"/>
                </a:cxn>
                <a:cxn ang="0">
                  <a:pos x="361" y="80"/>
                </a:cxn>
                <a:cxn ang="0">
                  <a:pos x="378" y="60"/>
                </a:cxn>
                <a:cxn ang="0">
                  <a:pos x="391" y="41"/>
                </a:cxn>
                <a:cxn ang="0">
                  <a:pos x="400" y="24"/>
                </a:cxn>
                <a:cxn ang="0">
                  <a:pos x="406" y="11"/>
                </a:cxn>
                <a:cxn ang="0">
                  <a:pos x="411" y="0"/>
                </a:cxn>
              </a:cxnLst>
              <a:rect l="0" t="0" r="r" b="b"/>
              <a:pathLst>
                <a:path w="564" h="263">
                  <a:moveTo>
                    <a:pt x="411" y="0"/>
                  </a:moveTo>
                  <a:lnTo>
                    <a:pt x="417" y="2"/>
                  </a:lnTo>
                  <a:lnTo>
                    <a:pt x="432" y="5"/>
                  </a:lnTo>
                  <a:lnTo>
                    <a:pt x="452" y="11"/>
                  </a:lnTo>
                  <a:lnTo>
                    <a:pt x="477" y="20"/>
                  </a:lnTo>
                  <a:lnTo>
                    <a:pt x="503" y="33"/>
                  </a:lnTo>
                  <a:lnTo>
                    <a:pt x="527" y="50"/>
                  </a:lnTo>
                  <a:lnTo>
                    <a:pt x="547" y="71"/>
                  </a:lnTo>
                  <a:lnTo>
                    <a:pt x="560" y="95"/>
                  </a:lnTo>
                  <a:lnTo>
                    <a:pt x="564" y="112"/>
                  </a:lnTo>
                  <a:lnTo>
                    <a:pt x="564" y="132"/>
                  </a:lnTo>
                  <a:lnTo>
                    <a:pt x="560" y="153"/>
                  </a:lnTo>
                  <a:lnTo>
                    <a:pt x="551" y="175"/>
                  </a:lnTo>
                  <a:lnTo>
                    <a:pt x="538" y="196"/>
                  </a:lnTo>
                  <a:lnTo>
                    <a:pt x="518" y="216"/>
                  </a:lnTo>
                  <a:lnTo>
                    <a:pt x="491" y="233"/>
                  </a:lnTo>
                  <a:lnTo>
                    <a:pt x="460" y="248"/>
                  </a:lnTo>
                  <a:lnTo>
                    <a:pt x="419" y="257"/>
                  </a:lnTo>
                  <a:lnTo>
                    <a:pt x="370" y="263"/>
                  </a:lnTo>
                  <a:lnTo>
                    <a:pt x="302" y="263"/>
                  </a:lnTo>
                  <a:lnTo>
                    <a:pt x="240" y="259"/>
                  </a:lnTo>
                  <a:lnTo>
                    <a:pt x="184" y="252"/>
                  </a:lnTo>
                  <a:lnTo>
                    <a:pt x="136" y="240"/>
                  </a:lnTo>
                  <a:lnTo>
                    <a:pt x="95" y="227"/>
                  </a:lnTo>
                  <a:lnTo>
                    <a:pt x="61" y="214"/>
                  </a:lnTo>
                  <a:lnTo>
                    <a:pt x="35" y="203"/>
                  </a:lnTo>
                  <a:lnTo>
                    <a:pt x="15" y="192"/>
                  </a:lnTo>
                  <a:lnTo>
                    <a:pt x="4" y="184"/>
                  </a:lnTo>
                  <a:lnTo>
                    <a:pt x="0" y="183"/>
                  </a:lnTo>
                  <a:lnTo>
                    <a:pt x="63" y="190"/>
                  </a:lnTo>
                  <a:lnTo>
                    <a:pt x="119" y="192"/>
                  </a:lnTo>
                  <a:lnTo>
                    <a:pt x="169" y="186"/>
                  </a:lnTo>
                  <a:lnTo>
                    <a:pt x="214" y="175"/>
                  </a:lnTo>
                  <a:lnTo>
                    <a:pt x="253" y="160"/>
                  </a:lnTo>
                  <a:lnTo>
                    <a:pt x="289" y="143"/>
                  </a:lnTo>
                  <a:lnTo>
                    <a:pt x="316" y="123"/>
                  </a:lnTo>
                  <a:lnTo>
                    <a:pt x="343" y="102"/>
                  </a:lnTo>
                  <a:lnTo>
                    <a:pt x="361" y="80"/>
                  </a:lnTo>
                  <a:lnTo>
                    <a:pt x="378" y="60"/>
                  </a:lnTo>
                  <a:lnTo>
                    <a:pt x="391" y="41"/>
                  </a:lnTo>
                  <a:lnTo>
                    <a:pt x="400" y="24"/>
                  </a:lnTo>
                  <a:lnTo>
                    <a:pt x="406" y="11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Freeform 14"/>
            <p:cNvSpPr>
              <a:spLocks noEditPoints="1"/>
            </p:cNvSpPr>
            <p:nvPr/>
          </p:nvSpPr>
          <p:spPr bwMode="auto">
            <a:xfrm>
              <a:off x="2130425" y="2863850"/>
              <a:ext cx="339725" cy="241300"/>
            </a:xfrm>
            <a:custGeom>
              <a:avLst/>
              <a:gdLst/>
              <a:ahLst/>
              <a:cxnLst>
                <a:cxn ang="0">
                  <a:pos x="4" y="152"/>
                </a:cxn>
                <a:cxn ang="0">
                  <a:pos x="0" y="152"/>
                </a:cxn>
                <a:cxn ang="0">
                  <a:pos x="4" y="152"/>
                </a:cxn>
                <a:cxn ang="0">
                  <a:pos x="212" y="0"/>
                </a:cxn>
                <a:cxn ang="0">
                  <a:pos x="212" y="1"/>
                </a:cxn>
                <a:cxn ang="0">
                  <a:pos x="214" y="9"/>
                </a:cxn>
                <a:cxn ang="0">
                  <a:pos x="214" y="31"/>
                </a:cxn>
                <a:cxn ang="0">
                  <a:pos x="212" y="44"/>
                </a:cxn>
                <a:cxn ang="0">
                  <a:pos x="209" y="61"/>
                </a:cxn>
                <a:cxn ang="0">
                  <a:pos x="201" y="78"/>
                </a:cxn>
                <a:cxn ang="0">
                  <a:pos x="190" y="95"/>
                </a:cxn>
                <a:cxn ang="0">
                  <a:pos x="173" y="110"/>
                </a:cxn>
                <a:cxn ang="0">
                  <a:pos x="153" y="125"/>
                </a:cxn>
                <a:cxn ang="0">
                  <a:pos x="125" y="136"/>
                </a:cxn>
                <a:cxn ang="0">
                  <a:pos x="91" y="145"/>
                </a:cxn>
                <a:cxn ang="0">
                  <a:pos x="50" y="151"/>
                </a:cxn>
                <a:cxn ang="0">
                  <a:pos x="4" y="152"/>
                </a:cxn>
                <a:cxn ang="0">
                  <a:pos x="13" y="151"/>
                </a:cxn>
                <a:cxn ang="0">
                  <a:pos x="30" y="149"/>
                </a:cxn>
                <a:cxn ang="0">
                  <a:pos x="48" y="147"/>
                </a:cxn>
                <a:cxn ang="0">
                  <a:pos x="71" y="141"/>
                </a:cxn>
                <a:cxn ang="0">
                  <a:pos x="95" y="134"/>
                </a:cxn>
                <a:cxn ang="0">
                  <a:pos x="121" y="125"/>
                </a:cxn>
                <a:cxn ang="0">
                  <a:pos x="145" y="113"/>
                </a:cxn>
                <a:cxn ang="0">
                  <a:pos x="168" y="98"/>
                </a:cxn>
                <a:cxn ang="0">
                  <a:pos x="186" y="80"/>
                </a:cxn>
                <a:cxn ang="0">
                  <a:pos x="201" y="57"/>
                </a:cxn>
                <a:cxn ang="0">
                  <a:pos x="210" y="31"/>
                </a:cxn>
                <a:cxn ang="0">
                  <a:pos x="212" y="0"/>
                </a:cxn>
              </a:cxnLst>
              <a:rect l="0" t="0" r="r" b="b"/>
              <a:pathLst>
                <a:path w="214" h="152">
                  <a:moveTo>
                    <a:pt x="4" y="152"/>
                  </a:moveTo>
                  <a:lnTo>
                    <a:pt x="0" y="152"/>
                  </a:lnTo>
                  <a:lnTo>
                    <a:pt x="4" y="152"/>
                  </a:lnTo>
                  <a:close/>
                  <a:moveTo>
                    <a:pt x="212" y="0"/>
                  </a:moveTo>
                  <a:lnTo>
                    <a:pt x="212" y="1"/>
                  </a:lnTo>
                  <a:lnTo>
                    <a:pt x="214" y="9"/>
                  </a:lnTo>
                  <a:lnTo>
                    <a:pt x="214" y="31"/>
                  </a:lnTo>
                  <a:lnTo>
                    <a:pt x="212" y="44"/>
                  </a:lnTo>
                  <a:lnTo>
                    <a:pt x="209" y="61"/>
                  </a:lnTo>
                  <a:lnTo>
                    <a:pt x="201" y="78"/>
                  </a:lnTo>
                  <a:lnTo>
                    <a:pt x="190" y="95"/>
                  </a:lnTo>
                  <a:lnTo>
                    <a:pt x="173" y="110"/>
                  </a:lnTo>
                  <a:lnTo>
                    <a:pt x="153" y="125"/>
                  </a:lnTo>
                  <a:lnTo>
                    <a:pt x="125" y="136"/>
                  </a:lnTo>
                  <a:lnTo>
                    <a:pt x="91" y="145"/>
                  </a:lnTo>
                  <a:lnTo>
                    <a:pt x="50" y="151"/>
                  </a:lnTo>
                  <a:lnTo>
                    <a:pt x="4" y="152"/>
                  </a:lnTo>
                  <a:lnTo>
                    <a:pt x="13" y="151"/>
                  </a:lnTo>
                  <a:lnTo>
                    <a:pt x="30" y="149"/>
                  </a:lnTo>
                  <a:lnTo>
                    <a:pt x="48" y="147"/>
                  </a:lnTo>
                  <a:lnTo>
                    <a:pt x="71" y="141"/>
                  </a:lnTo>
                  <a:lnTo>
                    <a:pt x="95" y="134"/>
                  </a:lnTo>
                  <a:lnTo>
                    <a:pt x="121" y="125"/>
                  </a:lnTo>
                  <a:lnTo>
                    <a:pt x="145" y="113"/>
                  </a:lnTo>
                  <a:lnTo>
                    <a:pt x="168" y="98"/>
                  </a:lnTo>
                  <a:lnTo>
                    <a:pt x="186" y="80"/>
                  </a:lnTo>
                  <a:lnTo>
                    <a:pt x="201" y="57"/>
                  </a:lnTo>
                  <a:lnTo>
                    <a:pt x="210" y="3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A6B8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Freeform 15"/>
            <p:cNvSpPr>
              <a:spLocks/>
            </p:cNvSpPr>
            <p:nvPr/>
          </p:nvSpPr>
          <p:spPr bwMode="auto">
            <a:xfrm>
              <a:off x="2635250" y="3011488"/>
              <a:ext cx="95250" cy="487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10" y="13"/>
                </a:cxn>
                <a:cxn ang="0">
                  <a:pos x="19" y="30"/>
                </a:cxn>
                <a:cxn ang="0">
                  <a:pos x="30" y="52"/>
                </a:cxn>
                <a:cxn ang="0">
                  <a:pos x="39" y="80"/>
                </a:cxn>
                <a:cxn ang="0">
                  <a:pos x="51" y="115"/>
                </a:cxn>
                <a:cxn ang="0">
                  <a:pos x="56" y="155"/>
                </a:cxn>
                <a:cxn ang="0">
                  <a:pos x="60" y="201"/>
                </a:cxn>
                <a:cxn ang="0">
                  <a:pos x="56" y="252"/>
                </a:cxn>
                <a:cxn ang="0">
                  <a:pos x="47" y="307"/>
                </a:cxn>
                <a:cxn ang="0">
                  <a:pos x="47" y="302"/>
                </a:cxn>
                <a:cxn ang="0">
                  <a:pos x="49" y="287"/>
                </a:cxn>
                <a:cxn ang="0">
                  <a:pos x="51" y="261"/>
                </a:cxn>
                <a:cxn ang="0">
                  <a:pos x="51" y="229"/>
                </a:cxn>
                <a:cxn ang="0">
                  <a:pos x="49" y="190"/>
                </a:cxn>
                <a:cxn ang="0">
                  <a:pos x="43" y="147"/>
                </a:cxn>
                <a:cxn ang="0">
                  <a:pos x="34" y="99"/>
                </a:cxn>
                <a:cxn ang="0">
                  <a:pos x="21" y="50"/>
                </a:cxn>
                <a:cxn ang="0">
                  <a:pos x="0" y="0"/>
                </a:cxn>
              </a:cxnLst>
              <a:rect l="0" t="0" r="r" b="b"/>
              <a:pathLst>
                <a:path w="60" h="307">
                  <a:moveTo>
                    <a:pt x="0" y="0"/>
                  </a:moveTo>
                  <a:lnTo>
                    <a:pt x="2" y="4"/>
                  </a:lnTo>
                  <a:lnTo>
                    <a:pt x="10" y="13"/>
                  </a:lnTo>
                  <a:lnTo>
                    <a:pt x="19" y="30"/>
                  </a:lnTo>
                  <a:lnTo>
                    <a:pt x="30" y="52"/>
                  </a:lnTo>
                  <a:lnTo>
                    <a:pt x="39" y="80"/>
                  </a:lnTo>
                  <a:lnTo>
                    <a:pt x="51" y="115"/>
                  </a:lnTo>
                  <a:lnTo>
                    <a:pt x="56" y="155"/>
                  </a:lnTo>
                  <a:lnTo>
                    <a:pt x="60" y="201"/>
                  </a:lnTo>
                  <a:lnTo>
                    <a:pt x="56" y="252"/>
                  </a:lnTo>
                  <a:lnTo>
                    <a:pt x="47" y="307"/>
                  </a:lnTo>
                  <a:lnTo>
                    <a:pt x="47" y="302"/>
                  </a:lnTo>
                  <a:lnTo>
                    <a:pt x="49" y="287"/>
                  </a:lnTo>
                  <a:lnTo>
                    <a:pt x="51" y="261"/>
                  </a:lnTo>
                  <a:lnTo>
                    <a:pt x="51" y="229"/>
                  </a:lnTo>
                  <a:lnTo>
                    <a:pt x="49" y="190"/>
                  </a:lnTo>
                  <a:lnTo>
                    <a:pt x="43" y="147"/>
                  </a:lnTo>
                  <a:lnTo>
                    <a:pt x="34" y="99"/>
                  </a:lnTo>
                  <a:lnTo>
                    <a:pt x="2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auto">
            <a:xfrm>
              <a:off x="2435225" y="4124325"/>
              <a:ext cx="168275" cy="11715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2" y="26"/>
                </a:cxn>
                <a:cxn ang="0">
                  <a:pos x="106" y="733"/>
                </a:cxn>
                <a:cxn ang="0">
                  <a:pos x="67" y="737"/>
                </a:cxn>
                <a:cxn ang="0">
                  <a:pos x="24" y="738"/>
                </a:cxn>
                <a:cxn ang="0">
                  <a:pos x="13" y="641"/>
                </a:cxn>
                <a:cxn ang="0">
                  <a:pos x="3" y="533"/>
                </a:cxn>
                <a:cxn ang="0">
                  <a:pos x="0" y="421"/>
                </a:cxn>
                <a:cxn ang="0">
                  <a:pos x="0" y="336"/>
                </a:cxn>
                <a:cxn ang="0">
                  <a:pos x="2" y="259"/>
                </a:cxn>
                <a:cxn ang="0">
                  <a:pos x="3" y="192"/>
                </a:cxn>
                <a:cxn ang="0">
                  <a:pos x="9" y="134"/>
                </a:cxn>
                <a:cxn ang="0">
                  <a:pos x="13" y="88"/>
                </a:cxn>
                <a:cxn ang="0">
                  <a:pos x="18" y="50"/>
                </a:cxn>
                <a:cxn ang="0">
                  <a:pos x="22" y="22"/>
                </a:cxn>
                <a:cxn ang="0">
                  <a:pos x="24" y="6"/>
                </a:cxn>
                <a:cxn ang="0">
                  <a:pos x="26" y="0"/>
                </a:cxn>
              </a:cxnLst>
              <a:rect l="0" t="0" r="r" b="b"/>
              <a:pathLst>
                <a:path w="106" h="738">
                  <a:moveTo>
                    <a:pt x="26" y="0"/>
                  </a:moveTo>
                  <a:lnTo>
                    <a:pt x="72" y="26"/>
                  </a:lnTo>
                  <a:lnTo>
                    <a:pt x="106" y="733"/>
                  </a:lnTo>
                  <a:lnTo>
                    <a:pt x="67" y="737"/>
                  </a:lnTo>
                  <a:lnTo>
                    <a:pt x="24" y="738"/>
                  </a:lnTo>
                  <a:lnTo>
                    <a:pt x="13" y="641"/>
                  </a:lnTo>
                  <a:lnTo>
                    <a:pt x="3" y="533"/>
                  </a:lnTo>
                  <a:lnTo>
                    <a:pt x="0" y="421"/>
                  </a:lnTo>
                  <a:lnTo>
                    <a:pt x="0" y="336"/>
                  </a:lnTo>
                  <a:lnTo>
                    <a:pt x="2" y="259"/>
                  </a:lnTo>
                  <a:lnTo>
                    <a:pt x="3" y="192"/>
                  </a:lnTo>
                  <a:lnTo>
                    <a:pt x="9" y="134"/>
                  </a:lnTo>
                  <a:lnTo>
                    <a:pt x="13" y="88"/>
                  </a:lnTo>
                  <a:lnTo>
                    <a:pt x="18" y="50"/>
                  </a:lnTo>
                  <a:lnTo>
                    <a:pt x="22" y="22"/>
                  </a:lnTo>
                  <a:lnTo>
                    <a:pt x="24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B8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17"/>
            <p:cNvSpPr>
              <a:spLocks/>
            </p:cNvSpPr>
            <p:nvPr/>
          </p:nvSpPr>
          <p:spPr bwMode="auto">
            <a:xfrm>
              <a:off x="2452688" y="4086225"/>
              <a:ext cx="611187" cy="1208088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60" y="3"/>
                </a:cxn>
                <a:cxn ang="0">
                  <a:pos x="168" y="13"/>
                </a:cxn>
                <a:cxn ang="0">
                  <a:pos x="177" y="30"/>
                </a:cxn>
                <a:cxn ang="0">
                  <a:pos x="190" y="52"/>
                </a:cxn>
                <a:cxn ang="0">
                  <a:pos x="207" y="78"/>
                </a:cxn>
                <a:cxn ang="0">
                  <a:pos x="223" y="110"/>
                </a:cxn>
                <a:cxn ang="0">
                  <a:pos x="244" y="145"/>
                </a:cxn>
                <a:cxn ang="0">
                  <a:pos x="263" y="182"/>
                </a:cxn>
                <a:cxn ang="0">
                  <a:pos x="294" y="255"/>
                </a:cxn>
                <a:cxn ang="0">
                  <a:pos x="320" y="333"/>
                </a:cxn>
                <a:cxn ang="0">
                  <a:pos x="343" y="416"/>
                </a:cxn>
                <a:cxn ang="0">
                  <a:pos x="361" y="498"/>
                </a:cxn>
                <a:cxn ang="0">
                  <a:pos x="376" y="581"/>
                </a:cxn>
                <a:cxn ang="0">
                  <a:pos x="385" y="660"/>
                </a:cxn>
                <a:cxn ang="0">
                  <a:pos x="385" y="665"/>
                </a:cxn>
                <a:cxn ang="0">
                  <a:pos x="378" y="677"/>
                </a:cxn>
                <a:cxn ang="0">
                  <a:pos x="361" y="692"/>
                </a:cxn>
                <a:cxn ang="0">
                  <a:pos x="337" y="705"/>
                </a:cxn>
                <a:cxn ang="0">
                  <a:pos x="307" y="718"/>
                </a:cxn>
                <a:cxn ang="0">
                  <a:pos x="268" y="731"/>
                </a:cxn>
                <a:cxn ang="0">
                  <a:pos x="222" y="740"/>
                </a:cxn>
                <a:cxn ang="0">
                  <a:pos x="168" y="749"/>
                </a:cxn>
                <a:cxn ang="0">
                  <a:pos x="102" y="755"/>
                </a:cxn>
                <a:cxn ang="0">
                  <a:pos x="30" y="761"/>
                </a:cxn>
                <a:cxn ang="0">
                  <a:pos x="20" y="684"/>
                </a:cxn>
                <a:cxn ang="0">
                  <a:pos x="11" y="598"/>
                </a:cxn>
                <a:cxn ang="0">
                  <a:pos x="6" y="505"/>
                </a:cxn>
                <a:cxn ang="0">
                  <a:pos x="2" y="410"/>
                </a:cxn>
                <a:cxn ang="0">
                  <a:pos x="0" y="326"/>
                </a:cxn>
                <a:cxn ang="0">
                  <a:pos x="2" y="253"/>
                </a:cxn>
                <a:cxn ang="0">
                  <a:pos x="2" y="190"/>
                </a:cxn>
                <a:cxn ang="0">
                  <a:pos x="6" y="138"/>
                </a:cxn>
                <a:cxn ang="0">
                  <a:pos x="7" y="97"/>
                </a:cxn>
                <a:cxn ang="0">
                  <a:pos x="11" y="65"/>
                </a:cxn>
                <a:cxn ang="0">
                  <a:pos x="13" y="43"/>
                </a:cxn>
                <a:cxn ang="0">
                  <a:pos x="15" y="28"/>
                </a:cxn>
                <a:cxn ang="0">
                  <a:pos x="15" y="24"/>
                </a:cxn>
                <a:cxn ang="0">
                  <a:pos x="158" y="0"/>
                </a:cxn>
              </a:cxnLst>
              <a:rect l="0" t="0" r="r" b="b"/>
              <a:pathLst>
                <a:path w="385" h="761">
                  <a:moveTo>
                    <a:pt x="158" y="0"/>
                  </a:moveTo>
                  <a:lnTo>
                    <a:pt x="160" y="3"/>
                  </a:lnTo>
                  <a:lnTo>
                    <a:pt x="168" y="13"/>
                  </a:lnTo>
                  <a:lnTo>
                    <a:pt x="177" y="30"/>
                  </a:lnTo>
                  <a:lnTo>
                    <a:pt x="190" y="52"/>
                  </a:lnTo>
                  <a:lnTo>
                    <a:pt x="207" y="78"/>
                  </a:lnTo>
                  <a:lnTo>
                    <a:pt x="223" y="110"/>
                  </a:lnTo>
                  <a:lnTo>
                    <a:pt x="244" y="145"/>
                  </a:lnTo>
                  <a:lnTo>
                    <a:pt x="263" y="182"/>
                  </a:lnTo>
                  <a:lnTo>
                    <a:pt x="294" y="255"/>
                  </a:lnTo>
                  <a:lnTo>
                    <a:pt x="320" y="333"/>
                  </a:lnTo>
                  <a:lnTo>
                    <a:pt x="343" y="416"/>
                  </a:lnTo>
                  <a:lnTo>
                    <a:pt x="361" y="498"/>
                  </a:lnTo>
                  <a:lnTo>
                    <a:pt x="376" y="581"/>
                  </a:lnTo>
                  <a:lnTo>
                    <a:pt x="385" y="660"/>
                  </a:lnTo>
                  <a:lnTo>
                    <a:pt x="385" y="665"/>
                  </a:lnTo>
                  <a:lnTo>
                    <a:pt x="378" y="677"/>
                  </a:lnTo>
                  <a:lnTo>
                    <a:pt x="361" y="692"/>
                  </a:lnTo>
                  <a:lnTo>
                    <a:pt x="337" y="705"/>
                  </a:lnTo>
                  <a:lnTo>
                    <a:pt x="307" y="718"/>
                  </a:lnTo>
                  <a:lnTo>
                    <a:pt x="268" y="731"/>
                  </a:lnTo>
                  <a:lnTo>
                    <a:pt x="222" y="740"/>
                  </a:lnTo>
                  <a:lnTo>
                    <a:pt x="168" y="749"/>
                  </a:lnTo>
                  <a:lnTo>
                    <a:pt x="102" y="755"/>
                  </a:lnTo>
                  <a:lnTo>
                    <a:pt x="30" y="761"/>
                  </a:lnTo>
                  <a:lnTo>
                    <a:pt x="20" y="684"/>
                  </a:lnTo>
                  <a:lnTo>
                    <a:pt x="11" y="598"/>
                  </a:lnTo>
                  <a:lnTo>
                    <a:pt x="6" y="505"/>
                  </a:lnTo>
                  <a:lnTo>
                    <a:pt x="2" y="410"/>
                  </a:lnTo>
                  <a:lnTo>
                    <a:pt x="0" y="326"/>
                  </a:lnTo>
                  <a:lnTo>
                    <a:pt x="2" y="253"/>
                  </a:lnTo>
                  <a:lnTo>
                    <a:pt x="2" y="190"/>
                  </a:lnTo>
                  <a:lnTo>
                    <a:pt x="6" y="138"/>
                  </a:lnTo>
                  <a:lnTo>
                    <a:pt x="7" y="97"/>
                  </a:lnTo>
                  <a:lnTo>
                    <a:pt x="11" y="65"/>
                  </a:lnTo>
                  <a:lnTo>
                    <a:pt x="13" y="43"/>
                  </a:lnTo>
                  <a:lnTo>
                    <a:pt x="15" y="28"/>
                  </a:lnTo>
                  <a:lnTo>
                    <a:pt x="15" y="2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Freeform 18"/>
            <p:cNvSpPr>
              <a:spLocks/>
            </p:cNvSpPr>
            <p:nvPr/>
          </p:nvSpPr>
          <p:spPr bwMode="auto">
            <a:xfrm>
              <a:off x="1290638" y="4135438"/>
              <a:ext cx="417512" cy="114300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263" y="377"/>
                </a:cxn>
                <a:cxn ang="0">
                  <a:pos x="263" y="383"/>
                </a:cxn>
                <a:cxn ang="0">
                  <a:pos x="261" y="401"/>
                </a:cxn>
                <a:cxn ang="0">
                  <a:pos x="259" y="429"/>
                </a:cxn>
                <a:cxn ang="0">
                  <a:pos x="257" y="467"/>
                </a:cxn>
                <a:cxn ang="0">
                  <a:pos x="255" y="509"/>
                </a:cxn>
                <a:cxn ang="0">
                  <a:pos x="252" y="558"/>
                </a:cxn>
                <a:cxn ang="0">
                  <a:pos x="250" y="610"/>
                </a:cxn>
                <a:cxn ang="0">
                  <a:pos x="250" y="720"/>
                </a:cxn>
                <a:cxn ang="0">
                  <a:pos x="184" y="711"/>
                </a:cxn>
                <a:cxn ang="0">
                  <a:pos x="129" y="700"/>
                </a:cxn>
                <a:cxn ang="0">
                  <a:pos x="84" y="687"/>
                </a:cxn>
                <a:cxn ang="0">
                  <a:pos x="49" y="672"/>
                </a:cxn>
                <a:cxn ang="0">
                  <a:pos x="22" y="655"/>
                </a:cxn>
                <a:cxn ang="0">
                  <a:pos x="4" y="638"/>
                </a:cxn>
                <a:cxn ang="0">
                  <a:pos x="2" y="634"/>
                </a:cxn>
                <a:cxn ang="0">
                  <a:pos x="2" y="633"/>
                </a:cxn>
                <a:cxn ang="0">
                  <a:pos x="0" y="629"/>
                </a:cxn>
                <a:cxn ang="0">
                  <a:pos x="0" y="627"/>
                </a:cxn>
                <a:cxn ang="0">
                  <a:pos x="8" y="543"/>
                </a:cxn>
                <a:cxn ang="0">
                  <a:pos x="22" y="455"/>
                </a:cxn>
                <a:cxn ang="0">
                  <a:pos x="43" y="370"/>
                </a:cxn>
                <a:cxn ang="0">
                  <a:pos x="63" y="304"/>
                </a:cxn>
                <a:cxn ang="0">
                  <a:pos x="82" y="248"/>
                </a:cxn>
                <a:cxn ang="0">
                  <a:pos x="101" y="202"/>
                </a:cxn>
                <a:cxn ang="0">
                  <a:pos x="117" y="163"/>
                </a:cxn>
                <a:cxn ang="0">
                  <a:pos x="132" y="131"/>
                </a:cxn>
                <a:cxn ang="0">
                  <a:pos x="145" y="103"/>
                </a:cxn>
                <a:cxn ang="0">
                  <a:pos x="158" y="81"/>
                </a:cxn>
                <a:cxn ang="0">
                  <a:pos x="168" y="60"/>
                </a:cxn>
                <a:cxn ang="0">
                  <a:pos x="177" y="41"/>
                </a:cxn>
                <a:cxn ang="0">
                  <a:pos x="184" y="21"/>
                </a:cxn>
                <a:cxn ang="0">
                  <a:pos x="190" y="0"/>
                </a:cxn>
              </a:cxnLst>
              <a:rect l="0" t="0" r="r" b="b"/>
              <a:pathLst>
                <a:path w="263" h="720">
                  <a:moveTo>
                    <a:pt x="190" y="0"/>
                  </a:moveTo>
                  <a:lnTo>
                    <a:pt x="263" y="377"/>
                  </a:lnTo>
                  <a:lnTo>
                    <a:pt x="263" y="383"/>
                  </a:lnTo>
                  <a:lnTo>
                    <a:pt x="261" y="401"/>
                  </a:lnTo>
                  <a:lnTo>
                    <a:pt x="259" y="429"/>
                  </a:lnTo>
                  <a:lnTo>
                    <a:pt x="257" y="467"/>
                  </a:lnTo>
                  <a:lnTo>
                    <a:pt x="255" y="509"/>
                  </a:lnTo>
                  <a:lnTo>
                    <a:pt x="252" y="558"/>
                  </a:lnTo>
                  <a:lnTo>
                    <a:pt x="250" y="610"/>
                  </a:lnTo>
                  <a:lnTo>
                    <a:pt x="250" y="720"/>
                  </a:lnTo>
                  <a:lnTo>
                    <a:pt x="184" y="711"/>
                  </a:lnTo>
                  <a:lnTo>
                    <a:pt x="129" y="700"/>
                  </a:lnTo>
                  <a:lnTo>
                    <a:pt x="84" y="687"/>
                  </a:lnTo>
                  <a:lnTo>
                    <a:pt x="49" y="672"/>
                  </a:lnTo>
                  <a:lnTo>
                    <a:pt x="22" y="655"/>
                  </a:lnTo>
                  <a:lnTo>
                    <a:pt x="4" y="638"/>
                  </a:lnTo>
                  <a:lnTo>
                    <a:pt x="2" y="634"/>
                  </a:lnTo>
                  <a:lnTo>
                    <a:pt x="2" y="633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8" y="543"/>
                  </a:lnTo>
                  <a:lnTo>
                    <a:pt x="22" y="455"/>
                  </a:lnTo>
                  <a:lnTo>
                    <a:pt x="43" y="370"/>
                  </a:lnTo>
                  <a:lnTo>
                    <a:pt x="63" y="304"/>
                  </a:lnTo>
                  <a:lnTo>
                    <a:pt x="82" y="248"/>
                  </a:lnTo>
                  <a:lnTo>
                    <a:pt x="101" y="202"/>
                  </a:lnTo>
                  <a:lnTo>
                    <a:pt x="117" y="163"/>
                  </a:lnTo>
                  <a:lnTo>
                    <a:pt x="132" y="131"/>
                  </a:lnTo>
                  <a:lnTo>
                    <a:pt x="145" y="103"/>
                  </a:lnTo>
                  <a:lnTo>
                    <a:pt x="158" y="81"/>
                  </a:lnTo>
                  <a:lnTo>
                    <a:pt x="168" y="60"/>
                  </a:lnTo>
                  <a:lnTo>
                    <a:pt x="177" y="41"/>
                  </a:lnTo>
                  <a:lnTo>
                    <a:pt x="184" y="2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Freeform 19"/>
            <p:cNvSpPr>
              <a:spLocks/>
            </p:cNvSpPr>
            <p:nvPr/>
          </p:nvSpPr>
          <p:spPr bwMode="auto">
            <a:xfrm>
              <a:off x="1589088" y="4135438"/>
              <a:ext cx="573087" cy="11668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0"/>
                </a:cxn>
                <a:cxn ang="0">
                  <a:pos x="24" y="2"/>
                </a:cxn>
                <a:cxn ang="0">
                  <a:pos x="47" y="4"/>
                </a:cxn>
                <a:cxn ang="0">
                  <a:pos x="106" y="8"/>
                </a:cxn>
                <a:cxn ang="0">
                  <a:pos x="138" y="10"/>
                </a:cxn>
                <a:cxn ang="0">
                  <a:pos x="166" y="10"/>
                </a:cxn>
                <a:cxn ang="0">
                  <a:pos x="168" y="13"/>
                </a:cxn>
                <a:cxn ang="0">
                  <a:pos x="173" y="28"/>
                </a:cxn>
                <a:cxn ang="0">
                  <a:pos x="183" y="49"/>
                </a:cxn>
                <a:cxn ang="0">
                  <a:pos x="209" y="114"/>
                </a:cxn>
                <a:cxn ang="0">
                  <a:pos x="224" y="155"/>
                </a:cxn>
                <a:cxn ang="0">
                  <a:pos x="242" y="204"/>
                </a:cxn>
                <a:cxn ang="0">
                  <a:pos x="259" y="258"/>
                </a:cxn>
                <a:cxn ang="0">
                  <a:pos x="278" y="316"/>
                </a:cxn>
                <a:cxn ang="0">
                  <a:pos x="294" y="379"/>
                </a:cxn>
                <a:cxn ang="0">
                  <a:pos x="311" y="444"/>
                </a:cxn>
                <a:cxn ang="0">
                  <a:pos x="328" y="515"/>
                </a:cxn>
                <a:cxn ang="0">
                  <a:pos x="341" y="586"/>
                </a:cxn>
                <a:cxn ang="0">
                  <a:pos x="352" y="661"/>
                </a:cxn>
                <a:cxn ang="0">
                  <a:pos x="361" y="735"/>
                </a:cxn>
                <a:cxn ang="0">
                  <a:pos x="278" y="735"/>
                </a:cxn>
                <a:cxn ang="0">
                  <a:pos x="201" y="731"/>
                </a:cxn>
                <a:cxn ang="0">
                  <a:pos x="132" y="728"/>
                </a:cxn>
                <a:cxn ang="0">
                  <a:pos x="73" y="722"/>
                </a:cxn>
                <a:cxn ang="0">
                  <a:pos x="19" y="715"/>
                </a:cxn>
                <a:cxn ang="0">
                  <a:pos x="13" y="647"/>
                </a:cxn>
                <a:cxn ang="0">
                  <a:pos x="8" y="578"/>
                </a:cxn>
                <a:cxn ang="0">
                  <a:pos x="4" y="511"/>
                </a:cxn>
                <a:cxn ang="0">
                  <a:pos x="0" y="448"/>
                </a:cxn>
                <a:cxn ang="0">
                  <a:pos x="0" y="388"/>
                </a:cxn>
                <a:cxn ang="0">
                  <a:pos x="2" y="336"/>
                </a:cxn>
                <a:cxn ang="0">
                  <a:pos x="6" y="263"/>
                </a:cxn>
                <a:cxn ang="0">
                  <a:pos x="8" y="196"/>
                </a:cxn>
                <a:cxn ang="0">
                  <a:pos x="8" y="92"/>
                </a:cxn>
                <a:cxn ang="0">
                  <a:pos x="6" y="53"/>
                </a:cxn>
                <a:cxn ang="0">
                  <a:pos x="4" y="25"/>
                </a:cxn>
                <a:cxn ang="0">
                  <a:pos x="2" y="6"/>
                </a:cxn>
                <a:cxn ang="0">
                  <a:pos x="2" y="0"/>
                </a:cxn>
              </a:cxnLst>
              <a:rect l="0" t="0" r="r" b="b"/>
              <a:pathLst>
                <a:path w="361" h="735">
                  <a:moveTo>
                    <a:pt x="2" y="0"/>
                  </a:moveTo>
                  <a:lnTo>
                    <a:pt x="8" y="0"/>
                  </a:lnTo>
                  <a:lnTo>
                    <a:pt x="24" y="2"/>
                  </a:lnTo>
                  <a:lnTo>
                    <a:pt x="47" y="4"/>
                  </a:lnTo>
                  <a:lnTo>
                    <a:pt x="106" y="8"/>
                  </a:lnTo>
                  <a:lnTo>
                    <a:pt x="138" y="10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73" y="28"/>
                  </a:lnTo>
                  <a:lnTo>
                    <a:pt x="183" y="49"/>
                  </a:lnTo>
                  <a:lnTo>
                    <a:pt x="209" y="114"/>
                  </a:lnTo>
                  <a:lnTo>
                    <a:pt x="224" y="155"/>
                  </a:lnTo>
                  <a:lnTo>
                    <a:pt x="242" y="204"/>
                  </a:lnTo>
                  <a:lnTo>
                    <a:pt x="259" y="258"/>
                  </a:lnTo>
                  <a:lnTo>
                    <a:pt x="278" y="316"/>
                  </a:lnTo>
                  <a:lnTo>
                    <a:pt x="294" y="379"/>
                  </a:lnTo>
                  <a:lnTo>
                    <a:pt x="311" y="444"/>
                  </a:lnTo>
                  <a:lnTo>
                    <a:pt x="328" y="515"/>
                  </a:lnTo>
                  <a:lnTo>
                    <a:pt x="341" y="586"/>
                  </a:lnTo>
                  <a:lnTo>
                    <a:pt x="352" y="661"/>
                  </a:lnTo>
                  <a:lnTo>
                    <a:pt x="361" y="735"/>
                  </a:lnTo>
                  <a:lnTo>
                    <a:pt x="278" y="735"/>
                  </a:lnTo>
                  <a:lnTo>
                    <a:pt x="201" y="731"/>
                  </a:lnTo>
                  <a:lnTo>
                    <a:pt x="132" y="728"/>
                  </a:lnTo>
                  <a:lnTo>
                    <a:pt x="73" y="722"/>
                  </a:lnTo>
                  <a:lnTo>
                    <a:pt x="19" y="715"/>
                  </a:lnTo>
                  <a:lnTo>
                    <a:pt x="13" y="647"/>
                  </a:lnTo>
                  <a:lnTo>
                    <a:pt x="8" y="578"/>
                  </a:lnTo>
                  <a:lnTo>
                    <a:pt x="4" y="511"/>
                  </a:lnTo>
                  <a:lnTo>
                    <a:pt x="0" y="448"/>
                  </a:lnTo>
                  <a:lnTo>
                    <a:pt x="0" y="388"/>
                  </a:lnTo>
                  <a:lnTo>
                    <a:pt x="2" y="336"/>
                  </a:lnTo>
                  <a:lnTo>
                    <a:pt x="6" y="263"/>
                  </a:lnTo>
                  <a:lnTo>
                    <a:pt x="8" y="196"/>
                  </a:lnTo>
                  <a:lnTo>
                    <a:pt x="8" y="92"/>
                  </a:lnTo>
                  <a:lnTo>
                    <a:pt x="6" y="53"/>
                  </a:lnTo>
                  <a:lnTo>
                    <a:pt x="4" y="25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reeform 20"/>
            <p:cNvSpPr>
              <a:spLocks/>
            </p:cNvSpPr>
            <p:nvPr/>
          </p:nvSpPr>
          <p:spPr bwMode="auto">
            <a:xfrm>
              <a:off x="1660525" y="4719638"/>
              <a:ext cx="55562" cy="56197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93"/>
                </a:cxn>
                <a:cxn ang="0">
                  <a:pos x="24" y="186"/>
                </a:cxn>
                <a:cxn ang="0">
                  <a:pos x="24" y="354"/>
                </a:cxn>
                <a:cxn ang="0">
                  <a:pos x="17" y="352"/>
                </a:cxn>
                <a:cxn ang="0">
                  <a:pos x="7" y="352"/>
                </a:cxn>
                <a:cxn ang="0">
                  <a:pos x="0" y="350"/>
                </a:cxn>
                <a:cxn ang="0">
                  <a:pos x="2" y="268"/>
                </a:cxn>
                <a:cxn ang="0">
                  <a:pos x="5" y="197"/>
                </a:cxn>
                <a:cxn ang="0">
                  <a:pos x="11" y="138"/>
                </a:cxn>
                <a:cxn ang="0">
                  <a:pos x="17" y="89"/>
                </a:cxn>
                <a:cxn ang="0">
                  <a:pos x="24" y="50"/>
                </a:cxn>
                <a:cxn ang="0">
                  <a:pos x="30" y="22"/>
                </a:cxn>
                <a:cxn ang="0">
                  <a:pos x="33" y="5"/>
                </a:cxn>
                <a:cxn ang="0">
                  <a:pos x="35" y="0"/>
                </a:cxn>
              </a:cxnLst>
              <a:rect l="0" t="0" r="r" b="b"/>
              <a:pathLst>
                <a:path w="35" h="354">
                  <a:moveTo>
                    <a:pt x="35" y="0"/>
                  </a:moveTo>
                  <a:lnTo>
                    <a:pt x="28" y="93"/>
                  </a:lnTo>
                  <a:lnTo>
                    <a:pt x="24" y="186"/>
                  </a:lnTo>
                  <a:lnTo>
                    <a:pt x="24" y="354"/>
                  </a:lnTo>
                  <a:lnTo>
                    <a:pt x="17" y="352"/>
                  </a:lnTo>
                  <a:lnTo>
                    <a:pt x="7" y="352"/>
                  </a:lnTo>
                  <a:lnTo>
                    <a:pt x="0" y="350"/>
                  </a:lnTo>
                  <a:lnTo>
                    <a:pt x="2" y="268"/>
                  </a:lnTo>
                  <a:lnTo>
                    <a:pt x="5" y="197"/>
                  </a:lnTo>
                  <a:lnTo>
                    <a:pt x="11" y="138"/>
                  </a:lnTo>
                  <a:lnTo>
                    <a:pt x="17" y="89"/>
                  </a:lnTo>
                  <a:lnTo>
                    <a:pt x="24" y="50"/>
                  </a:lnTo>
                  <a:lnTo>
                    <a:pt x="30" y="22"/>
                  </a:lnTo>
                  <a:lnTo>
                    <a:pt x="33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reeform 21"/>
            <p:cNvSpPr>
              <a:spLocks/>
            </p:cNvSpPr>
            <p:nvPr/>
          </p:nvSpPr>
          <p:spPr bwMode="auto">
            <a:xfrm>
              <a:off x="2713038" y="4648200"/>
              <a:ext cx="134937" cy="6127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7" y="17"/>
                </a:cxn>
                <a:cxn ang="0">
                  <a:pos x="15" y="37"/>
                </a:cxn>
                <a:cxn ang="0">
                  <a:pos x="24" y="69"/>
                </a:cxn>
                <a:cxn ang="0">
                  <a:pos x="35" y="108"/>
                </a:cxn>
                <a:cxn ang="0">
                  <a:pos x="48" y="160"/>
                </a:cxn>
                <a:cxn ang="0">
                  <a:pos x="61" y="222"/>
                </a:cxn>
                <a:cxn ang="0">
                  <a:pos x="74" y="295"/>
                </a:cxn>
                <a:cxn ang="0">
                  <a:pos x="85" y="380"/>
                </a:cxn>
                <a:cxn ang="0">
                  <a:pos x="74" y="384"/>
                </a:cxn>
                <a:cxn ang="0">
                  <a:pos x="61" y="386"/>
                </a:cxn>
                <a:cxn ang="0">
                  <a:pos x="58" y="332"/>
                </a:cxn>
                <a:cxn ang="0">
                  <a:pos x="50" y="270"/>
                </a:cxn>
                <a:cxn ang="0">
                  <a:pos x="41" y="205"/>
                </a:cxn>
                <a:cxn ang="0">
                  <a:pos x="31" y="134"/>
                </a:cxn>
                <a:cxn ang="0">
                  <a:pos x="17" y="65"/>
                </a:cxn>
                <a:cxn ang="0">
                  <a:pos x="0" y="0"/>
                </a:cxn>
              </a:cxnLst>
              <a:rect l="0" t="0" r="r" b="b"/>
              <a:pathLst>
                <a:path w="85" h="386">
                  <a:moveTo>
                    <a:pt x="0" y="0"/>
                  </a:moveTo>
                  <a:lnTo>
                    <a:pt x="2" y="4"/>
                  </a:lnTo>
                  <a:lnTo>
                    <a:pt x="7" y="17"/>
                  </a:lnTo>
                  <a:lnTo>
                    <a:pt x="15" y="37"/>
                  </a:lnTo>
                  <a:lnTo>
                    <a:pt x="24" y="69"/>
                  </a:lnTo>
                  <a:lnTo>
                    <a:pt x="35" y="108"/>
                  </a:lnTo>
                  <a:lnTo>
                    <a:pt x="48" y="160"/>
                  </a:lnTo>
                  <a:lnTo>
                    <a:pt x="61" y="222"/>
                  </a:lnTo>
                  <a:lnTo>
                    <a:pt x="74" y="295"/>
                  </a:lnTo>
                  <a:lnTo>
                    <a:pt x="85" y="380"/>
                  </a:lnTo>
                  <a:lnTo>
                    <a:pt x="74" y="384"/>
                  </a:lnTo>
                  <a:lnTo>
                    <a:pt x="61" y="386"/>
                  </a:lnTo>
                  <a:lnTo>
                    <a:pt x="58" y="332"/>
                  </a:lnTo>
                  <a:lnTo>
                    <a:pt x="50" y="270"/>
                  </a:lnTo>
                  <a:lnTo>
                    <a:pt x="41" y="205"/>
                  </a:lnTo>
                  <a:lnTo>
                    <a:pt x="31" y="134"/>
                  </a:lnTo>
                  <a:lnTo>
                    <a:pt x="17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22"/>
            <p:cNvSpPr>
              <a:spLocks/>
            </p:cNvSpPr>
            <p:nvPr/>
          </p:nvSpPr>
          <p:spPr bwMode="auto">
            <a:xfrm>
              <a:off x="1773238" y="4760913"/>
              <a:ext cx="206375" cy="68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30" y="11"/>
                </a:cxn>
                <a:cxn ang="0">
                  <a:pos x="128" y="43"/>
                </a:cxn>
                <a:cxn ang="0">
                  <a:pos x="0" y="33"/>
                </a:cxn>
                <a:cxn ang="0">
                  <a:pos x="2" y="0"/>
                </a:cxn>
              </a:cxnLst>
              <a:rect l="0" t="0" r="r" b="b"/>
              <a:pathLst>
                <a:path w="130" h="43">
                  <a:moveTo>
                    <a:pt x="2" y="0"/>
                  </a:moveTo>
                  <a:lnTo>
                    <a:pt x="130" y="11"/>
                  </a:lnTo>
                  <a:lnTo>
                    <a:pt x="128" y="43"/>
                  </a:lnTo>
                  <a:lnTo>
                    <a:pt x="0" y="3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60120" y="1451796"/>
            <a:ext cx="1806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2.She for She</a:t>
            </a:r>
            <a:endParaRPr lang="zh-CN" altLang="en-US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5939" y="1416185"/>
            <a:ext cx="1567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4.We </a:t>
            </a:r>
            <a:r>
              <a:rPr lang="en-US" altLang="zh-CN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for We</a:t>
            </a:r>
            <a:endParaRPr lang="zh-CN" altLang="en-US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/>
          <a:srcRect l="-32589" t="63059" r="32589" b="-4203"/>
          <a:stretch/>
        </p:blipFill>
        <p:spPr>
          <a:xfrm rot="11343474">
            <a:off x="5250608" y="3742972"/>
            <a:ext cx="1310151" cy="544681"/>
          </a:xfrm>
          <a:prstGeom prst="rect">
            <a:avLst/>
          </a:prstGeom>
        </p:spPr>
      </p:pic>
      <p:grpSp>
        <p:nvGrpSpPr>
          <p:cNvPr id="64" name="Group 325"/>
          <p:cNvGrpSpPr/>
          <p:nvPr/>
        </p:nvGrpSpPr>
        <p:grpSpPr>
          <a:xfrm>
            <a:off x="3552092" y="3359407"/>
            <a:ext cx="663927" cy="982116"/>
            <a:chOff x="1065212" y="2133600"/>
            <a:chExt cx="1864273" cy="2778126"/>
          </a:xfrm>
        </p:grpSpPr>
        <p:sp>
          <p:nvSpPr>
            <p:cNvPr id="65" name="Freeform 14"/>
            <p:cNvSpPr>
              <a:spLocks noEditPoints="1"/>
            </p:cNvSpPr>
            <p:nvPr/>
          </p:nvSpPr>
          <p:spPr bwMode="auto">
            <a:xfrm>
              <a:off x="2076637" y="2473325"/>
              <a:ext cx="339725" cy="241300"/>
            </a:xfrm>
            <a:custGeom>
              <a:avLst/>
              <a:gdLst/>
              <a:ahLst/>
              <a:cxnLst>
                <a:cxn ang="0">
                  <a:pos x="4" y="152"/>
                </a:cxn>
                <a:cxn ang="0">
                  <a:pos x="0" y="152"/>
                </a:cxn>
                <a:cxn ang="0">
                  <a:pos x="4" y="152"/>
                </a:cxn>
                <a:cxn ang="0">
                  <a:pos x="212" y="0"/>
                </a:cxn>
                <a:cxn ang="0">
                  <a:pos x="212" y="1"/>
                </a:cxn>
                <a:cxn ang="0">
                  <a:pos x="214" y="9"/>
                </a:cxn>
                <a:cxn ang="0">
                  <a:pos x="214" y="31"/>
                </a:cxn>
                <a:cxn ang="0">
                  <a:pos x="212" y="44"/>
                </a:cxn>
                <a:cxn ang="0">
                  <a:pos x="209" y="61"/>
                </a:cxn>
                <a:cxn ang="0">
                  <a:pos x="201" y="78"/>
                </a:cxn>
                <a:cxn ang="0">
                  <a:pos x="190" y="95"/>
                </a:cxn>
                <a:cxn ang="0">
                  <a:pos x="173" y="110"/>
                </a:cxn>
                <a:cxn ang="0">
                  <a:pos x="153" y="125"/>
                </a:cxn>
                <a:cxn ang="0">
                  <a:pos x="125" y="136"/>
                </a:cxn>
                <a:cxn ang="0">
                  <a:pos x="91" y="145"/>
                </a:cxn>
                <a:cxn ang="0">
                  <a:pos x="50" y="151"/>
                </a:cxn>
                <a:cxn ang="0">
                  <a:pos x="4" y="152"/>
                </a:cxn>
                <a:cxn ang="0">
                  <a:pos x="13" y="151"/>
                </a:cxn>
                <a:cxn ang="0">
                  <a:pos x="30" y="149"/>
                </a:cxn>
                <a:cxn ang="0">
                  <a:pos x="48" y="147"/>
                </a:cxn>
                <a:cxn ang="0">
                  <a:pos x="71" y="141"/>
                </a:cxn>
                <a:cxn ang="0">
                  <a:pos x="95" y="134"/>
                </a:cxn>
                <a:cxn ang="0">
                  <a:pos x="121" y="125"/>
                </a:cxn>
                <a:cxn ang="0">
                  <a:pos x="145" y="113"/>
                </a:cxn>
                <a:cxn ang="0">
                  <a:pos x="168" y="98"/>
                </a:cxn>
                <a:cxn ang="0">
                  <a:pos x="186" y="80"/>
                </a:cxn>
                <a:cxn ang="0">
                  <a:pos x="201" y="57"/>
                </a:cxn>
                <a:cxn ang="0">
                  <a:pos x="210" y="31"/>
                </a:cxn>
                <a:cxn ang="0">
                  <a:pos x="212" y="0"/>
                </a:cxn>
              </a:cxnLst>
              <a:rect l="0" t="0" r="r" b="b"/>
              <a:pathLst>
                <a:path w="214" h="152">
                  <a:moveTo>
                    <a:pt x="4" y="152"/>
                  </a:moveTo>
                  <a:lnTo>
                    <a:pt x="0" y="152"/>
                  </a:lnTo>
                  <a:lnTo>
                    <a:pt x="4" y="152"/>
                  </a:lnTo>
                  <a:close/>
                  <a:moveTo>
                    <a:pt x="212" y="0"/>
                  </a:moveTo>
                  <a:lnTo>
                    <a:pt x="212" y="1"/>
                  </a:lnTo>
                  <a:lnTo>
                    <a:pt x="214" y="9"/>
                  </a:lnTo>
                  <a:lnTo>
                    <a:pt x="214" y="31"/>
                  </a:lnTo>
                  <a:lnTo>
                    <a:pt x="212" y="44"/>
                  </a:lnTo>
                  <a:lnTo>
                    <a:pt x="209" y="61"/>
                  </a:lnTo>
                  <a:lnTo>
                    <a:pt x="201" y="78"/>
                  </a:lnTo>
                  <a:lnTo>
                    <a:pt x="190" y="95"/>
                  </a:lnTo>
                  <a:lnTo>
                    <a:pt x="173" y="110"/>
                  </a:lnTo>
                  <a:lnTo>
                    <a:pt x="153" y="125"/>
                  </a:lnTo>
                  <a:lnTo>
                    <a:pt x="125" y="136"/>
                  </a:lnTo>
                  <a:lnTo>
                    <a:pt x="91" y="145"/>
                  </a:lnTo>
                  <a:lnTo>
                    <a:pt x="50" y="151"/>
                  </a:lnTo>
                  <a:lnTo>
                    <a:pt x="4" y="152"/>
                  </a:lnTo>
                  <a:lnTo>
                    <a:pt x="13" y="151"/>
                  </a:lnTo>
                  <a:lnTo>
                    <a:pt x="30" y="149"/>
                  </a:lnTo>
                  <a:lnTo>
                    <a:pt x="48" y="147"/>
                  </a:lnTo>
                  <a:lnTo>
                    <a:pt x="71" y="141"/>
                  </a:lnTo>
                  <a:lnTo>
                    <a:pt x="95" y="134"/>
                  </a:lnTo>
                  <a:lnTo>
                    <a:pt x="121" y="125"/>
                  </a:lnTo>
                  <a:lnTo>
                    <a:pt x="145" y="113"/>
                  </a:lnTo>
                  <a:lnTo>
                    <a:pt x="168" y="98"/>
                  </a:lnTo>
                  <a:lnTo>
                    <a:pt x="186" y="80"/>
                  </a:lnTo>
                  <a:lnTo>
                    <a:pt x="201" y="57"/>
                  </a:lnTo>
                  <a:lnTo>
                    <a:pt x="210" y="3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A6B8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reeform 15"/>
            <p:cNvSpPr>
              <a:spLocks/>
            </p:cNvSpPr>
            <p:nvPr/>
          </p:nvSpPr>
          <p:spPr bwMode="auto">
            <a:xfrm>
              <a:off x="2581462" y="2620963"/>
              <a:ext cx="95250" cy="487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10" y="13"/>
                </a:cxn>
                <a:cxn ang="0">
                  <a:pos x="19" y="30"/>
                </a:cxn>
                <a:cxn ang="0">
                  <a:pos x="30" y="52"/>
                </a:cxn>
                <a:cxn ang="0">
                  <a:pos x="39" y="80"/>
                </a:cxn>
                <a:cxn ang="0">
                  <a:pos x="51" y="115"/>
                </a:cxn>
                <a:cxn ang="0">
                  <a:pos x="56" y="155"/>
                </a:cxn>
                <a:cxn ang="0">
                  <a:pos x="60" y="201"/>
                </a:cxn>
                <a:cxn ang="0">
                  <a:pos x="56" y="252"/>
                </a:cxn>
                <a:cxn ang="0">
                  <a:pos x="47" y="307"/>
                </a:cxn>
                <a:cxn ang="0">
                  <a:pos x="47" y="302"/>
                </a:cxn>
                <a:cxn ang="0">
                  <a:pos x="49" y="287"/>
                </a:cxn>
                <a:cxn ang="0">
                  <a:pos x="51" y="261"/>
                </a:cxn>
                <a:cxn ang="0">
                  <a:pos x="51" y="229"/>
                </a:cxn>
                <a:cxn ang="0">
                  <a:pos x="49" y="190"/>
                </a:cxn>
                <a:cxn ang="0">
                  <a:pos x="43" y="147"/>
                </a:cxn>
                <a:cxn ang="0">
                  <a:pos x="34" y="99"/>
                </a:cxn>
                <a:cxn ang="0">
                  <a:pos x="21" y="50"/>
                </a:cxn>
                <a:cxn ang="0">
                  <a:pos x="0" y="0"/>
                </a:cxn>
              </a:cxnLst>
              <a:rect l="0" t="0" r="r" b="b"/>
              <a:pathLst>
                <a:path w="60" h="307">
                  <a:moveTo>
                    <a:pt x="0" y="0"/>
                  </a:moveTo>
                  <a:lnTo>
                    <a:pt x="2" y="4"/>
                  </a:lnTo>
                  <a:lnTo>
                    <a:pt x="10" y="13"/>
                  </a:lnTo>
                  <a:lnTo>
                    <a:pt x="19" y="30"/>
                  </a:lnTo>
                  <a:lnTo>
                    <a:pt x="30" y="52"/>
                  </a:lnTo>
                  <a:lnTo>
                    <a:pt x="39" y="80"/>
                  </a:lnTo>
                  <a:lnTo>
                    <a:pt x="51" y="115"/>
                  </a:lnTo>
                  <a:lnTo>
                    <a:pt x="56" y="155"/>
                  </a:lnTo>
                  <a:lnTo>
                    <a:pt x="60" y="201"/>
                  </a:lnTo>
                  <a:lnTo>
                    <a:pt x="56" y="252"/>
                  </a:lnTo>
                  <a:lnTo>
                    <a:pt x="47" y="307"/>
                  </a:lnTo>
                  <a:lnTo>
                    <a:pt x="47" y="302"/>
                  </a:lnTo>
                  <a:lnTo>
                    <a:pt x="49" y="287"/>
                  </a:lnTo>
                  <a:lnTo>
                    <a:pt x="51" y="261"/>
                  </a:lnTo>
                  <a:lnTo>
                    <a:pt x="51" y="229"/>
                  </a:lnTo>
                  <a:lnTo>
                    <a:pt x="49" y="190"/>
                  </a:lnTo>
                  <a:lnTo>
                    <a:pt x="43" y="147"/>
                  </a:lnTo>
                  <a:lnTo>
                    <a:pt x="34" y="99"/>
                  </a:lnTo>
                  <a:lnTo>
                    <a:pt x="2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7" name="Group 328"/>
            <p:cNvGrpSpPr/>
            <p:nvPr/>
          </p:nvGrpSpPr>
          <p:grpSpPr>
            <a:xfrm>
              <a:off x="1317451" y="3695700"/>
              <a:ext cx="1612034" cy="1216026"/>
              <a:chOff x="1236850" y="3695700"/>
              <a:chExt cx="1773237" cy="1216026"/>
            </a:xfrm>
          </p:grpSpPr>
          <p:sp>
            <p:nvSpPr>
              <p:cNvPr id="114" name="Freeform 6"/>
              <p:cNvSpPr>
                <a:spLocks/>
              </p:cNvSpPr>
              <p:nvPr/>
            </p:nvSpPr>
            <p:spPr bwMode="auto">
              <a:xfrm>
                <a:off x="1768662" y="3733800"/>
                <a:ext cx="781050" cy="1177925"/>
              </a:xfrm>
              <a:custGeom>
                <a:avLst/>
                <a:gdLst/>
                <a:ahLst/>
                <a:cxnLst>
                  <a:cxn ang="0">
                    <a:pos x="412" y="0"/>
                  </a:cxn>
                  <a:cxn ang="0">
                    <a:pos x="434" y="11"/>
                  </a:cxn>
                  <a:cxn ang="0">
                    <a:pos x="447" y="15"/>
                  </a:cxn>
                  <a:cxn ang="0">
                    <a:pos x="458" y="17"/>
                  </a:cxn>
                  <a:cxn ang="0">
                    <a:pos x="492" y="733"/>
                  </a:cxn>
                  <a:cxn ang="0">
                    <a:pos x="414" y="738"/>
                  </a:cxn>
                  <a:cxn ang="0">
                    <a:pos x="324" y="740"/>
                  </a:cxn>
                  <a:cxn ang="0">
                    <a:pos x="224" y="742"/>
                  </a:cxn>
                  <a:cxn ang="0">
                    <a:pos x="151" y="742"/>
                  </a:cxn>
                  <a:cxn ang="0">
                    <a:pos x="84" y="740"/>
                  </a:cxn>
                  <a:cxn ang="0">
                    <a:pos x="0" y="34"/>
                  </a:cxn>
                  <a:cxn ang="0">
                    <a:pos x="19" y="19"/>
                  </a:cxn>
                  <a:cxn ang="0">
                    <a:pos x="93" y="19"/>
                  </a:cxn>
                  <a:cxn ang="0">
                    <a:pos x="147" y="17"/>
                  </a:cxn>
                  <a:cxn ang="0">
                    <a:pos x="209" y="15"/>
                  </a:cxn>
                  <a:cxn ang="0">
                    <a:pos x="274" y="11"/>
                  </a:cxn>
                  <a:cxn ang="0">
                    <a:pos x="343" y="7"/>
                  </a:cxn>
                  <a:cxn ang="0">
                    <a:pos x="412" y="0"/>
                  </a:cxn>
                </a:cxnLst>
                <a:rect l="0" t="0" r="r" b="b"/>
                <a:pathLst>
                  <a:path w="492" h="742">
                    <a:moveTo>
                      <a:pt x="412" y="0"/>
                    </a:moveTo>
                    <a:lnTo>
                      <a:pt x="434" y="11"/>
                    </a:lnTo>
                    <a:lnTo>
                      <a:pt x="447" y="15"/>
                    </a:lnTo>
                    <a:lnTo>
                      <a:pt x="458" y="17"/>
                    </a:lnTo>
                    <a:lnTo>
                      <a:pt x="492" y="733"/>
                    </a:lnTo>
                    <a:lnTo>
                      <a:pt x="414" y="738"/>
                    </a:lnTo>
                    <a:lnTo>
                      <a:pt x="324" y="740"/>
                    </a:lnTo>
                    <a:lnTo>
                      <a:pt x="224" y="742"/>
                    </a:lnTo>
                    <a:lnTo>
                      <a:pt x="151" y="742"/>
                    </a:lnTo>
                    <a:lnTo>
                      <a:pt x="84" y="740"/>
                    </a:lnTo>
                    <a:lnTo>
                      <a:pt x="0" y="34"/>
                    </a:lnTo>
                    <a:lnTo>
                      <a:pt x="19" y="19"/>
                    </a:lnTo>
                    <a:lnTo>
                      <a:pt x="93" y="19"/>
                    </a:lnTo>
                    <a:lnTo>
                      <a:pt x="147" y="17"/>
                    </a:lnTo>
                    <a:lnTo>
                      <a:pt x="209" y="15"/>
                    </a:lnTo>
                    <a:lnTo>
                      <a:pt x="274" y="11"/>
                    </a:lnTo>
                    <a:lnTo>
                      <a:pt x="343" y="7"/>
                    </a:lnTo>
                    <a:lnTo>
                      <a:pt x="412" y="0"/>
                    </a:lnTo>
                    <a:close/>
                  </a:path>
                </a:pathLst>
              </a:custGeom>
              <a:solidFill>
                <a:srgbClr val="F9FCF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6"/>
              <p:cNvSpPr>
                <a:spLocks/>
              </p:cNvSpPr>
              <p:nvPr/>
            </p:nvSpPr>
            <p:spPr bwMode="auto">
              <a:xfrm>
                <a:off x="2381437" y="3733800"/>
                <a:ext cx="168275" cy="117157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72" y="26"/>
                  </a:cxn>
                  <a:cxn ang="0">
                    <a:pos x="106" y="733"/>
                  </a:cxn>
                  <a:cxn ang="0">
                    <a:pos x="67" y="737"/>
                  </a:cxn>
                  <a:cxn ang="0">
                    <a:pos x="24" y="738"/>
                  </a:cxn>
                  <a:cxn ang="0">
                    <a:pos x="13" y="641"/>
                  </a:cxn>
                  <a:cxn ang="0">
                    <a:pos x="3" y="533"/>
                  </a:cxn>
                  <a:cxn ang="0">
                    <a:pos x="0" y="421"/>
                  </a:cxn>
                  <a:cxn ang="0">
                    <a:pos x="0" y="336"/>
                  </a:cxn>
                  <a:cxn ang="0">
                    <a:pos x="2" y="259"/>
                  </a:cxn>
                  <a:cxn ang="0">
                    <a:pos x="3" y="192"/>
                  </a:cxn>
                  <a:cxn ang="0">
                    <a:pos x="9" y="134"/>
                  </a:cxn>
                  <a:cxn ang="0">
                    <a:pos x="13" y="88"/>
                  </a:cxn>
                  <a:cxn ang="0">
                    <a:pos x="18" y="50"/>
                  </a:cxn>
                  <a:cxn ang="0">
                    <a:pos x="22" y="22"/>
                  </a:cxn>
                  <a:cxn ang="0">
                    <a:pos x="24" y="6"/>
                  </a:cxn>
                  <a:cxn ang="0">
                    <a:pos x="26" y="0"/>
                  </a:cxn>
                </a:cxnLst>
                <a:rect l="0" t="0" r="r" b="b"/>
                <a:pathLst>
                  <a:path w="106" h="738">
                    <a:moveTo>
                      <a:pt x="26" y="0"/>
                    </a:moveTo>
                    <a:lnTo>
                      <a:pt x="72" y="26"/>
                    </a:lnTo>
                    <a:lnTo>
                      <a:pt x="106" y="733"/>
                    </a:lnTo>
                    <a:lnTo>
                      <a:pt x="67" y="737"/>
                    </a:lnTo>
                    <a:lnTo>
                      <a:pt x="24" y="738"/>
                    </a:lnTo>
                    <a:lnTo>
                      <a:pt x="13" y="641"/>
                    </a:lnTo>
                    <a:lnTo>
                      <a:pt x="3" y="533"/>
                    </a:lnTo>
                    <a:lnTo>
                      <a:pt x="0" y="421"/>
                    </a:lnTo>
                    <a:lnTo>
                      <a:pt x="0" y="336"/>
                    </a:lnTo>
                    <a:lnTo>
                      <a:pt x="2" y="259"/>
                    </a:lnTo>
                    <a:lnTo>
                      <a:pt x="3" y="192"/>
                    </a:lnTo>
                    <a:lnTo>
                      <a:pt x="9" y="134"/>
                    </a:lnTo>
                    <a:lnTo>
                      <a:pt x="13" y="88"/>
                    </a:lnTo>
                    <a:lnTo>
                      <a:pt x="18" y="50"/>
                    </a:lnTo>
                    <a:lnTo>
                      <a:pt x="22" y="22"/>
                    </a:lnTo>
                    <a:lnTo>
                      <a:pt x="24" y="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8EB8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7"/>
              <p:cNvSpPr>
                <a:spLocks/>
              </p:cNvSpPr>
              <p:nvPr/>
            </p:nvSpPr>
            <p:spPr bwMode="auto">
              <a:xfrm>
                <a:off x="2398899" y="3695700"/>
                <a:ext cx="611188" cy="1208088"/>
              </a:xfrm>
              <a:custGeom>
                <a:avLst/>
                <a:gdLst/>
                <a:ahLst/>
                <a:cxnLst>
                  <a:cxn ang="0">
                    <a:pos x="158" y="0"/>
                  </a:cxn>
                  <a:cxn ang="0">
                    <a:pos x="160" y="3"/>
                  </a:cxn>
                  <a:cxn ang="0">
                    <a:pos x="168" y="13"/>
                  </a:cxn>
                  <a:cxn ang="0">
                    <a:pos x="177" y="30"/>
                  </a:cxn>
                  <a:cxn ang="0">
                    <a:pos x="190" y="52"/>
                  </a:cxn>
                  <a:cxn ang="0">
                    <a:pos x="207" y="78"/>
                  </a:cxn>
                  <a:cxn ang="0">
                    <a:pos x="223" y="110"/>
                  </a:cxn>
                  <a:cxn ang="0">
                    <a:pos x="244" y="145"/>
                  </a:cxn>
                  <a:cxn ang="0">
                    <a:pos x="263" y="182"/>
                  </a:cxn>
                  <a:cxn ang="0">
                    <a:pos x="294" y="255"/>
                  </a:cxn>
                  <a:cxn ang="0">
                    <a:pos x="320" y="333"/>
                  </a:cxn>
                  <a:cxn ang="0">
                    <a:pos x="343" y="416"/>
                  </a:cxn>
                  <a:cxn ang="0">
                    <a:pos x="361" y="498"/>
                  </a:cxn>
                  <a:cxn ang="0">
                    <a:pos x="376" y="581"/>
                  </a:cxn>
                  <a:cxn ang="0">
                    <a:pos x="385" y="660"/>
                  </a:cxn>
                  <a:cxn ang="0">
                    <a:pos x="385" y="665"/>
                  </a:cxn>
                  <a:cxn ang="0">
                    <a:pos x="378" y="677"/>
                  </a:cxn>
                  <a:cxn ang="0">
                    <a:pos x="361" y="692"/>
                  </a:cxn>
                  <a:cxn ang="0">
                    <a:pos x="337" y="705"/>
                  </a:cxn>
                  <a:cxn ang="0">
                    <a:pos x="307" y="718"/>
                  </a:cxn>
                  <a:cxn ang="0">
                    <a:pos x="268" y="731"/>
                  </a:cxn>
                  <a:cxn ang="0">
                    <a:pos x="222" y="740"/>
                  </a:cxn>
                  <a:cxn ang="0">
                    <a:pos x="168" y="749"/>
                  </a:cxn>
                  <a:cxn ang="0">
                    <a:pos x="102" y="755"/>
                  </a:cxn>
                  <a:cxn ang="0">
                    <a:pos x="30" y="761"/>
                  </a:cxn>
                  <a:cxn ang="0">
                    <a:pos x="20" y="684"/>
                  </a:cxn>
                  <a:cxn ang="0">
                    <a:pos x="11" y="598"/>
                  </a:cxn>
                  <a:cxn ang="0">
                    <a:pos x="6" y="505"/>
                  </a:cxn>
                  <a:cxn ang="0">
                    <a:pos x="2" y="410"/>
                  </a:cxn>
                  <a:cxn ang="0">
                    <a:pos x="0" y="326"/>
                  </a:cxn>
                  <a:cxn ang="0">
                    <a:pos x="2" y="253"/>
                  </a:cxn>
                  <a:cxn ang="0">
                    <a:pos x="2" y="190"/>
                  </a:cxn>
                  <a:cxn ang="0">
                    <a:pos x="6" y="138"/>
                  </a:cxn>
                  <a:cxn ang="0">
                    <a:pos x="7" y="97"/>
                  </a:cxn>
                  <a:cxn ang="0">
                    <a:pos x="11" y="65"/>
                  </a:cxn>
                  <a:cxn ang="0">
                    <a:pos x="13" y="43"/>
                  </a:cxn>
                  <a:cxn ang="0">
                    <a:pos x="15" y="28"/>
                  </a:cxn>
                  <a:cxn ang="0">
                    <a:pos x="15" y="24"/>
                  </a:cxn>
                  <a:cxn ang="0">
                    <a:pos x="158" y="0"/>
                  </a:cxn>
                </a:cxnLst>
                <a:rect l="0" t="0" r="r" b="b"/>
                <a:pathLst>
                  <a:path w="385" h="761">
                    <a:moveTo>
                      <a:pt x="158" y="0"/>
                    </a:moveTo>
                    <a:lnTo>
                      <a:pt x="160" y="3"/>
                    </a:lnTo>
                    <a:lnTo>
                      <a:pt x="168" y="13"/>
                    </a:lnTo>
                    <a:lnTo>
                      <a:pt x="177" y="30"/>
                    </a:lnTo>
                    <a:lnTo>
                      <a:pt x="190" y="52"/>
                    </a:lnTo>
                    <a:lnTo>
                      <a:pt x="207" y="78"/>
                    </a:lnTo>
                    <a:lnTo>
                      <a:pt x="223" y="110"/>
                    </a:lnTo>
                    <a:lnTo>
                      <a:pt x="244" y="145"/>
                    </a:lnTo>
                    <a:lnTo>
                      <a:pt x="263" y="182"/>
                    </a:lnTo>
                    <a:lnTo>
                      <a:pt x="294" y="255"/>
                    </a:lnTo>
                    <a:lnTo>
                      <a:pt x="320" y="333"/>
                    </a:lnTo>
                    <a:lnTo>
                      <a:pt x="343" y="416"/>
                    </a:lnTo>
                    <a:lnTo>
                      <a:pt x="361" y="498"/>
                    </a:lnTo>
                    <a:lnTo>
                      <a:pt x="376" y="581"/>
                    </a:lnTo>
                    <a:lnTo>
                      <a:pt x="385" y="660"/>
                    </a:lnTo>
                    <a:lnTo>
                      <a:pt x="385" y="665"/>
                    </a:lnTo>
                    <a:lnTo>
                      <a:pt x="378" y="677"/>
                    </a:lnTo>
                    <a:lnTo>
                      <a:pt x="361" y="692"/>
                    </a:lnTo>
                    <a:lnTo>
                      <a:pt x="337" y="705"/>
                    </a:lnTo>
                    <a:lnTo>
                      <a:pt x="307" y="718"/>
                    </a:lnTo>
                    <a:lnTo>
                      <a:pt x="268" y="731"/>
                    </a:lnTo>
                    <a:lnTo>
                      <a:pt x="222" y="740"/>
                    </a:lnTo>
                    <a:lnTo>
                      <a:pt x="168" y="749"/>
                    </a:lnTo>
                    <a:lnTo>
                      <a:pt x="102" y="755"/>
                    </a:lnTo>
                    <a:lnTo>
                      <a:pt x="30" y="761"/>
                    </a:lnTo>
                    <a:lnTo>
                      <a:pt x="20" y="684"/>
                    </a:lnTo>
                    <a:lnTo>
                      <a:pt x="11" y="598"/>
                    </a:lnTo>
                    <a:lnTo>
                      <a:pt x="6" y="505"/>
                    </a:lnTo>
                    <a:lnTo>
                      <a:pt x="2" y="410"/>
                    </a:lnTo>
                    <a:lnTo>
                      <a:pt x="0" y="326"/>
                    </a:lnTo>
                    <a:lnTo>
                      <a:pt x="2" y="253"/>
                    </a:lnTo>
                    <a:lnTo>
                      <a:pt x="2" y="190"/>
                    </a:lnTo>
                    <a:lnTo>
                      <a:pt x="6" y="138"/>
                    </a:lnTo>
                    <a:lnTo>
                      <a:pt x="7" y="97"/>
                    </a:lnTo>
                    <a:lnTo>
                      <a:pt x="11" y="65"/>
                    </a:lnTo>
                    <a:lnTo>
                      <a:pt x="13" y="43"/>
                    </a:lnTo>
                    <a:lnTo>
                      <a:pt x="15" y="28"/>
                    </a:lnTo>
                    <a:lnTo>
                      <a:pt x="15" y="24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00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8"/>
              <p:cNvSpPr>
                <a:spLocks/>
              </p:cNvSpPr>
              <p:nvPr/>
            </p:nvSpPr>
            <p:spPr bwMode="auto">
              <a:xfrm>
                <a:off x="1236850" y="3744913"/>
                <a:ext cx="417512" cy="1143000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63" y="377"/>
                  </a:cxn>
                  <a:cxn ang="0">
                    <a:pos x="263" y="383"/>
                  </a:cxn>
                  <a:cxn ang="0">
                    <a:pos x="261" y="401"/>
                  </a:cxn>
                  <a:cxn ang="0">
                    <a:pos x="259" y="429"/>
                  </a:cxn>
                  <a:cxn ang="0">
                    <a:pos x="257" y="467"/>
                  </a:cxn>
                  <a:cxn ang="0">
                    <a:pos x="255" y="509"/>
                  </a:cxn>
                  <a:cxn ang="0">
                    <a:pos x="252" y="558"/>
                  </a:cxn>
                  <a:cxn ang="0">
                    <a:pos x="250" y="610"/>
                  </a:cxn>
                  <a:cxn ang="0">
                    <a:pos x="250" y="720"/>
                  </a:cxn>
                  <a:cxn ang="0">
                    <a:pos x="184" y="711"/>
                  </a:cxn>
                  <a:cxn ang="0">
                    <a:pos x="129" y="700"/>
                  </a:cxn>
                  <a:cxn ang="0">
                    <a:pos x="84" y="687"/>
                  </a:cxn>
                  <a:cxn ang="0">
                    <a:pos x="49" y="672"/>
                  </a:cxn>
                  <a:cxn ang="0">
                    <a:pos x="22" y="655"/>
                  </a:cxn>
                  <a:cxn ang="0">
                    <a:pos x="4" y="638"/>
                  </a:cxn>
                  <a:cxn ang="0">
                    <a:pos x="2" y="634"/>
                  </a:cxn>
                  <a:cxn ang="0">
                    <a:pos x="2" y="633"/>
                  </a:cxn>
                  <a:cxn ang="0">
                    <a:pos x="0" y="629"/>
                  </a:cxn>
                  <a:cxn ang="0">
                    <a:pos x="0" y="627"/>
                  </a:cxn>
                  <a:cxn ang="0">
                    <a:pos x="8" y="543"/>
                  </a:cxn>
                  <a:cxn ang="0">
                    <a:pos x="22" y="455"/>
                  </a:cxn>
                  <a:cxn ang="0">
                    <a:pos x="43" y="370"/>
                  </a:cxn>
                  <a:cxn ang="0">
                    <a:pos x="63" y="304"/>
                  </a:cxn>
                  <a:cxn ang="0">
                    <a:pos x="82" y="248"/>
                  </a:cxn>
                  <a:cxn ang="0">
                    <a:pos x="101" y="202"/>
                  </a:cxn>
                  <a:cxn ang="0">
                    <a:pos x="117" y="163"/>
                  </a:cxn>
                  <a:cxn ang="0">
                    <a:pos x="132" y="131"/>
                  </a:cxn>
                  <a:cxn ang="0">
                    <a:pos x="145" y="103"/>
                  </a:cxn>
                  <a:cxn ang="0">
                    <a:pos x="158" y="81"/>
                  </a:cxn>
                  <a:cxn ang="0">
                    <a:pos x="168" y="60"/>
                  </a:cxn>
                  <a:cxn ang="0">
                    <a:pos x="177" y="41"/>
                  </a:cxn>
                  <a:cxn ang="0">
                    <a:pos x="184" y="21"/>
                  </a:cxn>
                  <a:cxn ang="0">
                    <a:pos x="190" y="0"/>
                  </a:cxn>
                </a:cxnLst>
                <a:rect l="0" t="0" r="r" b="b"/>
                <a:pathLst>
                  <a:path w="263" h="720">
                    <a:moveTo>
                      <a:pt x="190" y="0"/>
                    </a:moveTo>
                    <a:lnTo>
                      <a:pt x="263" y="377"/>
                    </a:lnTo>
                    <a:lnTo>
                      <a:pt x="263" y="383"/>
                    </a:lnTo>
                    <a:lnTo>
                      <a:pt x="261" y="401"/>
                    </a:lnTo>
                    <a:lnTo>
                      <a:pt x="259" y="429"/>
                    </a:lnTo>
                    <a:lnTo>
                      <a:pt x="257" y="467"/>
                    </a:lnTo>
                    <a:lnTo>
                      <a:pt x="255" y="509"/>
                    </a:lnTo>
                    <a:lnTo>
                      <a:pt x="252" y="558"/>
                    </a:lnTo>
                    <a:lnTo>
                      <a:pt x="250" y="610"/>
                    </a:lnTo>
                    <a:lnTo>
                      <a:pt x="250" y="720"/>
                    </a:lnTo>
                    <a:lnTo>
                      <a:pt x="184" y="711"/>
                    </a:lnTo>
                    <a:lnTo>
                      <a:pt x="129" y="700"/>
                    </a:lnTo>
                    <a:lnTo>
                      <a:pt x="84" y="687"/>
                    </a:lnTo>
                    <a:lnTo>
                      <a:pt x="49" y="672"/>
                    </a:lnTo>
                    <a:lnTo>
                      <a:pt x="22" y="655"/>
                    </a:lnTo>
                    <a:lnTo>
                      <a:pt x="4" y="638"/>
                    </a:lnTo>
                    <a:lnTo>
                      <a:pt x="2" y="634"/>
                    </a:lnTo>
                    <a:lnTo>
                      <a:pt x="2" y="633"/>
                    </a:lnTo>
                    <a:lnTo>
                      <a:pt x="0" y="629"/>
                    </a:lnTo>
                    <a:lnTo>
                      <a:pt x="0" y="627"/>
                    </a:lnTo>
                    <a:lnTo>
                      <a:pt x="8" y="543"/>
                    </a:lnTo>
                    <a:lnTo>
                      <a:pt x="22" y="455"/>
                    </a:lnTo>
                    <a:lnTo>
                      <a:pt x="43" y="370"/>
                    </a:lnTo>
                    <a:lnTo>
                      <a:pt x="63" y="304"/>
                    </a:lnTo>
                    <a:lnTo>
                      <a:pt x="82" y="248"/>
                    </a:lnTo>
                    <a:lnTo>
                      <a:pt x="101" y="202"/>
                    </a:lnTo>
                    <a:lnTo>
                      <a:pt x="117" y="163"/>
                    </a:lnTo>
                    <a:lnTo>
                      <a:pt x="132" y="131"/>
                    </a:lnTo>
                    <a:lnTo>
                      <a:pt x="145" y="103"/>
                    </a:lnTo>
                    <a:lnTo>
                      <a:pt x="158" y="81"/>
                    </a:lnTo>
                    <a:lnTo>
                      <a:pt x="168" y="60"/>
                    </a:lnTo>
                    <a:lnTo>
                      <a:pt x="177" y="41"/>
                    </a:lnTo>
                    <a:lnTo>
                      <a:pt x="184" y="21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FF00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9"/>
              <p:cNvSpPr>
                <a:spLocks/>
              </p:cNvSpPr>
              <p:nvPr/>
            </p:nvSpPr>
            <p:spPr bwMode="auto">
              <a:xfrm>
                <a:off x="1535300" y="3744913"/>
                <a:ext cx="573087" cy="11668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0"/>
                  </a:cxn>
                  <a:cxn ang="0">
                    <a:pos x="24" y="2"/>
                  </a:cxn>
                  <a:cxn ang="0">
                    <a:pos x="47" y="4"/>
                  </a:cxn>
                  <a:cxn ang="0">
                    <a:pos x="106" y="8"/>
                  </a:cxn>
                  <a:cxn ang="0">
                    <a:pos x="138" y="10"/>
                  </a:cxn>
                  <a:cxn ang="0">
                    <a:pos x="166" y="10"/>
                  </a:cxn>
                  <a:cxn ang="0">
                    <a:pos x="168" y="13"/>
                  </a:cxn>
                  <a:cxn ang="0">
                    <a:pos x="173" y="28"/>
                  </a:cxn>
                  <a:cxn ang="0">
                    <a:pos x="183" y="49"/>
                  </a:cxn>
                  <a:cxn ang="0">
                    <a:pos x="209" y="114"/>
                  </a:cxn>
                  <a:cxn ang="0">
                    <a:pos x="224" y="155"/>
                  </a:cxn>
                  <a:cxn ang="0">
                    <a:pos x="242" y="204"/>
                  </a:cxn>
                  <a:cxn ang="0">
                    <a:pos x="259" y="258"/>
                  </a:cxn>
                  <a:cxn ang="0">
                    <a:pos x="278" y="316"/>
                  </a:cxn>
                  <a:cxn ang="0">
                    <a:pos x="294" y="379"/>
                  </a:cxn>
                  <a:cxn ang="0">
                    <a:pos x="311" y="444"/>
                  </a:cxn>
                  <a:cxn ang="0">
                    <a:pos x="328" y="515"/>
                  </a:cxn>
                  <a:cxn ang="0">
                    <a:pos x="341" y="586"/>
                  </a:cxn>
                  <a:cxn ang="0">
                    <a:pos x="352" y="661"/>
                  </a:cxn>
                  <a:cxn ang="0">
                    <a:pos x="361" y="735"/>
                  </a:cxn>
                  <a:cxn ang="0">
                    <a:pos x="278" y="735"/>
                  </a:cxn>
                  <a:cxn ang="0">
                    <a:pos x="201" y="731"/>
                  </a:cxn>
                  <a:cxn ang="0">
                    <a:pos x="132" y="728"/>
                  </a:cxn>
                  <a:cxn ang="0">
                    <a:pos x="73" y="722"/>
                  </a:cxn>
                  <a:cxn ang="0">
                    <a:pos x="19" y="715"/>
                  </a:cxn>
                  <a:cxn ang="0">
                    <a:pos x="13" y="647"/>
                  </a:cxn>
                  <a:cxn ang="0">
                    <a:pos x="8" y="578"/>
                  </a:cxn>
                  <a:cxn ang="0">
                    <a:pos x="4" y="511"/>
                  </a:cxn>
                  <a:cxn ang="0">
                    <a:pos x="0" y="448"/>
                  </a:cxn>
                  <a:cxn ang="0">
                    <a:pos x="0" y="388"/>
                  </a:cxn>
                  <a:cxn ang="0">
                    <a:pos x="2" y="336"/>
                  </a:cxn>
                  <a:cxn ang="0">
                    <a:pos x="6" y="263"/>
                  </a:cxn>
                  <a:cxn ang="0">
                    <a:pos x="8" y="196"/>
                  </a:cxn>
                  <a:cxn ang="0">
                    <a:pos x="8" y="92"/>
                  </a:cxn>
                  <a:cxn ang="0">
                    <a:pos x="6" y="53"/>
                  </a:cxn>
                  <a:cxn ang="0">
                    <a:pos x="4" y="25"/>
                  </a:cxn>
                  <a:cxn ang="0">
                    <a:pos x="2" y="6"/>
                  </a:cxn>
                  <a:cxn ang="0">
                    <a:pos x="2" y="0"/>
                  </a:cxn>
                </a:cxnLst>
                <a:rect l="0" t="0" r="r" b="b"/>
                <a:pathLst>
                  <a:path w="361" h="735">
                    <a:moveTo>
                      <a:pt x="2" y="0"/>
                    </a:moveTo>
                    <a:lnTo>
                      <a:pt x="8" y="0"/>
                    </a:lnTo>
                    <a:lnTo>
                      <a:pt x="24" y="2"/>
                    </a:lnTo>
                    <a:lnTo>
                      <a:pt x="47" y="4"/>
                    </a:lnTo>
                    <a:lnTo>
                      <a:pt x="106" y="8"/>
                    </a:lnTo>
                    <a:lnTo>
                      <a:pt x="138" y="10"/>
                    </a:lnTo>
                    <a:lnTo>
                      <a:pt x="166" y="10"/>
                    </a:lnTo>
                    <a:lnTo>
                      <a:pt x="168" y="13"/>
                    </a:lnTo>
                    <a:lnTo>
                      <a:pt x="173" y="28"/>
                    </a:lnTo>
                    <a:lnTo>
                      <a:pt x="183" y="49"/>
                    </a:lnTo>
                    <a:lnTo>
                      <a:pt x="209" y="114"/>
                    </a:lnTo>
                    <a:lnTo>
                      <a:pt x="224" y="155"/>
                    </a:lnTo>
                    <a:lnTo>
                      <a:pt x="242" y="204"/>
                    </a:lnTo>
                    <a:lnTo>
                      <a:pt x="259" y="258"/>
                    </a:lnTo>
                    <a:lnTo>
                      <a:pt x="278" y="316"/>
                    </a:lnTo>
                    <a:lnTo>
                      <a:pt x="294" y="379"/>
                    </a:lnTo>
                    <a:lnTo>
                      <a:pt x="311" y="444"/>
                    </a:lnTo>
                    <a:lnTo>
                      <a:pt x="328" y="515"/>
                    </a:lnTo>
                    <a:lnTo>
                      <a:pt x="341" y="586"/>
                    </a:lnTo>
                    <a:lnTo>
                      <a:pt x="352" y="661"/>
                    </a:lnTo>
                    <a:lnTo>
                      <a:pt x="361" y="735"/>
                    </a:lnTo>
                    <a:lnTo>
                      <a:pt x="278" y="735"/>
                    </a:lnTo>
                    <a:lnTo>
                      <a:pt x="201" y="731"/>
                    </a:lnTo>
                    <a:lnTo>
                      <a:pt x="132" y="728"/>
                    </a:lnTo>
                    <a:lnTo>
                      <a:pt x="73" y="722"/>
                    </a:lnTo>
                    <a:lnTo>
                      <a:pt x="19" y="715"/>
                    </a:lnTo>
                    <a:lnTo>
                      <a:pt x="13" y="647"/>
                    </a:lnTo>
                    <a:lnTo>
                      <a:pt x="8" y="578"/>
                    </a:lnTo>
                    <a:lnTo>
                      <a:pt x="4" y="511"/>
                    </a:lnTo>
                    <a:lnTo>
                      <a:pt x="0" y="448"/>
                    </a:lnTo>
                    <a:lnTo>
                      <a:pt x="0" y="388"/>
                    </a:lnTo>
                    <a:lnTo>
                      <a:pt x="2" y="336"/>
                    </a:lnTo>
                    <a:lnTo>
                      <a:pt x="6" y="263"/>
                    </a:lnTo>
                    <a:lnTo>
                      <a:pt x="8" y="196"/>
                    </a:lnTo>
                    <a:lnTo>
                      <a:pt x="8" y="92"/>
                    </a:lnTo>
                    <a:lnTo>
                      <a:pt x="6" y="53"/>
                    </a:lnTo>
                    <a:lnTo>
                      <a:pt x="4" y="25"/>
                    </a:lnTo>
                    <a:lnTo>
                      <a:pt x="2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00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20"/>
              <p:cNvSpPr>
                <a:spLocks/>
              </p:cNvSpPr>
              <p:nvPr/>
            </p:nvSpPr>
            <p:spPr bwMode="auto">
              <a:xfrm>
                <a:off x="1606737" y="4329113"/>
                <a:ext cx="55562" cy="56197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28" y="93"/>
                  </a:cxn>
                  <a:cxn ang="0">
                    <a:pos x="24" y="186"/>
                  </a:cxn>
                  <a:cxn ang="0">
                    <a:pos x="24" y="354"/>
                  </a:cxn>
                  <a:cxn ang="0">
                    <a:pos x="17" y="352"/>
                  </a:cxn>
                  <a:cxn ang="0">
                    <a:pos x="7" y="352"/>
                  </a:cxn>
                  <a:cxn ang="0">
                    <a:pos x="0" y="350"/>
                  </a:cxn>
                  <a:cxn ang="0">
                    <a:pos x="2" y="268"/>
                  </a:cxn>
                  <a:cxn ang="0">
                    <a:pos x="5" y="197"/>
                  </a:cxn>
                  <a:cxn ang="0">
                    <a:pos x="11" y="138"/>
                  </a:cxn>
                  <a:cxn ang="0">
                    <a:pos x="17" y="89"/>
                  </a:cxn>
                  <a:cxn ang="0">
                    <a:pos x="24" y="50"/>
                  </a:cxn>
                  <a:cxn ang="0">
                    <a:pos x="30" y="22"/>
                  </a:cxn>
                  <a:cxn ang="0">
                    <a:pos x="33" y="5"/>
                  </a:cxn>
                  <a:cxn ang="0">
                    <a:pos x="35" y="0"/>
                  </a:cxn>
                </a:cxnLst>
                <a:rect l="0" t="0" r="r" b="b"/>
                <a:pathLst>
                  <a:path w="35" h="354">
                    <a:moveTo>
                      <a:pt x="35" y="0"/>
                    </a:moveTo>
                    <a:lnTo>
                      <a:pt x="28" y="93"/>
                    </a:lnTo>
                    <a:lnTo>
                      <a:pt x="24" y="186"/>
                    </a:lnTo>
                    <a:lnTo>
                      <a:pt x="24" y="354"/>
                    </a:lnTo>
                    <a:lnTo>
                      <a:pt x="17" y="352"/>
                    </a:lnTo>
                    <a:lnTo>
                      <a:pt x="7" y="352"/>
                    </a:lnTo>
                    <a:lnTo>
                      <a:pt x="0" y="350"/>
                    </a:lnTo>
                    <a:lnTo>
                      <a:pt x="2" y="268"/>
                    </a:lnTo>
                    <a:lnTo>
                      <a:pt x="5" y="197"/>
                    </a:lnTo>
                    <a:lnTo>
                      <a:pt x="11" y="138"/>
                    </a:lnTo>
                    <a:lnTo>
                      <a:pt x="17" y="89"/>
                    </a:lnTo>
                    <a:lnTo>
                      <a:pt x="24" y="50"/>
                    </a:lnTo>
                    <a:lnTo>
                      <a:pt x="30" y="22"/>
                    </a:lnTo>
                    <a:lnTo>
                      <a:pt x="33" y="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21"/>
              <p:cNvSpPr>
                <a:spLocks/>
              </p:cNvSpPr>
              <p:nvPr/>
            </p:nvSpPr>
            <p:spPr bwMode="auto">
              <a:xfrm>
                <a:off x="2659250" y="4257675"/>
                <a:ext cx="134937" cy="6127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4"/>
                  </a:cxn>
                  <a:cxn ang="0">
                    <a:pos x="7" y="17"/>
                  </a:cxn>
                  <a:cxn ang="0">
                    <a:pos x="15" y="37"/>
                  </a:cxn>
                  <a:cxn ang="0">
                    <a:pos x="24" y="69"/>
                  </a:cxn>
                  <a:cxn ang="0">
                    <a:pos x="35" y="108"/>
                  </a:cxn>
                  <a:cxn ang="0">
                    <a:pos x="48" y="160"/>
                  </a:cxn>
                  <a:cxn ang="0">
                    <a:pos x="61" y="222"/>
                  </a:cxn>
                  <a:cxn ang="0">
                    <a:pos x="74" y="295"/>
                  </a:cxn>
                  <a:cxn ang="0">
                    <a:pos x="85" y="380"/>
                  </a:cxn>
                  <a:cxn ang="0">
                    <a:pos x="74" y="384"/>
                  </a:cxn>
                  <a:cxn ang="0">
                    <a:pos x="61" y="386"/>
                  </a:cxn>
                  <a:cxn ang="0">
                    <a:pos x="58" y="332"/>
                  </a:cxn>
                  <a:cxn ang="0">
                    <a:pos x="50" y="270"/>
                  </a:cxn>
                  <a:cxn ang="0">
                    <a:pos x="41" y="205"/>
                  </a:cxn>
                  <a:cxn ang="0">
                    <a:pos x="31" y="134"/>
                  </a:cxn>
                  <a:cxn ang="0">
                    <a:pos x="17" y="65"/>
                  </a:cxn>
                  <a:cxn ang="0">
                    <a:pos x="0" y="0"/>
                  </a:cxn>
                </a:cxnLst>
                <a:rect l="0" t="0" r="r" b="b"/>
                <a:pathLst>
                  <a:path w="85" h="386">
                    <a:moveTo>
                      <a:pt x="0" y="0"/>
                    </a:moveTo>
                    <a:lnTo>
                      <a:pt x="2" y="4"/>
                    </a:lnTo>
                    <a:lnTo>
                      <a:pt x="7" y="17"/>
                    </a:lnTo>
                    <a:lnTo>
                      <a:pt x="15" y="37"/>
                    </a:lnTo>
                    <a:lnTo>
                      <a:pt x="24" y="69"/>
                    </a:lnTo>
                    <a:lnTo>
                      <a:pt x="35" y="108"/>
                    </a:lnTo>
                    <a:lnTo>
                      <a:pt x="48" y="160"/>
                    </a:lnTo>
                    <a:lnTo>
                      <a:pt x="61" y="222"/>
                    </a:lnTo>
                    <a:lnTo>
                      <a:pt x="74" y="295"/>
                    </a:lnTo>
                    <a:lnTo>
                      <a:pt x="85" y="380"/>
                    </a:lnTo>
                    <a:lnTo>
                      <a:pt x="74" y="384"/>
                    </a:lnTo>
                    <a:lnTo>
                      <a:pt x="61" y="386"/>
                    </a:lnTo>
                    <a:lnTo>
                      <a:pt x="58" y="332"/>
                    </a:lnTo>
                    <a:lnTo>
                      <a:pt x="50" y="270"/>
                    </a:lnTo>
                    <a:lnTo>
                      <a:pt x="41" y="205"/>
                    </a:lnTo>
                    <a:lnTo>
                      <a:pt x="31" y="134"/>
                    </a:lnTo>
                    <a:lnTo>
                      <a:pt x="17" y="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22"/>
              <p:cNvSpPr>
                <a:spLocks/>
              </p:cNvSpPr>
              <p:nvPr/>
            </p:nvSpPr>
            <p:spPr bwMode="auto">
              <a:xfrm>
                <a:off x="1719450" y="4370388"/>
                <a:ext cx="206375" cy="682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30" y="11"/>
                  </a:cxn>
                  <a:cxn ang="0">
                    <a:pos x="128" y="43"/>
                  </a:cxn>
                  <a:cxn ang="0">
                    <a:pos x="0" y="33"/>
                  </a:cxn>
                  <a:cxn ang="0">
                    <a:pos x="2" y="0"/>
                  </a:cxn>
                </a:cxnLst>
                <a:rect l="0" t="0" r="r" b="b"/>
                <a:pathLst>
                  <a:path w="130" h="43">
                    <a:moveTo>
                      <a:pt x="2" y="0"/>
                    </a:moveTo>
                    <a:lnTo>
                      <a:pt x="130" y="11"/>
                    </a:lnTo>
                    <a:lnTo>
                      <a:pt x="128" y="43"/>
                    </a:lnTo>
                    <a:lnTo>
                      <a:pt x="0" y="3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2043450" y="3772011"/>
                <a:ext cx="257439" cy="140758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79" y="76"/>
                  </a:cxn>
                  <a:cxn ang="0">
                    <a:pos x="0" y="6"/>
                  </a:cxn>
                  <a:cxn ang="0">
                    <a:pos x="55" y="6"/>
                  </a:cxn>
                  <a:cxn ang="0">
                    <a:pos x="75" y="5"/>
                  </a:cxn>
                  <a:cxn ang="0">
                    <a:pos x="96" y="4"/>
                  </a:cxn>
                  <a:cxn ang="0">
                    <a:pos x="118" y="3"/>
                  </a:cxn>
                  <a:cxn ang="0">
                    <a:pos x="139" y="0"/>
                  </a:cxn>
                </a:cxnLst>
                <a:rect l="0" t="0" r="r" b="b"/>
                <a:pathLst>
                  <a:path w="139" h="76">
                    <a:moveTo>
                      <a:pt x="139" y="0"/>
                    </a:moveTo>
                    <a:lnTo>
                      <a:pt x="79" y="76"/>
                    </a:lnTo>
                    <a:lnTo>
                      <a:pt x="0" y="6"/>
                    </a:lnTo>
                    <a:lnTo>
                      <a:pt x="55" y="6"/>
                    </a:lnTo>
                    <a:lnTo>
                      <a:pt x="75" y="5"/>
                    </a:lnTo>
                    <a:lnTo>
                      <a:pt x="96" y="4"/>
                    </a:lnTo>
                    <a:lnTo>
                      <a:pt x="118" y="3"/>
                    </a:lnTo>
                    <a:lnTo>
                      <a:pt x="13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A1EA3">
                      <a:shade val="30000"/>
                      <a:satMod val="115000"/>
                    </a:srgbClr>
                  </a:gs>
                  <a:gs pos="50000">
                    <a:srgbClr val="DA1EA3">
                      <a:shade val="67500"/>
                      <a:satMod val="115000"/>
                    </a:srgbClr>
                  </a:gs>
                  <a:gs pos="100000">
                    <a:srgbClr val="DA1EA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2119386" y="3868320"/>
                <a:ext cx="218546" cy="89826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50" y="0"/>
                  </a:cxn>
                  <a:cxn ang="0">
                    <a:pos x="56" y="27"/>
                  </a:cxn>
                  <a:cxn ang="0">
                    <a:pos x="62" y="55"/>
                  </a:cxn>
                  <a:cxn ang="0">
                    <a:pos x="68" y="85"/>
                  </a:cxn>
                  <a:cxn ang="0">
                    <a:pos x="74" y="115"/>
                  </a:cxn>
                  <a:cxn ang="0">
                    <a:pos x="85" y="178"/>
                  </a:cxn>
                  <a:cxn ang="0">
                    <a:pos x="94" y="238"/>
                  </a:cxn>
                  <a:cxn ang="0">
                    <a:pos x="99" y="266"/>
                  </a:cxn>
                  <a:cxn ang="0">
                    <a:pos x="103" y="293"/>
                  </a:cxn>
                  <a:cxn ang="0">
                    <a:pos x="107" y="318"/>
                  </a:cxn>
                  <a:cxn ang="0">
                    <a:pos x="110" y="339"/>
                  </a:cxn>
                  <a:cxn ang="0">
                    <a:pos x="113" y="358"/>
                  </a:cxn>
                  <a:cxn ang="0">
                    <a:pos x="115" y="373"/>
                  </a:cxn>
                  <a:cxn ang="0">
                    <a:pos x="117" y="385"/>
                  </a:cxn>
                  <a:cxn ang="0">
                    <a:pos x="118" y="393"/>
                  </a:cxn>
                  <a:cxn ang="0">
                    <a:pos x="118" y="395"/>
                  </a:cxn>
                  <a:cxn ang="0">
                    <a:pos x="63" y="485"/>
                  </a:cxn>
                  <a:cxn ang="0">
                    <a:pos x="0" y="401"/>
                  </a:cxn>
                  <a:cxn ang="0">
                    <a:pos x="5" y="377"/>
                  </a:cxn>
                  <a:cxn ang="0">
                    <a:pos x="9" y="350"/>
                  </a:cxn>
                  <a:cxn ang="0">
                    <a:pos x="13" y="322"/>
                  </a:cxn>
                  <a:cxn ang="0">
                    <a:pos x="16" y="292"/>
                  </a:cxn>
                  <a:cxn ang="0">
                    <a:pos x="18" y="262"/>
                  </a:cxn>
                  <a:cxn ang="0">
                    <a:pos x="21" y="200"/>
                  </a:cxn>
                  <a:cxn ang="0">
                    <a:pos x="22" y="170"/>
                  </a:cxn>
                  <a:cxn ang="0">
                    <a:pos x="23" y="141"/>
                  </a:cxn>
                  <a:cxn ang="0">
                    <a:pos x="24" y="113"/>
                  </a:cxn>
                  <a:cxn ang="0">
                    <a:pos x="24" y="29"/>
                  </a:cxn>
                  <a:cxn ang="0">
                    <a:pos x="23" y="17"/>
                  </a:cxn>
                  <a:cxn ang="0">
                    <a:pos x="23" y="6"/>
                  </a:cxn>
                  <a:cxn ang="0">
                    <a:pos x="28" y="5"/>
                  </a:cxn>
                  <a:cxn ang="0">
                    <a:pos x="35" y="2"/>
                  </a:cxn>
                  <a:cxn ang="0">
                    <a:pos x="42" y="2"/>
                  </a:cxn>
                  <a:cxn ang="0">
                    <a:pos x="47" y="0"/>
                  </a:cxn>
                </a:cxnLst>
                <a:rect l="0" t="0" r="r" b="b"/>
                <a:pathLst>
                  <a:path w="118" h="485">
                    <a:moveTo>
                      <a:pt x="47" y="0"/>
                    </a:moveTo>
                    <a:lnTo>
                      <a:pt x="50" y="0"/>
                    </a:lnTo>
                    <a:lnTo>
                      <a:pt x="56" y="27"/>
                    </a:lnTo>
                    <a:lnTo>
                      <a:pt x="62" y="55"/>
                    </a:lnTo>
                    <a:lnTo>
                      <a:pt x="68" y="85"/>
                    </a:lnTo>
                    <a:lnTo>
                      <a:pt x="74" y="115"/>
                    </a:lnTo>
                    <a:lnTo>
                      <a:pt x="85" y="178"/>
                    </a:lnTo>
                    <a:lnTo>
                      <a:pt x="94" y="238"/>
                    </a:lnTo>
                    <a:lnTo>
                      <a:pt x="99" y="266"/>
                    </a:lnTo>
                    <a:lnTo>
                      <a:pt x="103" y="293"/>
                    </a:lnTo>
                    <a:lnTo>
                      <a:pt x="107" y="318"/>
                    </a:lnTo>
                    <a:lnTo>
                      <a:pt x="110" y="339"/>
                    </a:lnTo>
                    <a:lnTo>
                      <a:pt x="113" y="358"/>
                    </a:lnTo>
                    <a:lnTo>
                      <a:pt x="115" y="373"/>
                    </a:lnTo>
                    <a:lnTo>
                      <a:pt x="117" y="385"/>
                    </a:lnTo>
                    <a:lnTo>
                      <a:pt x="118" y="393"/>
                    </a:lnTo>
                    <a:lnTo>
                      <a:pt x="118" y="395"/>
                    </a:lnTo>
                    <a:lnTo>
                      <a:pt x="63" y="485"/>
                    </a:lnTo>
                    <a:lnTo>
                      <a:pt x="0" y="401"/>
                    </a:lnTo>
                    <a:lnTo>
                      <a:pt x="5" y="377"/>
                    </a:lnTo>
                    <a:lnTo>
                      <a:pt x="9" y="350"/>
                    </a:lnTo>
                    <a:lnTo>
                      <a:pt x="13" y="322"/>
                    </a:lnTo>
                    <a:lnTo>
                      <a:pt x="16" y="292"/>
                    </a:lnTo>
                    <a:lnTo>
                      <a:pt x="18" y="262"/>
                    </a:lnTo>
                    <a:lnTo>
                      <a:pt x="21" y="200"/>
                    </a:lnTo>
                    <a:lnTo>
                      <a:pt x="22" y="170"/>
                    </a:lnTo>
                    <a:lnTo>
                      <a:pt x="23" y="141"/>
                    </a:lnTo>
                    <a:lnTo>
                      <a:pt x="24" y="113"/>
                    </a:lnTo>
                    <a:lnTo>
                      <a:pt x="24" y="29"/>
                    </a:lnTo>
                    <a:lnTo>
                      <a:pt x="23" y="17"/>
                    </a:lnTo>
                    <a:lnTo>
                      <a:pt x="23" y="6"/>
                    </a:lnTo>
                    <a:lnTo>
                      <a:pt x="28" y="5"/>
                    </a:lnTo>
                    <a:lnTo>
                      <a:pt x="35" y="2"/>
                    </a:lnTo>
                    <a:lnTo>
                      <a:pt x="42" y="2"/>
                    </a:lnTo>
                    <a:lnTo>
                      <a:pt x="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A1EA3">
                      <a:shade val="30000"/>
                      <a:satMod val="115000"/>
                    </a:srgbClr>
                  </a:gs>
                  <a:gs pos="50000">
                    <a:srgbClr val="DA1EA3">
                      <a:shade val="67500"/>
                      <a:satMod val="115000"/>
                    </a:srgbClr>
                  </a:gs>
                  <a:gs pos="100000">
                    <a:srgbClr val="DA1EA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" name="Freeform 89"/>
            <p:cNvSpPr>
              <a:spLocks/>
            </p:cNvSpPr>
            <p:nvPr/>
          </p:nvSpPr>
          <p:spPr bwMode="auto">
            <a:xfrm>
              <a:off x="2354261" y="3105944"/>
              <a:ext cx="474133" cy="368564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144" y="1"/>
                </a:cxn>
                <a:cxn ang="0">
                  <a:pos x="145" y="6"/>
                </a:cxn>
                <a:cxn ang="0">
                  <a:pos x="147" y="12"/>
                </a:cxn>
                <a:cxn ang="0">
                  <a:pos x="150" y="22"/>
                </a:cxn>
                <a:cxn ang="0">
                  <a:pos x="154" y="31"/>
                </a:cxn>
                <a:cxn ang="0">
                  <a:pos x="159" y="43"/>
                </a:cxn>
                <a:cxn ang="0">
                  <a:pos x="165" y="55"/>
                </a:cxn>
                <a:cxn ang="0">
                  <a:pos x="172" y="66"/>
                </a:cxn>
                <a:cxn ang="0">
                  <a:pos x="180" y="76"/>
                </a:cxn>
                <a:cxn ang="0">
                  <a:pos x="189" y="86"/>
                </a:cxn>
                <a:cxn ang="0">
                  <a:pos x="200" y="94"/>
                </a:cxn>
                <a:cxn ang="0">
                  <a:pos x="212" y="99"/>
                </a:cxn>
                <a:cxn ang="0">
                  <a:pos x="225" y="102"/>
                </a:cxn>
                <a:cxn ang="0">
                  <a:pos x="240" y="102"/>
                </a:cxn>
                <a:cxn ang="0">
                  <a:pos x="256" y="98"/>
                </a:cxn>
                <a:cxn ang="0">
                  <a:pos x="255" y="100"/>
                </a:cxn>
                <a:cxn ang="0">
                  <a:pos x="252" y="104"/>
                </a:cxn>
                <a:cxn ang="0">
                  <a:pos x="247" y="110"/>
                </a:cxn>
                <a:cxn ang="0">
                  <a:pos x="241" y="118"/>
                </a:cxn>
                <a:cxn ang="0">
                  <a:pos x="232" y="128"/>
                </a:cxn>
                <a:cxn ang="0">
                  <a:pos x="222" y="138"/>
                </a:cxn>
                <a:cxn ang="0">
                  <a:pos x="209" y="149"/>
                </a:cxn>
                <a:cxn ang="0">
                  <a:pos x="195" y="159"/>
                </a:cxn>
                <a:cxn ang="0">
                  <a:pos x="178" y="169"/>
                </a:cxn>
                <a:cxn ang="0">
                  <a:pos x="159" y="179"/>
                </a:cxn>
                <a:cxn ang="0">
                  <a:pos x="137" y="187"/>
                </a:cxn>
                <a:cxn ang="0">
                  <a:pos x="114" y="193"/>
                </a:cxn>
                <a:cxn ang="0">
                  <a:pos x="90" y="197"/>
                </a:cxn>
                <a:cxn ang="0">
                  <a:pos x="62" y="199"/>
                </a:cxn>
                <a:cxn ang="0">
                  <a:pos x="31" y="197"/>
                </a:cxn>
                <a:cxn ang="0">
                  <a:pos x="0" y="192"/>
                </a:cxn>
                <a:cxn ang="0">
                  <a:pos x="144" y="0"/>
                </a:cxn>
              </a:cxnLst>
              <a:rect l="0" t="0" r="r" b="b"/>
              <a:pathLst>
                <a:path w="256" h="199">
                  <a:moveTo>
                    <a:pt x="144" y="0"/>
                  </a:moveTo>
                  <a:lnTo>
                    <a:pt x="144" y="1"/>
                  </a:lnTo>
                  <a:lnTo>
                    <a:pt x="145" y="6"/>
                  </a:lnTo>
                  <a:lnTo>
                    <a:pt x="147" y="12"/>
                  </a:lnTo>
                  <a:lnTo>
                    <a:pt x="150" y="22"/>
                  </a:lnTo>
                  <a:lnTo>
                    <a:pt x="154" y="31"/>
                  </a:lnTo>
                  <a:lnTo>
                    <a:pt x="159" y="43"/>
                  </a:lnTo>
                  <a:lnTo>
                    <a:pt x="165" y="55"/>
                  </a:lnTo>
                  <a:lnTo>
                    <a:pt x="172" y="66"/>
                  </a:lnTo>
                  <a:lnTo>
                    <a:pt x="180" y="76"/>
                  </a:lnTo>
                  <a:lnTo>
                    <a:pt x="189" y="86"/>
                  </a:lnTo>
                  <a:lnTo>
                    <a:pt x="200" y="94"/>
                  </a:lnTo>
                  <a:lnTo>
                    <a:pt x="212" y="99"/>
                  </a:lnTo>
                  <a:lnTo>
                    <a:pt x="225" y="102"/>
                  </a:lnTo>
                  <a:lnTo>
                    <a:pt x="240" y="102"/>
                  </a:lnTo>
                  <a:lnTo>
                    <a:pt x="256" y="98"/>
                  </a:lnTo>
                  <a:lnTo>
                    <a:pt x="255" y="100"/>
                  </a:lnTo>
                  <a:lnTo>
                    <a:pt x="252" y="104"/>
                  </a:lnTo>
                  <a:lnTo>
                    <a:pt x="247" y="110"/>
                  </a:lnTo>
                  <a:lnTo>
                    <a:pt x="241" y="118"/>
                  </a:lnTo>
                  <a:lnTo>
                    <a:pt x="232" y="128"/>
                  </a:lnTo>
                  <a:lnTo>
                    <a:pt x="222" y="138"/>
                  </a:lnTo>
                  <a:lnTo>
                    <a:pt x="209" y="149"/>
                  </a:lnTo>
                  <a:lnTo>
                    <a:pt x="195" y="159"/>
                  </a:lnTo>
                  <a:lnTo>
                    <a:pt x="178" y="169"/>
                  </a:lnTo>
                  <a:lnTo>
                    <a:pt x="159" y="179"/>
                  </a:lnTo>
                  <a:lnTo>
                    <a:pt x="137" y="187"/>
                  </a:lnTo>
                  <a:lnTo>
                    <a:pt x="114" y="193"/>
                  </a:lnTo>
                  <a:lnTo>
                    <a:pt x="90" y="197"/>
                  </a:lnTo>
                  <a:lnTo>
                    <a:pt x="62" y="199"/>
                  </a:lnTo>
                  <a:lnTo>
                    <a:pt x="31" y="197"/>
                  </a:lnTo>
                  <a:lnTo>
                    <a:pt x="0" y="19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4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Freeform 94"/>
            <p:cNvSpPr>
              <a:spLocks/>
            </p:cNvSpPr>
            <p:nvPr/>
          </p:nvSpPr>
          <p:spPr bwMode="auto">
            <a:xfrm>
              <a:off x="1304130" y="2257690"/>
              <a:ext cx="1407583" cy="1357577"/>
            </a:xfrm>
            <a:custGeom>
              <a:avLst/>
              <a:gdLst/>
              <a:ahLst/>
              <a:cxnLst>
                <a:cxn ang="0">
                  <a:pos x="406" y="2"/>
                </a:cxn>
                <a:cxn ang="0">
                  <a:pos x="481" y="19"/>
                </a:cxn>
                <a:cxn ang="0">
                  <a:pos x="552" y="49"/>
                </a:cxn>
                <a:cxn ang="0">
                  <a:pos x="613" y="92"/>
                </a:cxn>
                <a:cxn ang="0">
                  <a:pos x="664" y="145"/>
                </a:cxn>
                <a:cxn ang="0">
                  <a:pos x="704" y="208"/>
                </a:cxn>
                <a:cxn ang="0">
                  <a:pos x="734" y="275"/>
                </a:cxn>
                <a:cxn ang="0">
                  <a:pos x="753" y="345"/>
                </a:cxn>
                <a:cxn ang="0">
                  <a:pos x="760" y="414"/>
                </a:cxn>
                <a:cxn ang="0">
                  <a:pos x="756" y="479"/>
                </a:cxn>
                <a:cxn ang="0">
                  <a:pos x="739" y="538"/>
                </a:cxn>
                <a:cxn ang="0">
                  <a:pos x="705" y="599"/>
                </a:cxn>
                <a:cxn ang="0">
                  <a:pos x="660" y="650"/>
                </a:cxn>
                <a:cxn ang="0">
                  <a:pos x="605" y="689"/>
                </a:cxn>
                <a:cxn ang="0">
                  <a:pos x="542" y="716"/>
                </a:cxn>
                <a:cxn ang="0">
                  <a:pos x="474" y="731"/>
                </a:cxn>
                <a:cxn ang="0">
                  <a:pos x="402" y="733"/>
                </a:cxn>
                <a:cxn ang="0">
                  <a:pos x="328" y="722"/>
                </a:cxn>
                <a:cxn ang="0">
                  <a:pos x="253" y="698"/>
                </a:cxn>
                <a:cxn ang="0">
                  <a:pos x="179" y="658"/>
                </a:cxn>
                <a:cxn ang="0">
                  <a:pos x="116" y="607"/>
                </a:cxn>
                <a:cxn ang="0">
                  <a:pos x="65" y="546"/>
                </a:cxn>
                <a:cxn ang="0">
                  <a:pos x="27" y="478"/>
                </a:cxn>
                <a:cxn ang="0">
                  <a:pos x="6" y="404"/>
                </a:cxn>
                <a:cxn ang="0">
                  <a:pos x="0" y="329"/>
                </a:cxn>
                <a:cxn ang="0">
                  <a:pos x="12" y="252"/>
                </a:cxn>
                <a:cxn ang="0">
                  <a:pos x="42" y="180"/>
                </a:cxn>
                <a:cxn ang="0">
                  <a:pos x="84" y="120"/>
                </a:cxn>
                <a:cxn ang="0">
                  <a:pos x="135" y="71"/>
                </a:cxn>
                <a:cxn ang="0">
                  <a:pos x="195" y="36"/>
                </a:cxn>
                <a:cxn ang="0">
                  <a:pos x="262" y="11"/>
                </a:cxn>
                <a:cxn ang="0">
                  <a:pos x="332" y="0"/>
                </a:cxn>
              </a:cxnLst>
              <a:rect l="0" t="0" r="r" b="b"/>
              <a:pathLst>
                <a:path w="760" h="733">
                  <a:moveTo>
                    <a:pt x="370" y="0"/>
                  </a:moveTo>
                  <a:lnTo>
                    <a:pt x="406" y="2"/>
                  </a:lnTo>
                  <a:lnTo>
                    <a:pt x="444" y="9"/>
                  </a:lnTo>
                  <a:lnTo>
                    <a:pt x="481" y="19"/>
                  </a:lnTo>
                  <a:lnTo>
                    <a:pt x="519" y="32"/>
                  </a:lnTo>
                  <a:lnTo>
                    <a:pt x="552" y="49"/>
                  </a:lnTo>
                  <a:lnTo>
                    <a:pt x="584" y="69"/>
                  </a:lnTo>
                  <a:lnTo>
                    <a:pt x="613" y="92"/>
                  </a:lnTo>
                  <a:lnTo>
                    <a:pt x="639" y="118"/>
                  </a:lnTo>
                  <a:lnTo>
                    <a:pt x="664" y="145"/>
                  </a:lnTo>
                  <a:lnTo>
                    <a:pt x="685" y="176"/>
                  </a:lnTo>
                  <a:lnTo>
                    <a:pt x="704" y="208"/>
                  </a:lnTo>
                  <a:lnTo>
                    <a:pt x="720" y="241"/>
                  </a:lnTo>
                  <a:lnTo>
                    <a:pt x="734" y="275"/>
                  </a:lnTo>
                  <a:lnTo>
                    <a:pt x="745" y="309"/>
                  </a:lnTo>
                  <a:lnTo>
                    <a:pt x="753" y="345"/>
                  </a:lnTo>
                  <a:lnTo>
                    <a:pt x="758" y="380"/>
                  </a:lnTo>
                  <a:lnTo>
                    <a:pt x="760" y="414"/>
                  </a:lnTo>
                  <a:lnTo>
                    <a:pt x="759" y="447"/>
                  </a:lnTo>
                  <a:lnTo>
                    <a:pt x="756" y="479"/>
                  </a:lnTo>
                  <a:lnTo>
                    <a:pt x="749" y="509"/>
                  </a:lnTo>
                  <a:lnTo>
                    <a:pt x="739" y="538"/>
                  </a:lnTo>
                  <a:lnTo>
                    <a:pt x="724" y="570"/>
                  </a:lnTo>
                  <a:lnTo>
                    <a:pt x="705" y="599"/>
                  </a:lnTo>
                  <a:lnTo>
                    <a:pt x="684" y="626"/>
                  </a:lnTo>
                  <a:lnTo>
                    <a:pt x="660" y="650"/>
                  </a:lnTo>
                  <a:lnTo>
                    <a:pt x="634" y="671"/>
                  </a:lnTo>
                  <a:lnTo>
                    <a:pt x="605" y="689"/>
                  </a:lnTo>
                  <a:lnTo>
                    <a:pt x="575" y="704"/>
                  </a:lnTo>
                  <a:lnTo>
                    <a:pt x="542" y="716"/>
                  </a:lnTo>
                  <a:lnTo>
                    <a:pt x="508" y="724"/>
                  </a:lnTo>
                  <a:lnTo>
                    <a:pt x="474" y="731"/>
                  </a:lnTo>
                  <a:lnTo>
                    <a:pt x="438" y="733"/>
                  </a:lnTo>
                  <a:lnTo>
                    <a:pt x="402" y="733"/>
                  </a:lnTo>
                  <a:lnTo>
                    <a:pt x="364" y="729"/>
                  </a:lnTo>
                  <a:lnTo>
                    <a:pt x="328" y="722"/>
                  </a:lnTo>
                  <a:lnTo>
                    <a:pt x="290" y="712"/>
                  </a:lnTo>
                  <a:lnTo>
                    <a:pt x="253" y="698"/>
                  </a:lnTo>
                  <a:lnTo>
                    <a:pt x="215" y="680"/>
                  </a:lnTo>
                  <a:lnTo>
                    <a:pt x="179" y="658"/>
                  </a:lnTo>
                  <a:lnTo>
                    <a:pt x="146" y="634"/>
                  </a:lnTo>
                  <a:lnTo>
                    <a:pt x="116" y="607"/>
                  </a:lnTo>
                  <a:lnTo>
                    <a:pt x="89" y="578"/>
                  </a:lnTo>
                  <a:lnTo>
                    <a:pt x="65" y="546"/>
                  </a:lnTo>
                  <a:lnTo>
                    <a:pt x="44" y="513"/>
                  </a:lnTo>
                  <a:lnTo>
                    <a:pt x="27" y="478"/>
                  </a:lnTo>
                  <a:lnTo>
                    <a:pt x="15" y="442"/>
                  </a:lnTo>
                  <a:lnTo>
                    <a:pt x="6" y="404"/>
                  </a:lnTo>
                  <a:lnTo>
                    <a:pt x="1" y="367"/>
                  </a:lnTo>
                  <a:lnTo>
                    <a:pt x="0" y="329"/>
                  </a:lnTo>
                  <a:lnTo>
                    <a:pt x="4" y="290"/>
                  </a:lnTo>
                  <a:lnTo>
                    <a:pt x="12" y="252"/>
                  </a:lnTo>
                  <a:lnTo>
                    <a:pt x="26" y="214"/>
                  </a:lnTo>
                  <a:lnTo>
                    <a:pt x="42" y="180"/>
                  </a:lnTo>
                  <a:lnTo>
                    <a:pt x="62" y="149"/>
                  </a:lnTo>
                  <a:lnTo>
                    <a:pt x="84" y="120"/>
                  </a:lnTo>
                  <a:lnTo>
                    <a:pt x="109" y="94"/>
                  </a:lnTo>
                  <a:lnTo>
                    <a:pt x="135" y="71"/>
                  </a:lnTo>
                  <a:lnTo>
                    <a:pt x="164" y="52"/>
                  </a:lnTo>
                  <a:lnTo>
                    <a:pt x="195" y="36"/>
                  </a:lnTo>
                  <a:lnTo>
                    <a:pt x="228" y="21"/>
                  </a:lnTo>
                  <a:lnTo>
                    <a:pt x="262" y="11"/>
                  </a:lnTo>
                  <a:lnTo>
                    <a:pt x="297" y="4"/>
                  </a:lnTo>
                  <a:lnTo>
                    <a:pt x="332" y="0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FFC89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Freeform 95"/>
            <p:cNvSpPr>
              <a:spLocks/>
            </p:cNvSpPr>
            <p:nvPr/>
          </p:nvSpPr>
          <p:spPr bwMode="auto">
            <a:xfrm>
              <a:off x="1435627" y="2335478"/>
              <a:ext cx="1227931" cy="1185333"/>
            </a:xfrm>
            <a:custGeom>
              <a:avLst/>
              <a:gdLst/>
              <a:ahLst/>
              <a:cxnLst>
                <a:cxn ang="0">
                  <a:pos x="313" y="0"/>
                </a:cxn>
                <a:cxn ang="0">
                  <a:pos x="348" y="1"/>
                </a:cxn>
                <a:cxn ang="0">
                  <a:pos x="383" y="7"/>
                </a:cxn>
                <a:cxn ang="0">
                  <a:pos x="418" y="16"/>
                </a:cxn>
                <a:cxn ang="0">
                  <a:pos x="453" y="29"/>
                </a:cxn>
                <a:cxn ang="0">
                  <a:pos x="484" y="44"/>
                </a:cxn>
                <a:cxn ang="0">
                  <a:pos x="512" y="63"/>
                </a:cxn>
                <a:cxn ang="0">
                  <a:pos x="539" y="84"/>
                </a:cxn>
                <a:cxn ang="0">
                  <a:pos x="563" y="108"/>
                </a:cxn>
                <a:cxn ang="0">
                  <a:pos x="585" y="135"/>
                </a:cxn>
                <a:cxn ang="0">
                  <a:pos x="604" y="164"/>
                </a:cxn>
                <a:cxn ang="0">
                  <a:pos x="621" y="193"/>
                </a:cxn>
                <a:cxn ang="0">
                  <a:pos x="634" y="225"/>
                </a:cxn>
                <a:cxn ang="0">
                  <a:pos x="645" y="257"/>
                </a:cxn>
                <a:cxn ang="0">
                  <a:pos x="654" y="289"/>
                </a:cxn>
                <a:cxn ang="0">
                  <a:pos x="660" y="322"/>
                </a:cxn>
                <a:cxn ang="0">
                  <a:pos x="663" y="353"/>
                </a:cxn>
                <a:cxn ang="0">
                  <a:pos x="663" y="385"/>
                </a:cxn>
                <a:cxn ang="0">
                  <a:pos x="660" y="415"/>
                </a:cxn>
                <a:cxn ang="0">
                  <a:pos x="653" y="443"/>
                </a:cxn>
                <a:cxn ang="0">
                  <a:pos x="645" y="470"/>
                </a:cxn>
                <a:cxn ang="0">
                  <a:pos x="630" y="499"/>
                </a:cxn>
                <a:cxn ang="0">
                  <a:pos x="613" y="526"/>
                </a:cxn>
                <a:cxn ang="0">
                  <a:pos x="592" y="551"/>
                </a:cxn>
                <a:cxn ang="0">
                  <a:pos x="570" y="572"/>
                </a:cxn>
                <a:cxn ang="0">
                  <a:pos x="544" y="591"/>
                </a:cxn>
                <a:cxn ang="0">
                  <a:pos x="517" y="607"/>
                </a:cxn>
                <a:cxn ang="0">
                  <a:pos x="488" y="619"/>
                </a:cxn>
                <a:cxn ang="0">
                  <a:pos x="457" y="629"/>
                </a:cxn>
                <a:cxn ang="0">
                  <a:pos x="425" y="635"/>
                </a:cxn>
                <a:cxn ang="0">
                  <a:pos x="393" y="639"/>
                </a:cxn>
                <a:cxn ang="0">
                  <a:pos x="359" y="640"/>
                </a:cxn>
                <a:cxn ang="0">
                  <a:pos x="324" y="637"/>
                </a:cxn>
                <a:cxn ang="0">
                  <a:pos x="290" y="631"/>
                </a:cxn>
                <a:cxn ang="0">
                  <a:pos x="255" y="622"/>
                </a:cxn>
                <a:cxn ang="0">
                  <a:pos x="221" y="609"/>
                </a:cxn>
                <a:cxn ang="0">
                  <a:pos x="185" y="592"/>
                </a:cxn>
                <a:cxn ang="0">
                  <a:pos x="151" y="572"/>
                </a:cxn>
                <a:cxn ang="0">
                  <a:pos x="121" y="549"/>
                </a:cxn>
                <a:cxn ang="0">
                  <a:pos x="94" y="523"/>
                </a:cxn>
                <a:cxn ang="0">
                  <a:pos x="69" y="494"/>
                </a:cxn>
                <a:cxn ang="0">
                  <a:pos x="49" y="464"/>
                </a:cxn>
                <a:cxn ang="0">
                  <a:pos x="31" y="432"/>
                </a:cxn>
                <a:cxn ang="0">
                  <a:pos x="18" y="400"/>
                </a:cxn>
                <a:cxn ang="0">
                  <a:pos x="7" y="365"/>
                </a:cxn>
                <a:cxn ang="0">
                  <a:pos x="2" y="330"/>
                </a:cxn>
                <a:cxn ang="0">
                  <a:pos x="0" y="295"/>
                </a:cxn>
                <a:cxn ang="0">
                  <a:pos x="3" y="258"/>
                </a:cxn>
                <a:cxn ang="0">
                  <a:pos x="10" y="223"/>
                </a:cxn>
                <a:cxn ang="0">
                  <a:pos x="22" y="187"/>
                </a:cxn>
                <a:cxn ang="0">
                  <a:pos x="38" y="155"/>
                </a:cxn>
                <a:cxn ang="0">
                  <a:pos x="56" y="127"/>
                </a:cxn>
                <a:cxn ang="0">
                  <a:pos x="77" y="101"/>
                </a:cxn>
                <a:cxn ang="0">
                  <a:pos x="100" y="77"/>
                </a:cxn>
                <a:cxn ang="0">
                  <a:pos x="126" y="57"/>
                </a:cxn>
                <a:cxn ang="0">
                  <a:pos x="154" y="40"/>
                </a:cxn>
                <a:cxn ang="0">
                  <a:pos x="183" y="25"/>
                </a:cxn>
                <a:cxn ang="0">
                  <a:pos x="214" y="14"/>
                </a:cxn>
                <a:cxn ang="0">
                  <a:pos x="246" y="6"/>
                </a:cxn>
                <a:cxn ang="0">
                  <a:pos x="280" y="1"/>
                </a:cxn>
                <a:cxn ang="0">
                  <a:pos x="313" y="0"/>
                </a:cxn>
              </a:cxnLst>
              <a:rect l="0" t="0" r="r" b="b"/>
              <a:pathLst>
                <a:path w="663" h="640">
                  <a:moveTo>
                    <a:pt x="313" y="0"/>
                  </a:moveTo>
                  <a:lnTo>
                    <a:pt x="348" y="1"/>
                  </a:lnTo>
                  <a:lnTo>
                    <a:pt x="383" y="7"/>
                  </a:lnTo>
                  <a:lnTo>
                    <a:pt x="418" y="16"/>
                  </a:lnTo>
                  <a:lnTo>
                    <a:pt x="453" y="29"/>
                  </a:lnTo>
                  <a:lnTo>
                    <a:pt x="484" y="44"/>
                  </a:lnTo>
                  <a:lnTo>
                    <a:pt x="512" y="63"/>
                  </a:lnTo>
                  <a:lnTo>
                    <a:pt x="539" y="84"/>
                  </a:lnTo>
                  <a:lnTo>
                    <a:pt x="563" y="108"/>
                  </a:lnTo>
                  <a:lnTo>
                    <a:pt x="585" y="135"/>
                  </a:lnTo>
                  <a:lnTo>
                    <a:pt x="604" y="164"/>
                  </a:lnTo>
                  <a:lnTo>
                    <a:pt x="621" y="193"/>
                  </a:lnTo>
                  <a:lnTo>
                    <a:pt x="634" y="225"/>
                  </a:lnTo>
                  <a:lnTo>
                    <a:pt x="645" y="257"/>
                  </a:lnTo>
                  <a:lnTo>
                    <a:pt x="654" y="289"/>
                  </a:lnTo>
                  <a:lnTo>
                    <a:pt x="660" y="322"/>
                  </a:lnTo>
                  <a:lnTo>
                    <a:pt x="663" y="353"/>
                  </a:lnTo>
                  <a:lnTo>
                    <a:pt x="663" y="385"/>
                  </a:lnTo>
                  <a:lnTo>
                    <a:pt x="660" y="415"/>
                  </a:lnTo>
                  <a:lnTo>
                    <a:pt x="653" y="443"/>
                  </a:lnTo>
                  <a:lnTo>
                    <a:pt x="645" y="470"/>
                  </a:lnTo>
                  <a:lnTo>
                    <a:pt x="630" y="499"/>
                  </a:lnTo>
                  <a:lnTo>
                    <a:pt x="613" y="526"/>
                  </a:lnTo>
                  <a:lnTo>
                    <a:pt x="592" y="551"/>
                  </a:lnTo>
                  <a:lnTo>
                    <a:pt x="570" y="572"/>
                  </a:lnTo>
                  <a:lnTo>
                    <a:pt x="544" y="591"/>
                  </a:lnTo>
                  <a:lnTo>
                    <a:pt x="517" y="607"/>
                  </a:lnTo>
                  <a:lnTo>
                    <a:pt x="488" y="619"/>
                  </a:lnTo>
                  <a:lnTo>
                    <a:pt x="457" y="629"/>
                  </a:lnTo>
                  <a:lnTo>
                    <a:pt x="425" y="635"/>
                  </a:lnTo>
                  <a:lnTo>
                    <a:pt x="393" y="639"/>
                  </a:lnTo>
                  <a:lnTo>
                    <a:pt x="359" y="640"/>
                  </a:lnTo>
                  <a:lnTo>
                    <a:pt x="324" y="637"/>
                  </a:lnTo>
                  <a:lnTo>
                    <a:pt x="290" y="631"/>
                  </a:lnTo>
                  <a:lnTo>
                    <a:pt x="255" y="622"/>
                  </a:lnTo>
                  <a:lnTo>
                    <a:pt x="221" y="609"/>
                  </a:lnTo>
                  <a:lnTo>
                    <a:pt x="185" y="592"/>
                  </a:lnTo>
                  <a:lnTo>
                    <a:pt x="151" y="572"/>
                  </a:lnTo>
                  <a:lnTo>
                    <a:pt x="121" y="549"/>
                  </a:lnTo>
                  <a:lnTo>
                    <a:pt x="94" y="523"/>
                  </a:lnTo>
                  <a:lnTo>
                    <a:pt x="69" y="494"/>
                  </a:lnTo>
                  <a:lnTo>
                    <a:pt x="49" y="464"/>
                  </a:lnTo>
                  <a:lnTo>
                    <a:pt x="31" y="432"/>
                  </a:lnTo>
                  <a:lnTo>
                    <a:pt x="18" y="400"/>
                  </a:lnTo>
                  <a:lnTo>
                    <a:pt x="7" y="365"/>
                  </a:lnTo>
                  <a:lnTo>
                    <a:pt x="2" y="330"/>
                  </a:lnTo>
                  <a:lnTo>
                    <a:pt x="0" y="295"/>
                  </a:lnTo>
                  <a:lnTo>
                    <a:pt x="3" y="258"/>
                  </a:lnTo>
                  <a:lnTo>
                    <a:pt x="10" y="223"/>
                  </a:lnTo>
                  <a:lnTo>
                    <a:pt x="22" y="187"/>
                  </a:lnTo>
                  <a:lnTo>
                    <a:pt x="38" y="155"/>
                  </a:lnTo>
                  <a:lnTo>
                    <a:pt x="56" y="127"/>
                  </a:lnTo>
                  <a:lnTo>
                    <a:pt x="77" y="101"/>
                  </a:lnTo>
                  <a:lnTo>
                    <a:pt x="100" y="77"/>
                  </a:lnTo>
                  <a:lnTo>
                    <a:pt x="126" y="57"/>
                  </a:lnTo>
                  <a:lnTo>
                    <a:pt x="154" y="40"/>
                  </a:lnTo>
                  <a:lnTo>
                    <a:pt x="183" y="25"/>
                  </a:lnTo>
                  <a:lnTo>
                    <a:pt x="214" y="14"/>
                  </a:lnTo>
                  <a:lnTo>
                    <a:pt x="246" y="6"/>
                  </a:lnTo>
                  <a:lnTo>
                    <a:pt x="280" y="1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FFD8A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reeform 97"/>
            <p:cNvSpPr>
              <a:spLocks/>
            </p:cNvSpPr>
            <p:nvPr/>
          </p:nvSpPr>
          <p:spPr bwMode="auto">
            <a:xfrm>
              <a:off x="2570955" y="2668853"/>
              <a:ext cx="92604" cy="4852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4" y="5"/>
                </a:cxn>
                <a:cxn ang="0">
                  <a:pos x="8" y="13"/>
                </a:cxn>
                <a:cxn ang="0">
                  <a:pos x="14" y="23"/>
                </a:cxn>
                <a:cxn ang="0">
                  <a:pos x="20" y="36"/>
                </a:cxn>
                <a:cxn ang="0">
                  <a:pos x="28" y="51"/>
                </a:cxn>
                <a:cxn ang="0">
                  <a:pos x="34" y="68"/>
                </a:cxn>
                <a:cxn ang="0">
                  <a:pos x="40" y="89"/>
                </a:cxn>
                <a:cxn ang="0">
                  <a:pos x="44" y="112"/>
                </a:cxn>
                <a:cxn ang="0">
                  <a:pos x="48" y="138"/>
                </a:cxn>
                <a:cxn ang="0">
                  <a:pos x="50" y="166"/>
                </a:cxn>
                <a:cxn ang="0">
                  <a:pos x="49" y="195"/>
                </a:cxn>
                <a:cxn ang="0">
                  <a:pos x="45" y="228"/>
                </a:cxn>
                <a:cxn ang="0">
                  <a:pos x="39" y="262"/>
                </a:cxn>
                <a:cxn ang="0">
                  <a:pos x="39" y="259"/>
                </a:cxn>
                <a:cxn ang="0">
                  <a:pos x="40" y="253"/>
                </a:cxn>
                <a:cxn ang="0">
                  <a:pos x="41" y="242"/>
                </a:cxn>
                <a:cxn ang="0">
                  <a:pos x="42" y="228"/>
                </a:cxn>
                <a:cxn ang="0">
                  <a:pos x="43" y="210"/>
                </a:cxn>
                <a:cxn ang="0">
                  <a:pos x="42" y="190"/>
                </a:cxn>
                <a:cxn ang="0">
                  <a:pos x="41" y="167"/>
                </a:cxn>
                <a:cxn ang="0">
                  <a:pos x="39" y="142"/>
                </a:cxn>
                <a:cxn ang="0">
                  <a:pos x="36" y="116"/>
                </a:cxn>
                <a:cxn ang="0">
                  <a:pos x="30" y="87"/>
                </a:cxn>
                <a:cxn ang="0">
                  <a:pos x="22" y="59"/>
                </a:cxn>
                <a:cxn ang="0">
                  <a:pos x="12" y="29"/>
                </a:cxn>
                <a:cxn ang="0">
                  <a:pos x="0" y="0"/>
                </a:cxn>
              </a:cxnLst>
              <a:rect l="0" t="0" r="r" b="b"/>
              <a:pathLst>
                <a:path w="50" h="262">
                  <a:moveTo>
                    <a:pt x="0" y="0"/>
                  </a:moveTo>
                  <a:lnTo>
                    <a:pt x="0" y="1"/>
                  </a:lnTo>
                  <a:lnTo>
                    <a:pt x="4" y="5"/>
                  </a:lnTo>
                  <a:lnTo>
                    <a:pt x="8" y="13"/>
                  </a:lnTo>
                  <a:lnTo>
                    <a:pt x="14" y="23"/>
                  </a:lnTo>
                  <a:lnTo>
                    <a:pt x="20" y="36"/>
                  </a:lnTo>
                  <a:lnTo>
                    <a:pt x="28" y="51"/>
                  </a:lnTo>
                  <a:lnTo>
                    <a:pt x="34" y="68"/>
                  </a:lnTo>
                  <a:lnTo>
                    <a:pt x="40" y="89"/>
                  </a:lnTo>
                  <a:lnTo>
                    <a:pt x="44" y="112"/>
                  </a:lnTo>
                  <a:lnTo>
                    <a:pt x="48" y="138"/>
                  </a:lnTo>
                  <a:lnTo>
                    <a:pt x="50" y="166"/>
                  </a:lnTo>
                  <a:lnTo>
                    <a:pt x="49" y="195"/>
                  </a:lnTo>
                  <a:lnTo>
                    <a:pt x="45" y="228"/>
                  </a:lnTo>
                  <a:lnTo>
                    <a:pt x="39" y="262"/>
                  </a:lnTo>
                  <a:lnTo>
                    <a:pt x="39" y="259"/>
                  </a:lnTo>
                  <a:lnTo>
                    <a:pt x="40" y="253"/>
                  </a:lnTo>
                  <a:lnTo>
                    <a:pt x="41" y="242"/>
                  </a:lnTo>
                  <a:lnTo>
                    <a:pt x="42" y="228"/>
                  </a:lnTo>
                  <a:lnTo>
                    <a:pt x="43" y="210"/>
                  </a:lnTo>
                  <a:lnTo>
                    <a:pt x="42" y="190"/>
                  </a:lnTo>
                  <a:lnTo>
                    <a:pt x="41" y="167"/>
                  </a:lnTo>
                  <a:lnTo>
                    <a:pt x="39" y="142"/>
                  </a:lnTo>
                  <a:lnTo>
                    <a:pt x="36" y="116"/>
                  </a:lnTo>
                  <a:lnTo>
                    <a:pt x="30" y="87"/>
                  </a:lnTo>
                  <a:lnTo>
                    <a:pt x="22" y="59"/>
                  </a:lnTo>
                  <a:lnTo>
                    <a:pt x="12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Freeform 99"/>
            <p:cNvSpPr>
              <a:spLocks/>
            </p:cNvSpPr>
            <p:nvPr/>
          </p:nvSpPr>
          <p:spPr bwMode="auto">
            <a:xfrm>
              <a:off x="1065212" y="2133600"/>
              <a:ext cx="1520560" cy="1427956"/>
            </a:xfrm>
            <a:custGeom>
              <a:avLst/>
              <a:gdLst/>
              <a:ahLst/>
              <a:cxnLst>
                <a:cxn ang="0">
                  <a:pos x="577" y="1"/>
                </a:cxn>
                <a:cxn ang="0">
                  <a:pos x="645" y="11"/>
                </a:cxn>
                <a:cxn ang="0">
                  <a:pos x="707" y="32"/>
                </a:cxn>
                <a:cxn ang="0">
                  <a:pos x="759" y="65"/>
                </a:cxn>
                <a:cxn ang="0">
                  <a:pos x="796" y="108"/>
                </a:cxn>
                <a:cxn ang="0">
                  <a:pos x="817" y="159"/>
                </a:cxn>
                <a:cxn ang="0">
                  <a:pos x="820" y="216"/>
                </a:cxn>
                <a:cxn ang="0">
                  <a:pos x="802" y="277"/>
                </a:cxn>
                <a:cxn ang="0">
                  <a:pos x="763" y="340"/>
                </a:cxn>
                <a:cxn ang="0">
                  <a:pos x="719" y="381"/>
                </a:cxn>
                <a:cxn ang="0">
                  <a:pos x="672" y="410"/>
                </a:cxn>
                <a:cxn ang="0">
                  <a:pos x="622" y="428"/>
                </a:cxn>
                <a:cxn ang="0">
                  <a:pos x="572" y="439"/>
                </a:cxn>
                <a:cxn ang="0">
                  <a:pos x="526" y="442"/>
                </a:cxn>
                <a:cxn ang="0">
                  <a:pos x="488" y="442"/>
                </a:cxn>
                <a:cxn ang="0">
                  <a:pos x="459" y="439"/>
                </a:cxn>
                <a:cxn ang="0">
                  <a:pos x="443" y="437"/>
                </a:cxn>
                <a:cxn ang="0">
                  <a:pos x="453" y="417"/>
                </a:cxn>
                <a:cxn ang="0">
                  <a:pos x="465" y="381"/>
                </a:cxn>
                <a:cxn ang="0">
                  <a:pos x="465" y="349"/>
                </a:cxn>
                <a:cxn ang="0">
                  <a:pos x="453" y="322"/>
                </a:cxn>
                <a:cxn ang="0">
                  <a:pos x="434" y="298"/>
                </a:cxn>
                <a:cxn ang="0">
                  <a:pos x="410" y="280"/>
                </a:cxn>
                <a:cxn ang="0">
                  <a:pos x="387" y="265"/>
                </a:cxn>
                <a:cxn ang="0">
                  <a:pos x="357" y="251"/>
                </a:cxn>
                <a:cxn ang="0">
                  <a:pos x="347" y="247"/>
                </a:cxn>
                <a:cxn ang="0">
                  <a:pos x="359" y="285"/>
                </a:cxn>
                <a:cxn ang="0">
                  <a:pos x="374" y="358"/>
                </a:cxn>
                <a:cxn ang="0">
                  <a:pos x="375" y="428"/>
                </a:cxn>
                <a:cxn ang="0">
                  <a:pos x="363" y="494"/>
                </a:cxn>
                <a:cxn ang="0">
                  <a:pos x="343" y="553"/>
                </a:cxn>
                <a:cxn ang="0">
                  <a:pos x="316" y="607"/>
                </a:cxn>
                <a:cxn ang="0">
                  <a:pos x="286" y="654"/>
                </a:cxn>
                <a:cxn ang="0">
                  <a:pos x="255" y="694"/>
                </a:cxn>
                <a:cxn ang="0">
                  <a:pos x="226" y="727"/>
                </a:cxn>
                <a:cxn ang="0">
                  <a:pos x="187" y="766"/>
                </a:cxn>
                <a:cxn ang="0">
                  <a:pos x="180" y="771"/>
                </a:cxn>
                <a:cxn ang="0">
                  <a:pos x="136" y="736"/>
                </a:cxn>
                <a:cxn ang="0">
                  <a:pos x="99" y="697"/>
                </a:cxn>
                <a:cxn ang="0">
                  <a:pos x="68" y="653"/>
                </a:cxn>
                <a:cxn ang="0">
                  <a:pos x="43" y="609"/>
                </a:cxn>
                <a:cxn ang="0">
                  <a:pos x="24" y="570"/>
                </a:cxn>
                <a:cxn ang="0">
                  <a:pos x="11" y="537"/>
                </a:cxn>
                <a:cxn ang="0">
                  <a:pos x="3" y="515"/>
                </a:cxn>
                <a:cxn ang="0">
                  <a:pos x="0" y="507"/>
                </a:cxn>
                <a:cxn ang="0">
                  <a:pos x="11" y="516"/>
                </a:cxn>
                <a:cxn ang="0">
                  <a:pos x="30" y="520"/>
                </a:cxn>
                <a:cxn ang="0">
                  <a:pos x="54" y="517"/>
                </a:cxn>
                <a:cxn ang="0">
                  <a:pos x="79" y="505"/>
                </a:cxn>
                <a:cxn ang="0">
                  <a:pos x="100" y="482"/>
                </a:cxn>
                <a:cxn ang="0">
                  <a:pos x="112" y="451"/>
                </a:cxn>
                <a:cxn ang="0">
                  <a:pos x="118" y="411"/>
                </a:cxn>
                <a:cxn ang="0">
                  <a:pos x="122" y="364"/>
                </a:cxn>
                <a:cxn ang="0">
                  <a:pos x="130" y="310"/>
                </a:cxn>
                <a:cxn ang="0">
                  <a:pos x="145" y="250"/>
                </a:cxn>
                <a:cxn ang="0">
                  <a:pos x="173" y="187"/>
                </a:cxn>
                <a:cxn ang="0">
                  <a:pos x="218" y="122"/>
                </a:cxn>
                <a:cxn ang="0">
                  <a:pos x="268" y="77"/>
                </a:cxn>
                <a:cxn ang="0">
                  <a:pos x="328" y="42"/>
                </a:cxn>
                <a:cxn ang="0">
                  <a:pos x="396" y="18"/>
                </a:cxn>
                <a:cxn ang="0">
                  <a:pos x="468" y="4"/>
                </a:cxn>
                <a:cxn ang="0">
                  <a:pos x="541" y="0"/>
                </a:cxn>
              </a:cxnLst>
              <a:rect l="0" t="0" r="r" b="b"/>
              <a:pathLst>
                <a:path w="821" h="771">
                  <a:moveTo>
                    <a:pt x="541" y="0"/>
                  </a:moveTo>
                  <a:lnTo>
                    <a:pt x="577" y="1"/>
                  </a:lnTo>
                  <a:lnTo>
                    <a:pt x="611" y="5"/>
                  </a:lnTo>
                  <a:lnTo>
                    <a:pt x="645" y="11"/>
                  </a:lnTo>
                  <a:lnTo>
                    <a:pt x="676" y="20"/>
                  </a:lnTo>
                  <a:lnTo>
                    <a:pt x="707" y="32"/>
                  </a:lnTo>
                  <a:lnTo>
                    <a:pt x="735" y="47"/>
                  </a:lnTo>
                  <a:lnTo>
                    <a:pt x="759" y="65"/>
                  </a:lnTo>
                  <a:lnTo>
                    <a:pt x="779" y="86"/>
                  </a:lnTo>
                  <a:lnTo>
                    <a:pt x="796" y="108"/>
                  </a:lnTo>
                  <a:lnTo>
                    <a:pt x="809" y="133"/>
                  </a:lnTo>
                  <a:lnTo>
                    <a:pt x="817" y="159"/>
                  </a:lnTo>
                  <a:lnTo>
                    <a:pt x="821" y="187"/>
                  </a:lnTo>
                  <a:lnTo>
                    <a:pt x="820" y="216"/>
                  </a:lnTo>
                  <a:lnTo>
                    <a:pt x="813" y="246"/>
                  </a:lnTo>
                  <a:lnTo>
                    <a:pt x="802" y="277"/>
                  </a:lnTo>
                  <a:lnTo>
                    <a:pt x="785" y="308"/>
                  </a:lnTo>
                  <a:lnTo>
                    <a:pt x="763" y="340"/>
                  </a:lnTo>
                  <a:lnTo>
                    <a:pt x="742" y="362"/>
                  </a:lnTo>
                  <a:lnTo>
                    <a:pt x="719" y="381"/>
                  </a:lnTo>
                  <a:lnTo>
                    <a:pt x="696" y="397"/>
                  </a:lnTo>
                  <a:lnTo>
                    <a:pt x="672" y="410"/>
                  </a:lnTo>
                  <a:lnTo>
                    <a:pt x="647" y="420"/>
                  </a:lnTo>
                  <a:lnTo>
                    <a:pt x="622" y="428"/>
                  </a:lnTo>
                  <a:lnTo>
                    <a:pt x="597" y="435"/>
                  </a:lnTo>
                  <a:lnTo>
                    <a:pt x="572" y="439"/>
                  </a:lnTo>
                  <a:lnTo>
                    <a:pt x="548" y="441"/>
                  </a:lnTo>
                  <a:lnTo>
                    <a:pt x="526" y="442"/>
                  </a:lnTo>
                  <a:lnTo>
                    <a:pt x="506" y="443"/>
                  </a:lnTo>
                  <a:lnTo>
                    <a:pt x="488" y="442"/>
                  </a:lnTo>
                  <a:lnTo>
                    <a:pt x="472" y="441"/>
                  </a:lnTo>
                  <a:lnTo>
                    <a:pt x="459" y="439"/>
                  </a:lnTo>
                  <a:lnTo>
                    <a:pt x="449" y="439"/>
                  </a:lnTo>
                  <a:lnTo>
                    <a:pt x="443" y="437"/>
                  </a:lnTo>
                  <a:lnTo>
                    <a:pt x="441" y="437"/>
                  </a:lnTo>
                  <a:lnTo>
                    <a:pt x="453" y="417"/>
                  </a:lnTo>
                  <a:lnTo>
                    <a:pt x="461" y="399"/>
                  </a:lnTo>
                  <a:lnTo>
                    <a:pt x="465" y="381"/>
                  </a:lnTo>
                  <a:lnTo>
                    <a:pt x="466" y="365"/>
                  </a:lnTo>
                  <a:lnTo>
                    <a:pt x="465" y="349"/>
                  </a:lnTo>
                  <a:lnTo>
                    <a:pt x="460" y="335"/>
                  </a:lnTo>
                  <a:lnTo>
                    <a:pt x="453" y="322"/>
                  </a:lnTo>
                  <a:lnTo>
                    <a:pt x="444" y="310"/>
                  </a:lnTo>
                  <a:lnTo>
                    <a:pt x="434" y="298"/>
                  </a:lnTo>
                  <a:lnTo>
                    <a:pt x="422" y="289"/>
                  </a:lnTo>
                  <a:lnTo>
                    <a:pt x="410" y="280"/>
                  </a:lnTo>
                  <a:lnTo>
                    <a:pt x="398" y="272"/>
                  </a:lnTo>
                  <a:lnTo>
                    <a:pt x="387" y="265"/>
                  </a:lnTo>
                  <a:lnTo>
                    <a:pt x="366" y="255"/>
                  </a:lnTo>
                  <a:lnTo>
                    <a:pt x="357" y="251"/>
                  </a:lnTo>
                  <a:lnTo>
                    <a:pt x="351" y="249"/>
                  </a:lnTo>
                  <a:lnTo>
                    <a:pt x="347" y="247"/>
                  </a:lnTo>
                  <a:lnTo>
                    <a:pt x="345" y="247"/>
                  </a:lnTo>
                  <a:lnTo>
                    <a:pt x="359" y="285"/>
                  </a:lnTo>
                  <a:lnTo>
                    <a:pt x="368" y="322"/>
                  </a:lnTo>
                  <a:lnTo>
                    <a:pt x="374" y="358"/>
                  </a:lnTo>
                  <a:lnTo>
                    <a:pt x="376" y="394"/>
                  </a:lnTo>
                  <a:lnTo>
                    <a:pt x="375" y="428"/>
                  </a:lnTo>
                  <a:lnTo>
                    <a:pt x="370" y="462"/>
                  </a:lnTo>
                  <a:lnTo>
                    <a:pt x="363" y="494"/>
                  </a:lnTo>
                  <a:lnTo>
                    <a:pt x="354" y="524"/>
                  </a:lnTo>
                  <a:lnTo>
                    <a:pt x="343" y="553"/>
                  </a:lnTo>
                  <a:lnTo>
                    <a:pt x="330" y="581"/>
                  </a:lnTo>
                  <a:lnTo>
                    <a:pt x="316" y="607"/>
                  </a:lnTo>
                  <a:lnTo>
                    <a:pt x="301" y="631"/>
                  </a:lnTo>
                  <a:lnTo>
                    <a:pt x="286" y="654"/>
                  </a:lnTo>
                  <a:lnTo>
                    <a:pt x="271" y="675"/>
                  </a:lnTo>
                  <a:lnTo>
                    <a:pt x="255" y="694"/>
                  </a:lnTo>
                  <a:lnTo>
                    <a:pt x="241" y="712"/>
                  </a:lnTo>
                  <a:lnTo>
                    <a:pt x="226" y="727"/>
                  </a:lnTo>
                  <a:lnTo>
                    <a:pt x="194" y="760"/>
                  </a:lnTo>
                  <a:lnTo>
                    <a:pt x="187" y="766"/>
                  </a:lnTo>
                  <a:lnTo>
                    <a:pt x="182" y="769"/>
                  </a:lnTo>
                  <a:lnTo>
                    <a:pt x="180" y="771"/>
                  </a:lnTo>
                  <a:lnTo>
                    <a:pt x="158" y="755"/>
                  </a:lnTo>
                  <a:lnTo>
                    <a:pt x="136" y="736"/>
                  </a:lnTo>
                  <a:lnTo>
                    <a:pt x="117" y="717"/>
                  </a:lnTo>
                  <a:lnTo>
                    <a:pt x="99" y="697"/>
                  </a:lnTo>
                  <a:lnTo>
                    <a:pt x="83" y="674"/>
                  </a:lnTo>
                  <a:lnTo>
                    <a:pt x="68" y="653"/>
                  </a:lnTo>
                  <a:lnTo>
                    <a:pt x="55" y="631"/>
                  </a:lnTo>
                  <a:lnTo>
                    <a:pt x="43" y="609"/>
                  </a:lnTo>
                  <a:lnTo>
                    <a:pt x="33" y="589"/>
                  </a:lnTo>
                  <a:lnTo>
                    <a:pt x="24" y="570"/>
                  </a:lnTo>
                  <a:lnTo>
                    <a:pt x="17" y="552"/>
                  </a:lnTo>
                  <a:lnTo>
                    <a:pt x="11" y="537"/>
                  </a:lnTo>
                  <a:lnTo>
                    <a:pt x="6" y="525"/>
                  </a:lnTo>
                  <a:lnTo>
                    <a:pt x="3" y="515"/>
                  </a:lnTo>
                  <a:lnTo>
                    <a:pt x="1" y="509"/>
                  </a:lnTo>
                  <a:lnTo>
                    <a:pt x="0" y="507"/>
                  </a:lnTo>
                  <a:lnTo>
                    <a:pt x="4" y="512"/>
                  </a:lnTo>
                  <a:lnTo>
                    <a:pt x="11" y="516"/>
                  </a:lnTo>
                  <a:lnTo>
                    <a:pt x="19" y="519"/>
                  </a:lnTo>
                  <a:lnTo>
                    <a:pt x="30" y="520"/>
                  </a:lnTo>
                  <a:lnTo>
                    <a:pt x="42" y="520"/>
                  </a:lnTo>
                  <a:lnTo>
                    <a:pt x="54" y="517"/>
                  </a:lnTo>
                  <a:lnTo>
                    <a:pt x="67" y="513"/>
                  </a:lnTo>
                  <a:lnTo>
                    <a:pt x="79" y="505"/>
                  </a:lnTo>
                  <a:lnTo>
                    <a:pt x="90" y="496"/>
                  </a:lnTo>
                  <a:lnTo>
                    <a:pt x="100" y="482"/>
                  </a:lnTo>
                  <a:lnTo>
                    <a:pt x="108" y="466"/>
                  </a:lnTo>
                  <a:lnTo>
                    <a:pt x="112" y="451"/>
                  </a:lnTo>
                  <a:lnTo>
                    <a:pt x="116" y="431"/>
                  </a:lnTo>
                  <a:lnTo>
                    <a:pt x="118" y="411"/>
                  </a:lnTo>
                  <a:lnTo>
                    <a:pt x="120" y="388"/>
                  </a:lnTo>
                  <a:lnTo>
                    <a:pt x="122" y="364"/>
                  </a:lnTo>
                  <a:lnTo>
                    <a:pt x="125" y="337"/>
                  </a:lnTo>
                  <a:lnTo>
                    <a:pt x="130" y="310"/>
                  </a:lnTo>
                  <a:lnTo>
                    <a:pt x="136" y="280"/>
                  </a:lnTo>
                  <a:lnTo>
                    <a:pt x="145" y="250"/>
                  </a:lnTo>
                  <a:lnTo>
                    <a:pt x="158" y="219"/>
                  </a:lnTo>
                  <a:lnTo>
                    <a:pt x="173" y="187"/>
                  </a:lnTo>
                  <a:lnTo>
                    <a:pt x="194" y="154"/>
                  </a:lnTo>
                  <a:lnTo>
                    <a:pt x="218" y="122"/>
                  </a:lnTo>
                  <a:lnTo>
                    <a:pt x="242" y="98"/>
                  </a:lnTo>
                  <a:lnTo>
                    <a:pt x="268" y="77"/>
                  </a:lnTo>
                  <a:lnTo>
                    <a:pt x="297" y="58"/>
                  </a:lnTo>
                  <a:lnTo>
                    <a:pt x="328" y="42"/>
                  </a:lnTo>
                  <a:lnTo>
                    <a:pt x="361" y="29"/>
                  </a:lnTo>
                  <a:lnTo>
                    <a:pt x="396" y="18"/>
                  </a:lnTo>
                  <a:lnTo>
                    <a:pt x="431" y="9"/>
                  </a:lnTo>
                  <a:lnTo>
                    <a:pt x="468" y="4"/>
                  </a:lnTo>
                  <a:lnTo>
                    <a:pt x="504" y="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4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4" name="Group 223"/>
          <p:cNvGrpSpPr/>
          <p:nvPr/>
        </p:nvGrpSpPr>
        <p:grpSpPr>
          <a:xfrm>
            <a:off x="7046269" y="3351134"/>
            <a:ext cx="673462" cy="997352"/>
            <a:chOff x="1290638" y="2600325"/>
            <a:chExt cx="1773237" cy="2701926"/>
          </a:xfrm>
        </p:grpSpPr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1822450" y="4124325"/>
              <a:ext cx="781050" cy="1177925"/>
            </a:xfrm>
            <a:custGeom>
              <a:avLst/>
              <a:gdLst/>
              <a:ahLst/>
              <a:cxnLst>
                <a:cxn ang="0">
                  <a:pos x="412" y="0"/>
                </a:cxn>
                <a:cxn ang="0">
                  <a:pos x="434" y="11"/>
                </a:cxn>
                <a:cxn ang="0">
                  <a:pos x="447" y="15"/>
                </a:cxn>
                <a:cxn ang="0">
                  <a:pos x="458" y="17"/>
                </a:cxn>
                <a:cxn ang="0">
                  <a:pos x="492" y="733"/>
                </a:cxn>
                <a:cxn ang="0">
                  <a:pos x="414" y="738"/>
                </a:cxn>
                <a:cxn ang="0">
                  <a:pos x="324" y="740"/>
                </a:cxn>
                <a:cxn ang="0">
                  <a:pos x="224" y="742"/>
                </a:cxn>
                <a:cxn ang="0">
                  <a:pos x="151" y="742"/>
                </a:cxn>
                <a:cxn ang="0">
                  <a:pos x="84" y="740"/>
                </a:cxn>
                <a:cxn ang="0">
                  <a:pos x="0" y="34"/>
                </a:cxn>
                <a:cxn ang="0">
                  <a:pos x="19" y="19"/>
                </a:cxn>
                <a:cxn ang="0">
                  <a:pos x="93" y="19"/>
                </a:cxn>
                <a:cxn ang="0">
                  <a:pos x="147" y="17"/>
                </a:cxn>
                <a:cxn ang="0">
                  <a:pos x="209" y="15"/>
                </a:cxn>
                <a:cxn ang="0">
                  <a:pos x="274" y="11"/>
                </a:cxn>
                <a:cxn ang="0">
                  <a:pos x="343" y="7"/>
                </a:cxn>
                <a:cxn ang="0">
                  <a:pos x="412" y="0"/>
                </a:cxn>
              </a:cxnLst>
              <a:rect l="0" t="0" r="r" b="b"/>
              <a:pathLst>
                <a:path w="492" h="742">
                  <a:moveTo>
                    <a:pt x="412" y="0"/>
                  </a:moveTo>
                  <a:lnTo>
                    <a:pt x="434" y="11"/>
                  </a:lnTo>
                  <a:lnTo>
                    <a:pt x="447" y="15"/>
                  </a:lnTo>
                  <a:lnTo>
                    <a:pt x="458" y="17"/>
                  </a:lnTo>
                  <a:lnTo>
                    <a:pt x="492" y="733"/>
                  </a:lnTo>
                  <a:lnTo>
                    <a:pt x="414" y="738"/>
                  </a:lnTo>
                  <a:lnTo>
                    <a:pt x="324" y="740"/>
                  </a:lnTo>
                  <a:lnTo>
                    <a:pt x="224" y="742"/>
                  </a:lnTo>
                  <a:lnTo>
                    <a:pt x="151" y="742"/>
                  </a:lnTo>
                  <a:lnTo>
                    <a:pt x="84" y="740"/>
                  </a:lnTo>
                  <a:lnTo>
                    <a:pt x="0" y="34"/>
                  </a:lnTo>
                  <a:lnTo>
                    <a:pt x="19" y="19"/>
                  </a:lnTo>
                  <a:lnTo>
                    <a:pt x="93" y="19"/>
                  </a:lnTo>
                  <a:lnTo>
                    <a:pt x="147" y="17"/>
                  </a:lnTo>
                  <a:lnTo>
                    <a:pt x="209" y="15"/>
                  </a:lnTo>
                  <a:lnTo>
                    <a:pt x="274" y="11"/>
                  </a:lnTo>
                  <a:lnTo>
                    <a:pt x="343" y="7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F9FCF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7"/>
            <p:cNvSpPr>
              <a:spLocks/>
            </p:cNvSpPr>
            <p:nvPr/>
          </p:nvSpPr>
          <p:spPr bwMode="auto">
            <a:xfrm>
              <a:off x="1370013" y="2600325"/>
              <a:ext cx="1408112" cy="1363663"/>
            </a:xfrm>
            <a:custGeom>
              <a:avLst/>
              <a:gdLst/>
              <a:ahLst/>
              <a:cxnLst>
                <a:cxn ang="0">
                  <a:pos x="416" y="0"/>
                </a:cxn>
                <a:cxn ang="0">
                  <a:pos x="479" y="3"/>
                </a:cxn>
                <a:cxn ang="0">
                  <a:pos x="542" y="16"/>
                </a:cxn>
                <a:cxn ang="0">
                  <a:pos x="606" y="37"/>
                </a:cxn>
                <a:cxn ang="0">
                  <a:pos x="661" y="65"/>
                </a:cxn>
                <a:cxn ang="0">
                  <a:pos x="710" y="102"/>
                </a:cxn>
                <a:cxn ang="0">
                  <a:pos x="755" y="145"/>
                </a:cxn>
                <a:cxn ang="0">
                  <a:pos x="792" y="194"/>
                </a:cxn>
                <a:cxn ang="0">
                  <a:pos x="823" y="246"/>
                </a:cxn>
                <a:cxn ang="0">
                  <a:pos x="850" y="302"/>
                </a:cxn>
                <a:cxn ang="0">
                  <a:pos x="868" y="358"/>
                </a:cxn>
                <a:cxn ang="0">
                  <a:pos x="881" y="417"/>
                </a:cxn>
                <a:cxn ang="0">
                  <a:pos x="887" y="473"/>
                </a:cxn>
                <a:cxn ang="0">
                  <a:pos x="887" y="529"/>
                </a:cxn>
                <a:cxn ang="0">
                  <a:pos x="877" y="581"/>
                </a:cxn>
                <a:cxn ang="0">
                  <a:pos x="863" y="630"/>
                </a:cxn>
                <a:cxn ang="0">
                  <a:pos x="835" y="684"/>
                </a:cxn>
                <a:cxn ang="0">
                  <a:pos x="801" y="731"/>
                </a:cxn>
                <a:cxn ang="0">
                  <a:pos x="760" y="770"/>
                </a:cxn>
                <a:cxn ang="0">
                  <a:pos x="712" y="803"/>
                </a:cxn>
                <a:cxn ang="0">
                  <a:pos x="660" y="828"/>
                </a:cxn>
                <a:cxn ang="0">
                  <a:pos x="606" y="846"/>
                </a:cxn>
                <a:cxn ang="0">
                  <a:pos x="546" y="856"/>
                </a:cxn>
                <a:cxn ang="0">
                  <a:pos x="485" y="859"/>
                </a:cxn>
                <a:cxn ang="0">
                  <a:pos x="421" y="854"/>
                </a:cxn>
                <a:cxn ang="0">
                  <a:pos x="358" y="841"/>
                </a:cxn>
                <a:cxn ang="0">
                  <a:pos x="295" y="818"/>
                </a:cxn>
                <a:cxn ang="0">
                  <a:pos x="235" y="788"/>
                </a:cxn>
                <a:cxn ang="0">
                  <a:pos x="179" y="751"/>
                </a:cxn>
                <a:cxn ang="0">
                  <a:pos x="131" y="708"/>
                </a:cxn>
                <a:cxn ang="0">
                  <a:pos x="90" y="660"/>
                </a:cxn>
                <a:cxn ang="0">
                  <a:pos x="54" y="608"/>
                </a:cxn>
                <a:cxn ang="0">
                  <a:pos x="28" y="552"/>
                </a:cxn>
                <a:cxn ang="0">
                  <a:pos x="10" y="494"/>
                </a:cxn>
                <a:cxn ang="0">
                  <a:pos x="0" y="434"/>
                </a:cxn>
                <a:cxn ang="0">
                  <a:pos x="0" y="373"/>
                </a:cxn>
                <a:cxn ang="0">
                  <a:pos x="8" y="311"/>
                </a:cxn>
                <a:cxn ang="0">
                  <a:pos x="28" y="249"/>
                </a:cxn>
                <a:cxn ang="0">
                  <a:pos x="56" y="194"/>
                </a:cxn>
                <a:cxn ang="0">
                  <a:pos x="94" y="143"/>
                </a:cxn>
                <a:cxn ang="0">
                  <a:pos x="136" y="100"/>
                </a:cxn>
                <a:cxn ang="0">
                  <a:pos x="185" y="65"/>
                </a:cxn>
                <a:cxn ang="0">
                  <a:pos x="237" y="37"/>
                </a:cxn>
                <a:cxn ang="0">
                  <a:pos x="293" y="16"/>
                </a:cxn>
                <a:cxn ang="0">
                  <a:pos x="352" y="3"/>
                </a:cxn>
                <a:cxn ang="0">
                  <a:pos x="416" y="0"/>
                </a:cxn>
              </a:cxnLst>
              <a:rect l="0" t="0" r="r" b="b"/>
              <a:pathLst>
                <a:path w="887" h="859">
                  <a:moveTo>
                    <a:pt x="416" y="0"/>
                  </a:moveTo>
                  <a:lnTo>
                    <a:pt x="479" y="3"/>
                  </a:lnTo>
                  <a:lnTo>
                    <a:pt x="542" y="16"/>
                  </a:lnTo>
                  <a:lnTo>
                    <a:pt x="606" y="37"/>
                  </a:lnTo>
                  <a:lnTo>
                    <a:pt x="661" y="65"/>
                  </a:lnTo>
                  <a:lnTo>
                    <a:pt x="710" y="102"/>
                  </a:lnTo>
                  <a:lnTo>
                    <a:pt x="755" y="145"/>
                  </a:lnTo>
                  <a:lnTo>
                    <a:pt x="792" y="194"/>
                  </a:lnTo>
                  <a:lnTo>
                    <a:pt x="823" y="246"/>
                  </a:lnTo>
                  <a:lnTo>
                    <a:pt x="850" y="302"/>
                  </a:lnTo>
                  <a:lnTo>
                    <a:pt x="868" y="358"/>
                  </a:lnTo>
                  <a:lnTo>
                    <a:pt x="881" y="417"/>
                  </a:lnTo>
                  <a:lnTo>
                    <a:pt x="887" y="473"/>
                  </a:lnTo>
                  <a:lnTo>
                    <a:pt x="887" y="529"/>
                  </a:lnTo>
                  <a:lnTo>
                    <a:pt x="877" y="581"/>
                  </a:lnTo>
                  <a:lnTo>
                    <a:pt x="863" y="630"/>
                  </a:lnTo>
                  <a:lnTo>
                    <a:pt x="835" y="684"/>
                  </a:lnTo>
                  <a:lnTo>
                    <a:pt x="801" y="731"/>
                  </a:lnTo>
                  <a:lnTo>
                    <a:pt x="760" y="770"/>
                  </a:lnTo>
                  <a:lnTo>
                    <a:pt x="712" y="803"/>
                  </a:lnTo>
                  <a:lnTo>
                    <a:pt x="660" y="828"/>
                  </a:lnTo>
                  <a:lnTo>
                    <a:pt x="606" y="846"/>
                  </a:lnTo>
                  <a:lnTo>
                    <a:pt x="546" y="856"/>
                  </a:lnTo>
                  <a:lnTo>
                    <a:pt x="485" y="859"/>
                  </a:lnTo>
                  <a:lnTo>
                    <a:pt x="421" y="854"/>
                  </a:lnTo>
                  <a:lnTo>
                    <a:pt x="358" y="841"/>
                  </a:lnTo>
                  <a:lnTo>
                    <a:pt x="295" y="818"/>
                  </a:lnTo>
                  <a:lnTo>
                    <a:pt x="235" y="788"/>
                  </a:lnTo>
                  <a:lnTo>
                    <a:pt x="179" y="751"/>
                  </a:lnTo>
                  <a:lnTo>
                    <a:pt x="131" y="708"/>
                  </a:lnTo>
                  <a:lnTo>
                    <a:pt x="90" y="660"/>
                  </a:lnTo>
                  <a:lnTo>
                    <a:pt x="54" y="608"/>
                  </a:lnTo>
                  <a:lnTo>
                    <a:pt x="28" y="552"/>
                  </a:lnTo>
                  <a:lnTo>
                    <a:pt x="10" y="494"/>
                  </a:lnTo>
                  <a:lnTo>
                    <a:pt x="0" y="434"/>
                  </a:lnTo>
                  <a:lnTo>
                    <a:pt x="0" y="373"/>
                  </a:lnTo>
                  <a:lnTo>
                    <a:pt x="8" y="311"/>
                  </a:lnTo>
                  <a:lnTo>
                    <a:pt x="28" y="249"/>
                  </a:lnTo>
                  <a:lnTo>
                    <a:pt x="56" y="194"/>
                  </a:lnTo>
                  <a:lnTo>
                    <a:pt x="94" y="143"/>
                  </a:lnTo>
                  <a:lnTo>
                    <a:pt x="136" y="100"/>
                  </a:lnTo>
                  <a:lnTo>
                    <a:pt x="185" y="65"/>
                  </a:lnTo>
                  <a:lnTo>
                    <a:pt x="237" y="37"/>
                  </a:lnTo>
                  <a:lnTo>
                    <a:pt x="293" y="16"/>
                  </a:lnTo>
                  <a:lnTo>
                    <a:pt x="352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C89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8"/>
            <p:cNvSpPr>
              <a:spLocks/>
            </p:cNvSpPr>
            <p:nvPr/>
          </p:nvSpPr>
          <p:spPr bwMode="auto">
            <a:xfrm>
              <a:off x="1500188" y="2676525"/>
              <a:ext cx="1230312" cy="1190625"/>
            </a:xfrm>
            <a:custGeom>
              <a:avLst/>
              <a:gdLst/>
              <a:ahLst/>
              <a:cxnLst>
                <a:cxn ang="0">
                  <a:pos x="363" y="0"/>
                </a:cxn>
                <a:cxn ang="0">
                  <a:pos x="417" y="4"/>
                </a:cxn>
                <a:cxn ang="0">
                  <a:pos x="473" y="15"/>
                </a:cxn>
                <a:cxn ang="0">
                  <a:pos x="529" y="34"/>
                </a:cxn>
                <a:cxn ang="0">
                  <a:pos x="581" y="62"/>
                </a:cxn>
                <a:cxn ang="0">
                  <a:pos x="628" y="97"/>
                </a:cxn>
                <a:cxn ang="0">
                  <a:pos x="669" y="140"/>
                </a:cxn>
                <a:cxn ang="0">
                  <a:pos x="702" y="187"/>
                </a:cxn>
                <a:cxn ang="0">
                  <a:pos x="730" y="239"/>
                </a:cxn>
                <a:cxn ang="0">
                  <a:pos x="751" y="293"/>
                </a:cxn>
                <a:cxn ang="0">
                  <a:pos x="766" y="347"/>
                </a:cxn>
                <a:cxn ang="0">
                  <a:pos x="775" y="401"/>
                </a:cxn>
                <a:cxn ang="0">
                  <a:pos x="775" y="455"/>
                </a:cxn>
                <a:cxn ang="0">
                  <a:pos x="769" y="505"/>
                </a:cxn>
                <a:cxn ang="0">
                  <a:pos x="754" y="552"/>
                </a:cxn>
                <a:cxn ang="0">
                  <a:pos x="730" y="599"/>
                </a:cxn>
                <a:cxn ang="0">
                  <a:pos x="700" y="640"/>
                </a:cxn>
                <a:cxn ang="0">
                  <a:pos x="663" y="673"/>
                </a:cxn>
                <a:cxn ang="0">
                  <a:pos x="622" y="701"/>
                </a:cxn>
                <a:cxn ang="0">
                  <a:pos x="578" y="724"/>
                </a:cxn>
                <a:cxn ang="0">
                  <a:pos x="529" y="739"/>
                </a:cxn>
                <a:cxn ang="0">
                  <a:pos x="477" y="748"/>
                </a:cxn>
                <a:cxn ang="0">
                  <a:pos x="423" y="750"/>
                </a:cxn>
                <a:cxn ang="0">
                  <a:pos x="369" y="746"/>
                </a:cxn>
                <a:cxn ang="0">
                  <a:pos x="313" y="733"/>
                </a:cxn>
                <a:cxn ang="0">
                  <a:pos x="257" y="714"/>
                </a:cxn>
                <a:cxn ang="0">
                  <a:pos x="200" y="684"/>
                </a:cxn>
                <a:cxn ang="0">
                  <a:pos x="149" y="649"/>
                </a:cxn>
                <a:cxn ang="0">
                  <a:pos x="103" y="606"/>
                </a:cxn>
                <a:cxn ang="0">
                  <a:pos x="66" y="560"/>
                </a:cxn>
                <a:cxn ang="0">
                  <a:pos x="36" y="507"/>
                </a:cxn>
                <a:cxn ang="0">
                  <a:pos x="15" y="453"/>
                </a:cxn>
                <a:cxn ang="0">
                  <a:pos x="2" y="395"/>
                </a:cxn>
                <a:cxn ang="0">
                  <a:pos x="0" y="338"/>
                </a:cxn>
                <a:cxn ang="0">
                  <a:pos x="8" y="278"/>
                </a:cxn>
                <a:cxn ang="0">
                  <a:pos x="26" y="220"/>
                </a:cxn>
                <a:cxn ang="0">
                  <a:pos x="52" y="170"/>
                </a:cxn>
                <a:cxn ang="0">
                  <a:pos x="82" y="127"/>
                </a:cxn>
                <a:cxn ang="0">
                  <a:pos x="120" y="90"/>
                </a:cxn>
                <a:cxn ang="0">
                  <a:pos x="162" y="58"/>
                </a:cxn>
                <a:cxn ang="0">
                  <a:pos x="207" y="34"/>
                </a:cxn>
                <a:cxn ang="0">
                  <a:pos x="257" y="15"/>
                </a:cxn>
                <a:cxn ang="0">
                  <a:pos x="309" y="4"/>
                </a:cxn>
                <a:cxn ang="0">
                  <a:pos x="363" y="0"/>
                </a:cxn>
              </a:cxnLst>
              <a:rect l="0" t="0" r="r" b="b"/>
              <a:pathLst>
                <a:path w="775" h="750">
                  <a:moveTo>
                    <a:pt x="363" y="0"/>
                  </a:moveTo>
                  <a:lnTo>
                    <a:pt x="417" y="4"/>
                  </a:lnTo>
                  <a:lnTo>
                    <a:pt x="473" y="15"/>
                  </a:lnTo>
                  <a:lnTo>
                    <a:pt x="529" y="34"/>
                  </a:lnTo>
                  <a:lnTo>
                    <a:pt x="581" y="62"/>
                  </a:lnTo>
                  <a:lnTo>
                    <a:pt x="628" y="97"/>
                  </a:lnTo>
                  <a:lnTo>
                    <a:pt x="669" y="140"/>
                  </a:lnTo>
                  <a:lnTo>
                    <a:pt x="702" y="187"/>
                  </a:lnTo>
                  <a:lnTo>
                    <a:pt x="730" y="239"/>
                  </a:lnTo>
                  <a:lnTo>
                    <a:pt x="751" y="293"/>
                  </a:lnTo>
                  <a:lnTo>
                    <a:pt x="766" y="347"/>
                  </a:lnTo>
                  <a:lnTo>
                    <a:pt x="775" y="401"/>
                  </a:lnTo>
                  <a:lnTo>
                    <a:pt x="775" y="455"/>
                  </a:lnTo>
                  <a:lnTo>
                    <a:pt x="769" y="505"/>
                  </a:lnTo>
                  <a:lnTo>
                    <a:pt x="754" y="552"/>
                  </a:lnTo>
                  <a:lnTo>
                    <a:pt x="730" y="599"/>
                  </a:lnTo>
                  <a:lnTo>
                    <a:pt x="700" y="640"/>
                  </a:lnTo>
                  <a:lnTo>
                    <a:pt x="663" y="673"/>
                  </a:lnTo>
                  <a:lnTo>
                    <a:pt x="622" y="701"/>
                  </a:lnTo>
                  <a:lnTo>
                    <a:pt x="578" y="724"/>
                  </a:lnTo>
                  <a:lnTo>
                    <a:pt x="529" y="739"/>
                  </a:lnTo>
                  <a:lnTo>
                    <a:pt x="477" y="748"/>
                  </a:lnTo>
                  <a:lnTo>
                    <a:pt x="423" y="750"/>
                  </a:lnTo>
                  <a:lnTo>
                    <a:pt x="369" y="746"/>
                  </a:lnTo>
                  <a:lnTo>
                    <a:pt x="313" y="733"/>
                  </a:lnTo>
                  <a:lnTo>
                    <a:pt x="257" y="714"/>
                  </a:lnTo>
                  <a:lnTo>
                    <a:pt x="200" y="684"/>
                  </a:lnTo>
                  <a:lnTo>
                    <a:pt x="149" y="649"/>
                  </a:lnTo>
                  <a:lnTo>
                    <a:pt x="103" y="606"/>
                  </a:lnTo>
                  <a:lnTo>
                    <a:pt x="66" y="560"/>
                  </a:lnTo>
                  <a:lnTo>
                    <a:pt x="36" y="507"/>
                  </a:lnTo>
                  <a:lnTo>
                    <a:pt x="15" y="453"/>
                  </a:lnTo>
                  <a:lnTo>
                    <a:pt x="2" y="395"/>
                  </a:lnTo>
                  <a:lnTo>
                    <a:pt x="0" y="338"/>
                  </a:lnTo>
                  <a:lnTo>
                    <a:pt x="8" y="278"/>
                  </a:lnTo>
                  <a:lnTo>
                    <a:pt x="26" y="220"/>
                  </a:lnTo>
                  <a:lnTo>
                    <a:pt x="52" y="170"/>
                  </a:lnTo>
                  <a:lnTo>
                    <a:pt x="82" y="127"/>
                  </a:lnTo>
                  <a:lnTo>
                    <a:pt x="120" y="90"/>
                  </a:lnTo>
                  <a:lnTo>
                    <a:pt x="162" y="58"/>
                  </a:lnTo>
                  <a:lnTo>
                    <a:pt x="207" y="34"/>
                  </a:lnTo>
                  <a:lnTo>
                    <a:pt x="257" y="15"/>
                  </a:lnTo>
                  <a:lnTo>
                    <a:pt x="309" y="4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FFD7A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9"/>
            <p:cNvSpPr>
              <a:spLocks/>
            </p:cNvSpPr>
            <p:nvPr/>
          </p:nvSpPr>
          <p:spPr bwMode="auto">
            <a:xfrm>
              <a:off x="1368425" y="2628900"/>
              <a:ext cx="1211262" cy="1098550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76" y="4"/>
                </a:cxn>
                <a:cxn ang="0">
                  <a:pos x="540" y="17"/>
                </a:cxn>
                <a:cxn ang="0">
                  <a:pos x="603" y="38"/>
                </a:cxn>
                <a:cxn ang="0">
                  <a:pos x="648" y="60"/>
                </a:cxn>
                <a:cxn ang="0">
                  <a:pos x="685" y="82"/>
                </a:cxn>
                <a:cxn ang="0">
                  <a:pos x="715" y="108"/>
                </a:cxn>
                <a:cxn ang="0">
                  <a:pos x="741" y="135"/>
                </a:cxn>
                <a:cxn ang="0">
                  <a:pos x="763" y="164"/>
                </a:cxn>
                <a:cxn ang="0">
                  <a:pos x="759" y="207"/>
                </a:cxn>
                <a:cxn ang="0">
                  <a:pos x="748" y="245"/>
                </a:cxn>
                <a:cxn ang="0">
                  <a:pos x="731" y="274"/>
                </a:cxn>
                <a:cxn ang="0">
                  <a:pos x="709" y="300"/>
                </a:cxn>
                <a:cxn ang="0">
                  <a:pos x="681" y="321"/>
                </a:cxn>
                <a:cxn ang="0">
                  <a:pos x="649" y="336"/>
                </a:cxn>
                <a:cxn ang="0">
                  <a:pos x="614" y="349"/>
                </a:cxn>
                <a:cxn ang="0">
                  <a:pos x="577" y="356"/>
                </a:cxn>
                <a:cxn ang="0">
                  <a:pos x="538" y="362"/>
                </a:cxn>
                <a:cxn ang="0">
                  <a:pos x="497" y="364"/>
                </a:cxn>
                <a:cxn ang="0">
                  <a:pos x="458" y="364"/>
                </a:cxn>
                <a:cxn ang="0">
                  <a:pos x="379" y="360"/>
                </a:cxn>
                <a:cxn ang="0">
                  <a:pos x="344" y="356"/>
                </a:cxn>
                <a:cxn ang="0">
                  <a:pos x="312" y="351"/>
                </a:cxn>
                <a:cxn ang="0">
                  <a:pos x="284" y="345"/>
                </a:cxn>
                <a:cxn ang="0">
                  <a:pos x="262" y="342"/>
                </a:cxn>
                <a:cxn ang="0">
                  <a:pos x="243" y="338"/>
                </a:cxn>
                <a:cxn ang="0">
                  <a:pos x="232" y="336"/>
                </a:cxn>
                <a:cxn ang="0">
                  <a:pos x="229" y="334"/>
                </a:cxn>
                <a:cxn ang="0">
                  <a:pos x="240" y="394"/>
                </a:cxn>
                <a:cxn ang="0">
                  <a:pos x="245" y="448"/>
                </a:cxn>
                <a:cxn ang="0">
                  <a:pos x="243" y="496"/>
                </a:cxn>
                <a:cxn ang="0">
                  <a:pos x="236" y="539"/>
                </a:cxn>
                <a:cxn ang="0">
                  <a:pos x="225" y="578"/>
                </a:cxn>
                <a:cxn ang="0">
                  <a:pos x="210" y="612"/>
                </a:cxn>
                <a:cxn ang="0">
                  <a:pos x="193" y="640"/>
                </a:cxn>
                <a:cxn ang="0">
                  <a:pos x="175" y="662"/>
                </a:cxn>
                <a:cxn ang="0">
                  <a:pos x="154" y="679"/>
                </a:cxn>
                <a:cxn ang="0">
                  <a:pos x="135" y="692"/>
                </a:cxn>
                <a:cxn ang="0">
                  <a:pos x="96" y="651"/>
                </a:cxn>
                <a:cxn ang="0">
                  <a:pos x="65" y="606"/>
                </a:cxn>
                <a:cxn ang="0">
                  <a:pos x="39" y="558"/>
                </a:cxn>
                <a:cxn ang="0">
                  <a:pos x="20" y="507"/>
                </a:cxn>
                <a:cxn ang="0">
                  <a:pos x="7" y="453"/>
                </a:cxn>
                <a:cxn ang="0">
                  <a:pos x="0" y="399"/>
                </a:cxn>
                <a:cxn ang="0">
                  <a:pos x="0" y="345"/>
                </a:cxn>
                <a:cxn ang="0">
                  <a:pos x="9" y="297"/>
                </a:cxn>
                <a:cxn ang="0">
                  <a:pos x="26" y="250"/>
                </a:cxn>
                <a:cxn ang="0">
                  <a:pos x="55" y="194"/>
                </a:cxn>
                <a:cxn ang="0">
                  <a:pos x="91" y="144"/>
                </a:cxn>
                <a:cxn ang="0">
                  <a:pos x="134" y="101"/>
                </a:cxn>
                <a:cxn ang="0">
                  <a:pos x="182" y="66"/>
                </a:cxn>
                <a:cxn ang="0">
                  <a:pos x="234" y="38"/>
                </a:cxn>
                <a:cxn ang="0">
                  <a:pos x="292" y="17"/>
                </a:cxn>
                <a:cxn ang="0">
                  <a:pos x="351" y="4"/>
                </a:cxn>
                <a:cxn ang="0">
                  <a:pos x="413" y="0"/>
                </a:cxn>
              </a:cxnLst>
              <a:rect l="0" t="0" r="r" b="b"/>
              <a:pathLst>
                <a:path w="763" h="692">
                  <a:moveTo>
                    <a:pt x="413" y="0"/>
                  </a:moveTo>
                  <a:lnTo>
                    <a:pt x="476" y="4"/>
                  </a:lnTo>
                  <a:lnTo>
                    <a:pt x="540" y="17"/>
                  </a:lnTo>
                  <a:lnTo>
                    <a:pt x="603" y="38"/>
                  </a:lnTo>
                  <a:lnTo>
                    <a:pt x="648" y="60"/>
                  </a:lnTo>
                  <a:lnTo>
                    <a:pt x="685" y="82"/>
                  </a:lnTo>
                  <a:lnTo>
                    <a:pt x="715" y="108"/>
                  </a:lnTo>
                  <a:lnTo>
                    <a:pt x="741" y="135"/>
                  </a:lnTo>
                  <a:lnTo>
                    <a:pt x="763" y="164"/>
                  </a:lnTo>
                  <a:lnTo>
                    <a:pt x="759" y="207"/>
                  </a:lnTo>
                  <a:lnTo>
                    <a:pt x="748" y="245"/>
                  </a:lnTo>
                  <a:lnTo>
                    <a:pt x="731" y="274"/>
                  </a:lnTo>
                  <a:lnTo>
                    <a:pt x="709" y="300"/>
                  </a:lnTo>
                  <a:lnTo>
                    <a:pt x="681" y="321"/>
                  </a:lnTo>
                  <a:lnTo>
                    <a:pt x="649" y="336"/>
                  </a:lnTo>
                  <a:lnTo>
                    <a:pt x="614" y="349"/>
                  </a:lnTo>
                  <a:lnTo>
                    <a:pt x="577" y="356"/>
                  </a:lnTo>
                  <a:lnTo>
                    <a:pt x="538" y="362"/>
                  </a:lnTo>
                  <a:lnTo>
                    <a:pt x="497" y="364"/>
                  </a:lnTo>
                  <a:lnTo>
                    <a:pt x="458" y="364"/>
                  </a:lnTo>
                  <a:lnTo>
                    <a:pt x="379" y="360"/>
                  </a:lnTo>
                  <a:lnTo>
                    <a:pt x="344" y="356"/>
                  </a:lnTo>
                  <a:lnTo>
                    <a:pt x="312" y="351"/>
                  </a:lnTo>
                  <a:lnTo>
                    <a:pt x="284" y="345"/>
                  </a:lnTo>
                  <a:lnTo>
                    <a:pt x="262" y="342"/>
                  </a:lnTo>
                  <a:lnTo>
                    <a:pt x="243" y="338"/>
                  </a:lnTo>
                  <a:lnTo>
                    <a:pt x="232" y="336"/>
                  </a:lnTo>
                  <a:lnTo>
                    <a:pt x="229" y="334"/>
                  </a:lnTo>
                  <a:lnTo>
                    <a:pt x="240" y="394"/>
                  </a:lnTo>
                  <a:lnTo>
                    <a:pt x="245" y="448"/>
                  </a:lnTo>
                  <a:lnTo>
                    <a:pt x="243" y="496"/>
                  </a:lnTo>
                  <a:lnTo>
                    <a:pt x="236" y="539"/>
                  </a:lnTo>
                  <a:lnTo>
                    <a:pt x="225" y="578"/>
                  </a:lnTo>
                  <a:lnTo>
                    <a:pt x="210" y="612"/>
                  </a:lnTo>
                  <a:lnTo>
                    <a:pt x="193" y="640"/>
                  </a:lnTo>
                  <a:lnTo>
                    <a:pt x="175" y="662"/>
                  </a:lnTo>
                  <a:lnTo>
                    <a:pt x="154" y="679"/>
                  </a:lnTo>
                  <a:lnTo>
                    <a:pt x="135" y="692"/>
                  </a:lnTo>
                  <a:lnTo>
                    <a:pt x="96" y="651"/>
                  </a:lnTo>
                  <a:lnTo>
                    <a:pt x="65" y="606"/>
                  </a:lnTo>
                  <a:lnTo>
                    <a:pt x="39" y="558"/>
                  </a:lnTo>
                  <a:lnTo>
                    <a:pt x="20" y="507"/>
                  </a:lnTo>
                  <a:lnTo>
                    <a:pt x="7" y="453"/>
                  </a:lnTo>
                  <a:lnTo>
                    <a:pt x="0" y="399"/>
                  </a:lnTo>
                  <a:lnTo>
                    <a:pt x="0" y="345"/>
                  </a:lnTo>
                  <a:lnTo>
                    <a:pt x="9" y="297"/>
                  </a:lnTo>
                  <a:lnTo>
                    <a:pt x="26" y="250"/>
                  </a:lnTo>
                  <a:lnTo>
                    <a:pt x="55" y="194"/>
                  </a:lnTo>
                  <a:lnTo>
                    <a:pt x="91" y="144"/>
                  </a:lnTo>
                  <a:lnTo>
                    <a:pt x="134" y="101"/>
                  </a:lnTo>
                  <a:lnTo>
                    <a:pt x="182" y="66"/>
                  </a:lnTo>
                  <a:lnTo>
                    <a:pt x="234" y="38"/>
                  </a:lnTo>
                  <a:lnTo>
                    <a:pt x="292" y="17"/>
                  </a:lnTo>
                  <a:lnTo>
                    <a:pt x="35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E6934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Freeform 10"/>
            <p:cNvSpPr>
              <a:spLocks/>
            </p:cNvSpPr>
            <p:nvPr/>
          </p:nvSpPr>
          <p:spPr bwMode="auto">
            <a:xfrm>
              <a:off x="1368425" y="2600325"/>
              <a:ext cx="1217612" cy="1106488"/>
            </a:xfrm>
            <a:custGeom>
              <a:avLst/>
              <a:gdLst/>
              <a:ahLst/>
              <a:cxnLst>
                <a:cxn ang="0">
                  <a:pos x="417" y="0"/>
                </a:cxn>
                <a:cxn ang="0">
                  <a:pos x="480" y="3"/>
                </a:cxn>
                <a:cxn ang="0">
                  <a:pos x="543" y="16"/>
                </a:cxn>
                <a:cxn ang="0">
                  <a:pos x="607" y="37"/>
                </a:cxn>
                <a:cxn ang="0">
                  <a:pos x="651" y="59"/>
                </a:cxn>
                <a:cxn ang="0">
                  <a:pos x="687" y="82"/>
                </a:cxn>
                <a:cxn ang="0">
                  <a:pos x="716" y="108"/>
                </a:cxn>
                <a:cxn ang="0">
                  <a:pos x="744" y="134"/>
                </a:cxn>
                <a:cxn ang="0">
                  <a:pos x="767" y="164"/>
                </a:cxn>
                <a:cxn ang="0">
                  <a:pos x="763" y="207"/>
                </a:cxn>
                <a:cxn ang="0">
                  <a:pos x="752" y="244"/>
                </a:cxn>
                <a:cxn ang="0">
                  <a:pos x="735" y="274"/>
                </a:cxn>
                <a:cxn ang="0">
                  <a:pos x="713" y="300"/>
                </a:cxn>
                <a:cxn ang="0">
                  <a:pos x="685" y="320"/>
                </a:cxn>
                <a:cxn ang="0">
                  <a:pos x="653" y="335"/>
                </a:cxn>
                <a:cxn ang="0">
                  <a:pos x="618" y="348"/>
                </a:cxn>
                <a:cxn ang="0">
                  <a:pos x="581" y="356"/>
                </a:cxn>
                <a:cxn ang="0">
                  <a:pos x="541" y="361"/>
                </a:cxn>
                <a:cxn ang="0">
                  <a:pos x="500" y="363"/>
                </a:cxn>
                <a:cxn ang="0">
                  <a:pos x="461" y="363"/>
                </a:cxn>
                <a:cxn ang="0">
                  <a:pos x="383" y="360"/>
                </a:cxn>
                <a:cxn ang="0">
                  <a:pos x="348" y="356"/>
                </a:cxn>
                <a:cxn ang="0">
                  <a:pos x="316" y="350"/>
                </a:cxn>
                <a:cxn ang="0">
                  <a:pos x="288" y="345"/>
                </a:cxn>
                <a:cxn ang="0">
                  <a:pos x="266" y="341"/>
                </a:cxn>
                <a:cxn ang="0">
                  <a:pos x="247" y="337"/>
                </a:cxn>
                <a:cxn ang="0">
                  <a:pos x="236" y="335"/>
                </a:cxn>
                <a:cxn ang="0">
                  <a:pos x="232" y="333"/>
                </a:cxn>
                <a:cxn ang="0">
                  <a:pos x="245" y="395"/>
                </a:cxn>
                <a:cxn ang="0">
                  <a:pos x="251" y="451"/>
                </a:cxn>
                <a:cxn ang="0">
                  <a:pos x="249" y="501"/>
                </a:cxn>
                <a:cxn ang="0">
                  <a:pos x="242" y="544"/>
                </a:cxn>
                <a:cxn ang="0">
                  <a:pos x="230" y="583"/>
                </a:cxn>
                <a:cxn ang="0">
                  <a:pos x="216" y="615"/>
                </a:cxn>
                <a:cxn ang="0">
                  <a:pos x="197" y="643"/>
                </a:cxn>
                <a:cxn ang="0">
                  <a:pos x="178" y="663"/>
                </a:cxn>
                <a:cxn ang="0">
                  <a:pos x="158" y="680"/>
                </a:cxn>
                <a:cxn ang="0">
                  <a:pos x="139" y="691"/>
                </a:cxn>
                <a:cxn ang="0">
                  <a:pos x="121" y="697"/>
                </a:cxn>
                <a:cxn ang="0">
                  <a:pos x="81" y="649"/>
                </a:cxn>
                <a:cxn ang="0">
                  <a:pos x="50" y="598"/>
                </a:cxn>
                <a:cxn ang="0">
                  <a:pos x="26" y="544"/>
                </a:cxn>
                <a:cxn ang="0">
                  <a:pos x="9" y="486"/>
                </a:cxn>
                <a:cxn ang="0">
                  <a:pos x="0" y="429"/>
                </a:cxn>
                <a:cxn ang="0">
                  <a:pos x="0" y="369"/>
                </a:cxn>
                <a:cxn ang="0">
                  <a:pos x="11" y="309"/>
                </a:cxn>
                <a:cxn ang="0">
                  <a:pos x="29" y="249"/>
                </a:cxn>
                <a:cxn ang="0">
                  <a:pos x="57" y="194"/>
                </a:cxn>
                <a:cxn ang="0">
                  <a:pos x="95" y="143"/>
                </a:cxn>
                <a:cxn ang="0">
                  <a:pos x="137" y="100"/>
                </a:cxn>
                <a:cxn ang="0">
                  <a:pos x="186" y="65"/>
                </a:cxn>
                <a:cxn ang="0">
                  <a:pos x="238" y="37"/>
                </a:cxn>
                <a:cxn ang="0">
                  <a:pos x="294" y="16"/>
                </a:cxn>
                <a:cxn ang="0">
                  <a:pos x="353" y="3"/>
                </a:cxn>
                <a:cxn ang="0">
                  <a:pos x="417" y="0"/>
                </a:cxn>
              </a:cxnLst>
              <a:rect l="0" t="0" r="r" b="b"/>
              <a:pathLst>
                <a:path w="767" h="697">
                  <a:moveTo>
                    <a:pt x="417" y="0"/>
                  </a:moveTo>
                  <a:lnTo>
                    <a:pt x="480" y="3"/>
                  </a:lnTo>
                  <a:lnTo>
                    <a:pt x="543" y="16"/>
                  </a:lnTo>
                  <a:lnTo>
                    <a:pt x="607" y="37"/>
                  </a:lnTo>
                  <a:lnTo>
                    <a:pt x="651" y="59"/>
                  </a:lnTo>
                  <a:lnTo>
                    <a:pt x="687" y="82"/>
                  </a:lnTo>
                  <a:lnTo>
                    <a:pt x="716" y="108"/>
                  </a:lnTo>
                  <a:lnTo>
                    <a:pt x="744" y="134"/>
                  </a:lnTo>
                  <a:lnTo>
                    <a:pt x="767" y="164"/>
                  </a:lnTo>
                  <a:lnTo>
                    <a:pt x="763" y="207"/>
                  </a:lnTo>
                  <a:lnTo>
                    <a:pt x="752" y="244"/>
                  </a:lnTo>
                  <a:lnTo>
                    <a:pt x="735" y="274"/>
                  </a:lnTo>
                  <a:lnTo>
                    <a:pt x="713" y="300"/>
                  </a:lnTo>
                  <a:lnTo>
                    <a:pt x="685" y="320"/>
                  </a:lnTo>
                  <a:lnTo>
                    <a:pt x="653" y="335"/>
                  </a:lnTo>
                  <a:lnTo>
                    <a:pt x="618" y="348"/>
                  </a:lnTo>
                  <a:lnTo>
                    <a:pt x="581" y="356"/>
                  </a:lnTo>
                  <a:lnTo>
                    <a:pt x="541" y="361"/>
                  </a:lnTo>
                  <a:lnTo>
                    <a:pt x="500" y="363"/>
                  </a:lnTo>
                  <a:lnTo>
                    <a:pt x="461" y="363"/>
                  </a:lnTo>
                  <a:lnTo>
                    <a:pt x="383" y="360"/>
                  </a:lnTo>
                  <a:lnTo>
                    <a:pt x="348" y="356"/>
                  </a:lnTo>
                  <a:lnTo>
                    <a:pt x="316" y="350"/>
                  </a:lnTo>
                  <a:lnTo>
                    <a:pt x="288" y="345"/>
                  </a:lnTo>
                  <a:lnTo>
                    <a:pt x="266" y="341"/>
                  </a:lnTo>
                  <a:lnTo>
                    <a:pt x="247" y="337"/>
                  </a:lnTo>
                  <a:lnTo>
                    <a:pt x="236" y="335"/>
                  </a:lnTo>
                  <a:lnTo>
                    <a:pt x="232" y="333"/>
                  </a:lnTo>
                  <a:lnTo>
                    <a:pt x="245" y="395"/>
                  </a:lnTo>
                  <a:lnTo>
                    <a:pt x="251" y="451"/>
                  </a:lnTo>
                  <a:lnTo>
                    <a:pt x="249" y="501"/>
                  </a:lnTo>
                  <a:lnTo>
                    <a:pt x="242" y="544"/>
                  </a:lnTo>
                  <a:lnTo>
                    <a:pt x="230" y="583"/>
                  </a:lnTo>
                  <a:lnTo>
                    <a:pt x="216" y="615"/>
                  </a:lnTo>
                  <a:lnTo>
                    <a:pt x="197" y="643"/>
                  </a:lnTo>
                  <a:lnTo>
                    <a:pt x="178" y="663"/>
                  </a:lnTo>
                  <a:lnTo>
                    <a:pt x="158" y="680"/>
                  </a:lnTo>
                  <a:lnTo>
                    <a:pt x="139" y="691"/>
                  </a:lnTo>
                  <a:lnTo>
                    <a:pt x="121" y="697"/>
                  </a:lnTo>
                  <a:lnTo>
                    <a:pt x="81" y="649"/>
                  </a:lnTo>
                  <a:lnTo>
                    <a:pt x="50" y="598"/>
                  </a:lnTo>
                  <a:lnTo>
                    <a:pt x="26" y="544"/>
                  </a:lnTo>
                  <a:lnTo>
                    <a:pt x="9" y="486"/>
                  </a:lnTo>
                  <a:lnTo>
                    <a:pt x="0" y="429"/>
                  </a:lnTo>
                  <a:lnTo>
                    <a:pt x="0" y="369"/>
                  </a:lnTo>
                  <a:lnTo>
                    <a:pt x="11" y="309"/>
                  </a:lnTo>
                  <a:lnTo>
                    <a:pt x="29" y="249"/>
                  </a:lnTo>
                  <a:lnTo>
                    <a:pt x="57" y="194"/>
                  </a:lnTo>
                  <a:lnTo>
                    <a:pt x="95" y="143"/>
                  </a:lnTo>
                  <a:lnTo>
                    <a:pt x="137" y="100"/>
                  </a:lnTo>
                  <a:lnTo>
                    <a:pt x="186" y="65"/>
                  </a:lnTo>
                  <a:lnTo>
                    <a:pt x="238" y="37"/>
                  </a:lnTo>
                  <a:lnTo>
                    <a:pt x="294" y="16"/>
                  </a:lnTo>
                  <a:lnTo>
                    <a:pt x="353" y="3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Freeform 11"/>
            <p:cNvSpPr>
              <a:spLocks/>
            </p:cNvSpPr>
            <p:nvPr/>
          </p:nvSpPr>
          <p:spPr bwMode="auto">
            <a:xfrm>
              <a:off x="2047875" y="4138613"/>
              <a:ext cx="277812" cy="169863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38" y="105"/>
                </a:cxn>
                <a:cxn ang="0">
                  <a:pos x="89" y="107"/>
                </a:cxn>
                <a:cxn ang="0">
                  <a:pos x="0" y="8"/>
                </a:cxn>
                <a:cxn ang="0">
                  <a:pos x="54" y="6"/>
                </a:cxn>
                <a:cxn ang="0">
                  <a:pos x="113" y="4"/>
                </a:cxn>
                <a:cxn ang="0">
                  <a:pos x="175" y="0"/>
                </a:cxn>
              </a:cxnLst>
              <a:rect l="0" t="0" r="r" b="b"/>
              <a:pathLst>
                <a:path w="175" h="107">
                  <a:moveTo>
                    <a:pt x="175" y="0"/>
                  </a:moveTo>
                  <a:lnTo>
                    <a:pt x="138" y="105"/>
                  </a:lnTo>
                  <a:lnTo>
                    <a:pt x="89" y="107"/>
                  </a:lnTo>
                  <a:lnTo>
                    <a:pt x="0" y="8"/>
                  </a:lnTo>
                  <a:lnTo>
                    <a:pt x="54" y="6"/>
                  </a:lnTo>
                  <a:lnTo>
                    <a:pt x="113" y="4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>
              <a:off x="2178050" y="4278313"/>
              <a:ext cx="250825" cy="9652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67" y="56"/>
                </a:cxn>
                <a:cxn ang="0">
                  <a:pos x="82" y="116"/>
                </a:cxn>
                <a:cxn ang="0">
                  <a:pos x="97" y="173"/>
                </a:cxn>
                <a:cxn ang="0">
                  <a:pos x="110" y="231"/>
                </a:cxn>
                <a:cxn ang="0">
                  <a:pos x="121" y="287"/>
                </a:cxn>
                <a:cxn ang="0">
                  <a:pos x="130" y="339"/>
                </a:cxn>
                <a:cxn ang="0">
                  <a:pos x="139" y="386"/>
                </a:cxn>
                <a:cxn ang="0">
                  <a:pos x="145" y="427"/>
                </a:cxn>
                <a:cxn ang="0">
                  <a:pos x="151" y="462"/>
                </a:cxn>
                <a:cxn ang="0">
                  <a:pos x="154" y="488"/>
                </a:cxn>
                <a:cxn ang="0">
                  <a:pos x="158" y="505"/>
                </a:cxn>
                <a:cxn ang="0">
                  <a:pos x="158" y="511"/>
                </a:cxn>
                <a:cxn ang="0">
                  <a:pos x="84" y="608"/>
                </a:cxn>
                <a:cxn ang="0">
                  <a:pos x="0" y="520"/>
                </a:cxn>
                <a:cxn ang="0">
                  <a:pos x="3" y="470"/>
                </a:cxn>
                <a:cxn ang="0">
                  <a:pos x="5" y="416"/>
                </a:cxn>
                <a:cxn ang="0">
                  <a:pos x="7" y="360"/>
                </a:cxn>
                <a:cxn ang="0">
                  <a:pos x="9" y="302"/>
                </a:cxn>
                <a:cxn ang="0">
                  <a:pos x="9" y="95"/>
                </a:cxn>
                <a:cxn ang="0">
                  <a:pos x="7" y="58"/>
                </a:cxn>
                <a:cxn ang="0">
                  <a:pos x="7" y="4"/>
                </a:cxn>
                <a:cxn ang="0">
                  <a:pos x="50" y="0"/>
                </a:cxn>
              </a:cxnLst>
              <a:rect l="0" t="0" r="r" b="b"/>
              <a:pathLst>
                <a:path w="158" h="608">
                  <a:moveTo>
                    <a:pt x="50" y="0"/>
                  </a:moveTo>
                  <a:lnTo>
                    <a:pt x="67" y="56"/>
                  </a:lnTo>
                  <a:lnTo>
                    <a:pt x="82" y="116"/>
                  </a:lnTo>
                  <a:lnTo>
                    <a:pt x="97" y="173"/>
                  </a:lnTo>
                  <a:lnTo>
                    <a:pt x="110" y="231"/>
                  </a:lnTo>
                  <a:lnTo>
                    <a:pt x="121" y="287"/>
                  </a:lnTo>
                  <a:lnTo>
                    <a:pt x="130" y="339"/>
                  </a:lnTo>
                  <a:lnTo>
                    <a:pt x="139" y="386"/>
                  </a:lnTo>
                  <a:lnTo>
                    <a:pt x="145" y="427"/>
                  </a:lnTo>
                  <a:lnTo>
                    <a:pt x="151" y="462"/>
                  </a:lnTo>
                  <a:lnTo>
                    <a:pt x="154" y="488"/>
                  </a:lnTo>
                  <a:lnTo>
                    <a:pt x="158" y="505"/>
                  </a:lnTo>
                  <a:lnTo>
                    <a:pt x="158" y="511"/>
                  </a:lnTo>
                  <a:lnTo>
                    <a:pt x="84" y="608"/>
                  </a:lnTo>
                  <a:lnTo>
                    <a:pt x="0" y="520"/>
                  </a:lnTo>
                  <a:lnTo>
                    <a:pt x="3" y="470"/>
                  </a:lnTo>
                  <a:lnTo>
                    <a:pt x="5" y="416"/>
                  </a:lnTo>
                  <a:lnTo>
                    <a:pt x="7" y="360"/>
                  </a:lnTo>
                  <a:lnTo>
                    <a:pt x="9" y="302"/>
                  </a:lnTo>
                  <a:lnTo>
                    <a:pt x="9" y="95"/>
                  </a:lnTo>
                  <a:lnTo>
                    <a:pt x="7" y="58"/>
                  </a:lnTo>
                  <a:lnTo>
                    <a:pt x="7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DA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13"/>
            <p:cNvSpPr>
              <a:spLocks/>
            </p:cNvSpPr>
            <p:nvPr/>
          </p:nvSpPr>
          <p:spPr bwMode="auto">
            <a:xfrm>
              <a:off x="1574800" y="2682875"/>
              <a:ext cx="895350" cy="417513"/>
            </a:xfrm>
            <a:custGeom>
              <a:avLst/>
              <a:gdLst/>
              <a:ahLst/>
              <a:cxnLst>
                <a:cxn ang="0">
                  <a:pos x="411" y="0"/>
                </a:cxn>
                <a:cxn ang="0">
                  <a:pos x="417" y="2"/>
                </a:cxn>
                <a:cxn ang="0">
                  <a:pos x="432" y="5"/>
                </a:cxn>
                <a:cxn ang="0">
                  <a:pos x="452" y="11"/>
                </a:cxn>
                <a:cxn ang="0">
                  <a:pos x="477" y="20"/>
                </a:cxn>
                <a:cxn ang="0">
                  <a:pos x="503" y="33"/>
                </a:cxn>
                <a:cxn ang="0">
                  <a:pos x="527" y="50"/>
                </a:cxn>
                <a:cxn ang="0">
                  <a:pos x="547" y="71"/>
                </a:cxn>
                <a:cxn ang="0">
                  <a:pos x="560" y="95"/>
                </a:cxn>
                <a:cxn ang="0">
                  <a:pos x="564" y="112"/>
                </a:cxn>
                <a:cxn ang="0">
                  <a:pos x="564" y="132"/>
                </a:cxn>
                <a:cxn ang="0">
                  <a:pos x="560" y="153"/>
                </a:cxn>
                <a:cxn ang="0">
                  <a:pos x="551" y="175"/>
                </a:cxn>
                <a:cxn ang="0">
                  <a:pos x="538" y="196"/>
                </a:cxn>
                <a:cxn ang="0">
                  <a:pos x="518" y="216"/>
                </a:cxn>
                <a:cxn ang="0">
                  <a:pos x="491" y="233"/>
                </a:cxn>
                <a:cxn ang="0">
                  <a:pos x="460" y="248"/>
                </a:cxn>
                <a:cxn ang="0">
                  <a:pos x="419" y="257"/>
                </a:cxn>
                <a:cxn ang="0">
                  <a:pos x="370" y="263"/>
                </a:cxn>
                <a:cxn ang="0">
                  <a:pos x="302" y="263"/>
                </a:cxn>
                <a:cxn ang="0">
                  <a:pos x="240" y="259"/>
                </a:cxn>
                <a:cxn ang="0">
                  <a:pos x="184" y="252"/>
                </a:cxn>
                <a:cxn ang="0">
                  <a:pos x="136" y="240"/>
                </a:cxn>
                <a:cxn ang="0">
                  <a:pos x="95" y="227"/>
                </a:cxn>
                <a:cxn ang="0">
                  <a:pos x="61" y="214"/>
                </a:cxn>
                <a:cxn ang="0">
                  <a:pos x="35" y="203"/>
                </a:cxn>
                <a:cxn ang="0">
                  <a:pos x="15" y="192"/>
                </a:cxn>
                <a:cxn ang="0">
                  <a:pos x="4" y="184"/>
                </a:cxn>
                <a:cxn ang="0">
                  <a:pos x="0" y="183"/>
                </a:cxn>
                <a:cxn ang="0">
                  <a:pos x="63" y="190"/>
                </a:cxn>
                <a:cxn ang="0">
                  <a:pos x="119" y="192"/>
                </a:cxn>
                <a:cxn ang="0">
                  <a:pos x="169" y="186"/>
                </a:cxn>
                <a:cxn ang="0">
                  <a:pos x="214" y="175"/>
                </a:cxn>
                <a:cxn ang="0">
                  <a:pos x="253" y="160"/>
                </a:cxn>
                <a:cxn ang="0">
                  <a:pos x="289" y="143"/>
                </a:cxn>
                <a:cxn ang="0">
                  <a:pos x="316" y="123"/>
                </a:cxn>
                <a:cxn ang="0">
                  <a:pos x="343" y="102"/>
                </a:cxn>
                <a:cxn ang="0">
                  <a:pos x="361" y="80"/>
                </a:cxn>
                <a:cxn ang="0">
                  <a:pos x="378" y="60"/>
                </a:cxn>
                <a:cxn ang="0">
                  <a:pos x="391" y="41"/>
                </a:cxn>
                <a:cxn ang="0">
                  <a:pos x="400" y="24"/>
                </a:cxn>
                <a:cxn ang="0">
                  <a:pos x="406" y="11"/>
                </a:cxn>
                <a:cxn ang="0">
                  <a:pos x="411" y="0"/>
                </a:cxn>
              </a:cxnLst>
              <a:rect l="0" t="0" r="r" b="b"/>
              <a:pathLst>
                <a:path w="564" h="263">
                  <a:moveTo>
                    <a:pt x="411" y="0"/>
                  </a:moveTo>
                  <a:lnTo>
                    <a:pt x="417" y="2"/>
                  </a:lnTo>
                  <a:lnTo>
                    <a:pt x="432" y="5"/>
                  </a:lnTo>
                  <a:lnTo>
                    <a:pt x="452" y="11"/>
                  </a:lnTo>
                  <a:lnTo>
                    <a:pt x="477" y="20"/>
                  </a:lnTo>
                  <a:lnTo>
                    <a:pt x="503" y="33"/>
                  </a:lnTo>
                  <a:lnTo>
                    <a:pt x="527" y="50"/>
                  </a:lnTo>
                  <a:lnTo>
                    <a:pt x="547" y="71"/>
                  </a:lnTo>
                  <a:lnTo>
                    <a:pt x="560" y="95"/>
                  </a:lnTo>
                  <a:lnTo>
                    <a:pt x="564" y="112"/>
                  </a:lnTo>
                  <a:lnTo>
                    <a:pt x="564" y="132"/>
                  </a:lnTo>
                  <a:lnTo>
                    <a:pt x="560" y="153"/>
                  </a:lnTo>
                  <a:lnTo>
                    <a:pt x="551" y="175"/>
                  </a:lnTo>
                  <a:lnTo>
                    <a:pt x="538" y="196"/>
                  </a:lnTo>
                  <a:lnTo>
                    <a:pt x="518" y="216"/>
                  </a:lnTo>
                  <a:lnTo>
                    <a:pt x="491" y="233"/>
                  </a:lnTo>
                  <a:lnTo>
                    <a:pt x="460" y="248"/>
                  </a:lnTo>
                  <a:lnTo>
                    <a:pt x="419" y="257"/>
                  </a:lnTo>
                  <a:lnTo>
                    <a:pt x="370" y="263"/>
                  </a:lnTo>
                  <a:lnTo>
                    <a:pt x="302" y="263"/>
                  </a:lnTo>
                  <a:lnTo>
                    <a:pt x="240" y="259"/>
                  </a:lnTo>
                  <a:lnTo>
                    <a:pt x="184" y="252"/>
                  </a:lnTo>
                  <a:lnTo>
                    <a:pt x="136" y="240"/>
                  </a:lnTo>
                  <a:lnTo>
                    <a:pt x="95" y="227"/>
                  </a:lnTo>
                  <a:lnTo>
                    <a:pt x="61" y="214"/>
                  </a:lnTo>
                  <a:lnTo>
                    <a:pt x="35" y="203"/>
                  </a:lnTo>
                  <a:lnTo>
                    <a:pt x="15" y="192"/>
                  </a:lnTo>
                  <a:lnTo>
                    <a:pt x="4" y="184"/>
                  </a:lnTo>
                  <a:lnTo>
                    <a:pt x="0" y="183"/>
                  </a:lnTo>
                  <a:lnTo>
                    <a:pt x="63" y="190"/>
                  </a:lnTo>
                  <a:lnTo>
                    <a:pt x="119" y="192"/>
                  </a:lnTo>
                  <a:lnTo>
                    <a:pt x="169" y="186"/>
                  </a:lnTo>
                  <a:lnTo>
                    <a:pt x="214" y="175"/>
                  </a:lnTo>
                  <a:lnTo>
                    <a:pt x="253" y="160"/>
                  </a:lnTo>
                  <a:lnTo>
                    <a:pt x="289" y="143"/>
                  </a:lnTo>
                  <a:lnTo>
                    <a:pt x="316" y="123"/>
                  </a:lnTo>
                  <a:lnTo>
                    <a:pt x="343" y="102"/>
                  </a:lnTo>
                  <a:lnTo>
                    <a:pt x="361" y="80"/>
                  </a:lnTo>
                  <a:lnTo>
                    <a:pt x="378" y="60"/>
                  </a:lnTo>
                  <a:lnTo>
                    <a:pt x="391" y="41"/>
                  </a:lnTo>
                  <a:lnTo>
                    <a:pt x="400" y="24"/>
                  </a:lnTo>
                  <a:lnTo>
                    <a:pt x="406" y="11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Freeform 14"/>
            <p:cNvSpPr>
              <a:spLocks noEditPoints="1"/>
            </p:cNvSpPr>
            <p:nvPr/>
          </p:nvSpPr>
          <p:spPr bwMode="auto">
            <a:xfrm>
              <a:off x="2130425" y="2863850"/>
              <a:ext cx="339725" cy="241300"/>
            </a:xfrm>
            <a:custGeom>
              <a:avLst/>
              <a:gdLst/>
              <a:ahLst/>
              <a:cxnLst>
                <a:cxn ang="0">
                  <a:pos x="4" y="152"/>
                </a:cxn>
                <a:cxn ang="0">
                  <a:pos x="0" y="152"/>
                </a:cxn>
                <a:cxn ang="0">
                  <a:pos x="4" y="152"/>
                </a:cxn>
                <a:cxn ang="0">
                  <a:pos x="212" y="0"/>
                </a:cxn>
                <a:cxn ang="0">
                  <a:pos x="212" y="1"/>
                </a:cxn>
                <a:cxn ang="0">
                  <a:pos x="214" y="9"/>
                </a:cxn>
                <a:cxn ang="0">
                  <a:pos x="214" y="31"/>
                </a:cxn>
                <a:cxn ang="0">
                  <a:pos x="212" y="44"/>
                </a:cxn>
                <a:cxn ang="0">
                  <a:pos x="209" y="61"/>
                </a:cxn>
                <a:cxn ang="0">
                  <a:pos x="201" y="78"/>
                </a:cxn>
                <a:cxn ang="0">
                  <a:pos x="190" y="95"/>
                </a:cxn>
                <a:cxn ang="0">
                  <a:pos x="173" y="110"/>
                </a:cxn>
                <a:cxn ang="0">
                  <a:pos x="153" y="125"/>
                </a:cxn>
                <a:cxn ang="0">
                  <a:pos x="125" y="136"/>
                </a:cxn>
                <a:cxn ang="0">
                  <a:pos x="91" y="145"/>
                </a:cxn>
                <a:cxn ang="0">
                  <a:pos x="50" y="151"/>
                </a:cxn>
                <a:cxn ang="0">
                  <a:pos x="4" y="152"/>
                </a:cxn>
                <a:cxn ang="0">
                  <a:pos x="13" y="151"/>
                </a:cxn>
                <a:cxn ang="0">
                  <a:pos x="30" y="149"/>
                </a:cxn>
                <a:cxn ang="0">
                  <a:pos x="48" y="147"/>
                </a:cxn>
                <a:cxn ang="0">
                  <a:pos x="71" y="141"/>
                </a:cxn>
                <a:cxn ang="0">
                  <a:pos x="95" y="134"/>
                </a:cxn>
                <a:cxn ang="0">
                  <a:pos x="121" y="125"/>
                </a:cxn>
                <a:cxn ang="0">
                  <a:pos x="145" y="113"/>
                </a:cxn>
                <a:cxn ang="0">
                  <a:pos x="168" y="98"/>
                </a:cxn>
                <a:cxn ang="0">
                  <a:pos x="186" y="80"/>
                </a:cxn>
                <a:cxn ang="0">
                  <a:pos x="201" y="57"/>
                </a:cxn>
                <a:cxn ang="0">
                  <a:pos x="210" y="31"/>
                </a:cxn>
                <a:cxn ang="0">
                  <a:pos x="212" y="0"/>
                </a:cxn>
              </a:cxnLst>
              <a:rect l="0" t="0" r="r" b="b"/>
              <a:pathLst>
                <a:path w="214" h="152">
                  <a:moveTo>
                    <a:pt x="4" y="152"/>
                  </a:moveTo>
                  <a:lnTo>
                    <a:pt x="0" y="152"/>
                  </a:lnTo>
                  <a:lnTo>
                    <a:pt x="4" y="152"/>
                  </a:lnTo>
                  <a:close/>
                  <a:moveTo>
                    <a:pt x="212" y="0"/>
                  </a:moveTo>
                  <a:lnTo>
                    <a:pt x="212" y="1"/>
                  </a:lnTo>
                  <a:lnTo>
                    <a:pt x="214" y="9"/>
                  </a:lnTo>
                  <a:lnTo>
                    <a:pt x="214" y="31"/>
                  </a:lnTo>
                  <a:lnTo>
                    <a:pt x="212" y="44"/>
                  </a:lnTo>
                  <a:lnTo>
                    <a:pt x="209" y="61"/>
                  </a:lnTo>
                  <a:lnTo>
                    <a:pt x="201" y="78"/>
                  </a:lnTo>
                  <a:lnTo>
                    <a:pt x="190" y="95"/>
                  </a:lnTo>
                  <a:lnTo>
                    <a:pt x="173" y="110"/>
                  </a:lnTo>
                  <a:lnTo>
                    <a:pt x="153" y="125"/>
                  </a:lnTo>
                  <a:lnTo>
                    <a:pt x="125" y="136"/>
                  </a:lnTo>
                  <a:lnTo>
                    <a:pt x="91" y="145"/>
                  </a:lnTo>
                  <a:lnTo>
                    <a:pt x="50" y="151"/>
                  </a:lnTo>
                  <a:lnTo>
                    <a:pt x="4" y="152"/>
                  </a:lnTo>
                  <a:lnTo>
                    <a:pt x="13" y="151"/>
                  </a:lnTo>
                  <a:lnTo>
                    <a:pt x="30" y="149"/>
                  </a:lnTo>
                  <a:lnTo>
                    <a:pt x="48" y="147"/>
                  </a:lnTo>
                  <a:lnTo>
                    <a:pt x="71" y="141"/>
                  </a:lnTo>
                  <a:lnTo>
                    <a:pt x="95" y="134"/>
                  </a:lnTo>
                  <a:lnTo>
                    <a:pt x="121" y="125"/>
                  </a:lnTo>
                  <a:lnTo>
                    <a:pt x="145" y="113"/>
                  </a:lnTo>
                  <a:lnTo>
                    <a:pt x="168" y="98"/>
                  </a:lnTo>
                  <a:lnTo>
                    <a:pt x="186" y="80"/>
                  </a:lnTo>
                  <a:lnTo>
                    <a:pt x="201" y="57"/>
                  </a:lnTo>
                  <a:lnTo>
                    <a:pt x="210" y="3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A6B8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Freeform 15"/>
            <p:cNvSpPr>
              <a:spLocks/>
            </p:cNvSpPr>
            <p:nvPr/>
          </p:nvSpPr>
          <p:spPr bwMode="auto">
            <a:xfrm>
              <a:off x="2635250" y="3011488"/>
              <a:ext cx="95250" cy="487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10" y="13"/>
                </a:cxn>
                <a:cxn ang="0">
                  <a:pos x="19" y="30"/>
                </a:cxn>
                <a:cxn ang="0">
                  <a:pos x="30" y="52"/>
                </a:cxn>
                <a:cxn ang="0">
                  <a:pos x="39" y="80"/>
                </a:cxn>
                <a:cxn ang="0">
                  <a:pos x="51" y="115"/>
                </a:cxn>
                <a:cxn ang="0">
                  <a:pos x="56" y="155"/>
                </a:cxn>
                <a:cxn ang="0">
                  <a:pos x="60" y="201"/>
                </a:cxn>
                <a:cxn ang="0">
                  <a:pos x="56" y="252"/>
                </a:cxn>
                <a:cxn ang="0">
                  <a:pos x="47" y="307"/>
                </a:cxn>
                <a:cxn ang="0">
                  <a:pos x="47" y="302"/>
                </a:cxn>
                <a:cxn ang="0">
                  <a:pos x="49" y="287"/>
                </a:cxn>
                <a:cxn ang="0">
                  <a:pos x="51" y="261"/>
                </a:cxn>
                <a:cxn ang="0">
                  <a:pos x="51" y="229"/>
                </a:cxn>
                <a:cxn ang="0">
                  <a:pos x="49" y="190"/>
                </a:cxn>
                <a:cxn ang="0">
                  <a:pos x="43" y="147"/>
                </a:cxn>
                <a:cxn ang="0">
                  <a:pos x="34" y="99"/>
                </a:cxn>
                <a:cxn ang="0">
                  <a:pos x="21" y="50"/>
                </a:cxn>
                <a:cxn ang="0">
                  <a:pos x="0" y="0"/>
                </a:cxn>
              </a:cxnLst>
              <a:rect l="0" t="0" r="r" b="b"/>
              <a:pathLst>
                <a:path w="60" h="307">
                  <a:moveTo>
                    <a:pt x="0" y="0"/>
                  </a:moveTo>
                  <a:lnTo>
                    <a:pt x="2" y="4"/>
                  </a:lnTo>
                  <a:lnTo>
                    <a:pt x="10" y="13"/>
                  </a:lnTo>
                  <a:lnTo>
                    <a:pt x="19" y="30"/>
                  </a:lnTo>
                  <a:lnTo>
                    <a:pt x="30" y="52"/>
                  </a:lnTo>
                  <a:lnTo>
                    <a:pt x="39" y="80"/>
                  </a:lnTo>
                  <a:lnTo>
                    <a:pt x="51" y="115"/>
                  </a:lnTo>
                  <a:lnTo>
                    <a:pt x="56" y="155"/>
                  </a:lnTo>
                  <a:lnTo>
                    <a:pt x="60" y="201"/>
                  </a:lnTo>
                  <a:lnTo>
                    <a:pt x="56" y="252"/>
                  </a:lnTo>
                  <a:lnTo>
                    <a:pt x="47" y="307"/>
                  </a:lnTo>
                  <a:lnTo>
                    <a:pt x="47" y="302"/>
                  </a:lnTo>
                  <a:lnTo>
                    <a:pt x="49" y="287"/>
                  </a:lnTo>
                  <a:lnTo>
                    <a:pt x="51" y="261"/>
                  </a:lnTo>
                  <a:lnTo>
                    <a:pt x="51" y="229"/>
                  </a:lnTo>
                  <a:lnTo>
                    <a:pt x="49" y="190"/>
                  </a:lnTo>
                  <a:lnTo>
                    <a:pt x="43" y="147"/>
                  </a:lnTo>
                  <a:lnTo>
                    <a:pt x="34" y="99"/>
                  </a:lnTo>
                  <a:lnTo>
                    <a:pt x="2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Freeform 16"/>
            <p:cNvSpPr>
              <a:spLocks/>
            </p:cNvSpPr>
            <p:nvPr/>
          </p:nvSpPr>
          <p:spPr bwMode="auto">
            <a:xfrm>
              <a:off x="2435225" y="4124325"/>
              <a:ext cx="168275" cy="11715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72" y="26"/>
                </a:cxn>
                <a:cxn ang="0">
                  <a:pos x="106" y="733"/>
                </a:cxn>
                <a:cxn ang="0">
                  <a:pos x="67" y="737"/>
                </a:cxn>
                <a:cxn ang="0">
                  <a:pos x="24" y="738"/>
                </a:cxn>
                <a:cxn ang="0">
                  <a:pos x="13" y="641"/>
                </a:cxn>
                <a:cxn ang="0">
                  <a:pos x="3" y="533"/>
                </a:cxn>
                <a:cxn ang="0">
                  <a:pos x="0" y="421"/>
                </a:cxn>
                <a:cxn ang="0">
                  <a:pos x="0" y="336"/>
                </a:cxn>
                <a:cxn ang="0">
                  <a:pos x="2" y="259"/>
                </a:cxn>
                <a:cxn ang="0">
                  <a:pos x="3" y="192"/>
                </a:cxn>
                <a:cxn ang="0">
                  <a:pos x="9" y="134"/>
                </a:cxn>
                <a:cxn ang="0">
                  <a:pos x="13" y="88"/>
                </a:cxn>
                <a:cxn ang="0">
                  <a:pos x="18" y="50"/>
                </a:cxn>
                <a:cxn ang="0">
                  <a:pos x="22" y="22"/>
                </a:cxn>
                <a:cxn ang="0">
                  <a:pos x="24" y="6"/>
                </a:cxn>
                <a:cxn ang="0">
                  <a:pos x="26" y="0"/>
                </a:cxn>
              </a:cxnLst>
              <a:rect l="0" t="0" r="r" b="b"/>
              <a:pathLst>
                <a:path w="106" h="738">
                  <a:moveTo>
                    <a:pt x="26" y="0"/>
                  </a:moveTo>
                  <a:lnTo>
                    <a:pt x="72" y="26"/>
                  </a:lnTo>
                  <a:lnTo>
                    <a:pt x="106" y="733"/>
                  </a:lnTo>
                  <a:lnTo>
                    <a:pt x="67" y="737"/>
                  </a:lnTo>
                  <a:lnTo>
                    <a:pt x="24" y="738"/>
                  </a:lnTo>
                  <a:lnTo>
                    <a:pt x="13" y="641"/>
                  </a:lnTo>
                  <a:lnTo>
                    <a:pt x="3" y="533"/>
                  </a:lnTo>
                  <a:lnTo>
                    <a:pt x="0" y="421"/>
                  </a:lnTo>
                  <a:lnTo>
                    <a:pt x="0" y="336"/>
                  </a:lnTo>
                  <a:lnTo>
                    <a:pt x="2" y="259"/>
                  </a:lnTo>
                  <a:lnTo>
                    <a:pt x="3" y="192"/>
                  </a:lnTo>
                  <a:lnTo>
                    <a:pt x="9" y="134"/>
                  </a:lnTo>
                  <a:lnTo>
                    <a:pt x="13" y="88"/>
                  </a:lnTo>
                  <a:lnTo>
                    <a:pt x="18" y="50"/>
                  </a:lnTo>
                  <a:lnTo>
                    <a:pt x="22" y="22"/>
                  </a:lnTo>
                  <a:lnTo>
                    <a:pt x="24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B8C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Freeform 17"/>
            <p:cNvSpPr>
              <a:spLocks/>
            </p:cNvSpPr>
            <p:nvPr/>
          </p:nvSpPr>
          <p:spPr bwMode="auto">
            <a:xfrm>
              <a:off x="2452688" y="4086225"/>
              <a:ext cx="611187" cy="1208088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60" y="3"/>
                </a:cxn>
                <a:cxn ang="0">
                  <a:pos x="168" y="13"/>
                </a:cxn>
                <a:cxn ang="0">
                  <a:pos x="177" y="30"/>
                </a:cxn>
                <a:cxn ang="0">
                  <a:pos x="190" y="52"/>
                </a:cxn>
                <a:cxn ang="0">
                  <a:pos x="207" y="78"/>
                </a:cxn>
                <a:cxn ang="0">
                  <a:pos x="223" y="110"/>
                </a:cxn>
                <a:cxn ang="0">
                  <a:pos x="244" y="145"/>
                </a:cxn>
                <a:cxn ang="0">
                  <a:pos x="263" y="182"/>
                </a:cxn>
                <a:cxn ang="0">
                  <a:pos x="294" y="255"/>
                </a:cxn>
                <a:cxn ang="0">
                  <a:pos x="320" y="333"/>
                </a:cxn>
                <a:cxn ang="0">
                  <a:pos x="343" y="416"/>
                </a:cxn>
                <a:cxn ang="0">
                  <a:pos x="361" y="498"/>
                </a:cxn>
                <a:cxn ang="0">
                  <a:pos x="376" y="581"/>
                </a:cxn>
                <a:cxn ang="0">
                  <a:pos x="385" y="660"/>
                </a:cxn>
                <a:cxn ang="0">
                  <a:pos x="385" y="665"/>
                </a:cxn>
                <a:cxn ang="0">
                  <a:pos x="378" y="677"/>
                </a:cxn>
                <a:cxn ang="0">
                  <a:pos x="361" y="692"/>
                </a:cxn>
                <a:cxn ang="0">
                  <a:pos x="337" y="705"/>
                </a:cxn>
                <a:cxn ang="0">
                  <a:pos x="307" y="718"/>
                </a:cxn>
                <a:cxn ang="0">
                  <a:pos x="268" y="731"/>
                </a:cxn>
                <a:cxn ang="0">
                  <a:pos x="222" y="740"/>
                </a:cxn>
                <a:cxn ang="0">
                  <a:pos x="168" y="749"/>
                </a:cxn>
                <a:cxn ang="0">
                  <a:pos x="102" y="755"/>
                </a:cxn>
                <a:cxn ang="0">
                  <a:pos x="30" y="761"/>
                </a:cxn>
                <a:cxn ang="0">
                  <a:pos x="20" y="684"/>
                </a:cxn>
                <a:cxn ang="0">
                  <a:pos x="11" y="598"/>
                </a:cxn>
                <a:cxn ang="0">
                  <a:pos x="6" y="505"/>
                </a:cxn>
                <a:cxn ang="0">
                  <a:pos x="2" y="410"/>
                </a:cxn>
                <a:cxn ang="0">
                  <a:pos x="0" y="326"/>
                </a:cxn>
                <a:cxn ang="0">
                  <a:pos x="2" y="253"/>
                </a:cxn>
                <a:cxn ang="0">
                  <a:pos x="2" y="190"/>
                </a:cxn>
                <a:cxn ang="0">
                  <a:pos x="6" y="138"/>
                </a:cxn>
                <a:cxn ang="0">
                  <a:pos x="7" y="97"/>
                </a:cxn>
                <a:cxn ang="0">
                  <a:pos x="11" y="65"/>
                </a:cxn>
                <a:cxn ang="0">
                  <a:pos x="13" y="43"/>
                </a:cxn>
                <a:cxn ang="0">
                  <a:pos x="15" y="28"/>
                </a:cxn>
                <a:cxn ang="0">
                  <a:pos x="15" y="24"/>
                </a:cxn>
                <a:cxn ang="0">
                  <a:pos x="158" y="0"/>
                </a:cxn>
              </a:cxnLst>
              <a:rect l="0" t="0" r="r" b="b"/>
              <a:pathLst>
                <a:path w="385" h="761">
                  <a:moveTo>
                    <a:pt x="158" y="0"/>
                  </a:moveTo>
                  <a:lnTo>
                    <a:pt x="160" y="3"/>
                  </a:lnTo>
                  <a:lnTo>
                    <a:pt x="168" y="13"/>
                  </a:lnTo>
                  <a:lnTo>
                    <a:pt x="177" y="30"/>
                  </a:lnTo>
                  <a:lnTo>
                    <a:pt x="190" y="52"/>
                  </a:lnTo>
                  <a:lnTo>
                    <a:pt x="207" y="78"/>
                  </a:lnTo>
                  <a:lnTo>
                    <a:pt x="223" y="110"/>
                  </a:lnTo>
                  <a:lnTo>
                    <a:pt x="244" y="145"/>
                  </a:lnTo>
                  <a:lnTo>
                    <a:pt x="263" y="182"/>
                  </a:lnTo>
                  <a:lnTo>
                    <a:pt x="294" y="255"/>
                  </a:lnTo>
                  <a:lnTo>
                    <a:pt x="320" y="333"/>
                  </a:lnTo>
                  <a:lnTo>
                    <a:pt x="343" y="416"/>
                  </a:lnTo>
                  <a:lnTo>
                    <a:pt x="361" y="498"/>
                  </a:lnTo>
                  <a:lnTo>
                    <a:pt x="376" y="581"/>
                  </a:lnTo>
                  <a:lnTo>
                    <a:pt x="385" y="660"/>
                  </a:lnTo>
                  <a:lnTo>
                    <a:pt x="385" y="665"/>
                  </a:lnTo>
                  <a:lnTo>
                    <a:pt x="378" y="677"/>
                  </a:lnTo>
                  <a:lnTo>
                    <a:pt x="361" y="692"/>
                  </a:lnTo>
                  <a:lnTo>
                    <a:pt x="337" y="705"/>
                  </a:lnTo>
                  <a:lnTo>
                    <a:pt x="307" y="718"/>
                  </a:lnTo>
                  <a:lnTo>
                    <a:pt x="268" y="731"/>
                  </a:lnTo>
                  <a:lnTo>
                    <a:pt x="222" y="740"/>
                  </a:lnTo>
                  <a:lnTo>
                    <a:pt x="168" y="749"/>
                  </a:lnTo>
                  <a:lnTo>
                    <a:pt x="102" y="755"/>
                  </a:lnTo>
                  <a:lnTo>
                    <a:pt x="30" y="761"/>
                  </a:lnTo>
                  <a:lnTo>
                    <a:pt x="20" y="684"/>
                  </a:lnTo>
                  <a:lnTo>
                    <a:pt x="11" y="598"/>
                  </a:lnTo>
                  <a:lnTo>
                    <a:pt x="6" y="505"/>
                  </a:lnTo>
                  <a:lnTo>
                    <a:pt x="2" y="410"/>
                  </a:lnTo>
                  <a:lnTo>
                    <a:pt x="0" y="326"/>
                  </a:lnTo>
                  <a:lnTo>
                    <a:pt x="2" y="253"/>
                  </a:lnTo>
                  <a:lnTo>
                    <a:pt x="2" y="190"/>
                  </a:lnTo>
                  <a:lnTo>
                    <a:pt x="6" y="138"/>
                  </a:lnTo>
                  <a:lnTo>
                    <a:pt x="7" y="97"/>
                  </a:lnTo>
                  <a:lnTo>
                    <a:pt x="11" y="65"/>
                  </a:lnTo>
                  <a:lnTo>
                    <a:pt x="13" y="43"/>
                  </a:lnTo>
                  <a:lnTo>
                    <a:pt x="15" y="28"/>
                  </a:lnTo>
                  <a:lnTo>
                    <a:pt x="15" y="2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Freeform 18"/>
            <p:cNvSpPr>
              <a:spLocks/>
            </p:cNvSpPr>
            <p:nvPr/>
          </p:nvSpPr>
          <p:spPr bwMode="auto">
            <a:xfrm>
              <a:off x="1290638" y="4135438"/>
              <a:ext cx="417512" cy="114300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263" y="377"/>
                </a:cxn>
                <a:cxn ang="0">
                  <a:pos x="263" y="383"/>
                </a:cxn>
                <a:cxn ang="0">
                  <a:pos x="261" y="401"/>
                </a:cxn>
                <a:cxn ang="0">
                  <a:pos x="259" y="429"/>
                </a:cxn>
                <a:cxn ang="0">
                  <a:pos x="257" y="467"/>
                </a:cxn>
                <a:cxn ang="0">
                  <a:pos x="255" y="509"/>
                </a:cxn>
                <a:cxn ang="0">
                  <a:pos x="252" y="558"/>
                </a:cxn>
                <a:cxn ang="0">
                  <a:pos x="250" y="610"/>
                </a:cxn>
                <a:cxn ang="0">
                  <a:pos x="250" y="720"/>
                </a:cxn>
                <a:cxn ang="0">
                  <a:pos x="184" y="711"/>
                </a:cxn>
                <a:cxn ang="0">
                  <a:pos x="129" y="700"/>
                </a:cxn>
                <a:cxn ang="0">
                  <a:pos x="84" y="687"/>
                </a:cxn>
                <a:cxn ang="0">
                  <a:pos x="49" y="672"/>
                </a:cxn>
                <a:cxn ang="0">
                  <a:pos x="22" y="655"/>
                </a:cxn>
                <a:cxn ang="0">
                  <a:pos x="4" y="638"/>
                </a:cxn>
                <a:cxn ang="0">
                  <a:pos x="2" y="634"/>
                </a:cxn>
                <a:cxn ang="0">
                  <a:pos x="2" y="633"/>
                </a:cxn>
                <a:cxn ang="0">
                  <a:pos x="0" y="629"/>
                </a:cxn>
                <a:cxn ang="0">
                  <a:pos x="0" y="627"/>
                </a:cxn>
                <a:cxn ang="0">
                  <a:pos x="8" y="543"/>
                </a:cxn>
                <a:cxn ang="0">
                  <a:pos x="22" y="455"/>
                </a:cxn>
                <a:cxn ang="0">
                  <a:pos x="43" y="370"/>
                </a:cxn>
                <a:cxn ang="0">
                  <a:pos x="63" y="304"/>
                </a:cxn>
                <a:cxn ang="0">
                  <a:pos x="82" y="248"/>
                </a:cxn>
                <a:cxn ang="0">
                  <a:pos x="101" y="202"/>
                </a:cxn>
                <a:cxn ang="0">
                  <a:pos x="117" y="163"/>
                </a:cxn>
                <a:cxn ang="0">
                  <a:pos x="132" y="131"/>
                </a:cxn>
                <a:cxn ang="0">
                  <a:pos x="145" y="103"/>
                </a:cxn>
                <a:cxn ang="0">
                  <a:pos x="158" y="81"/>
                </a:cxn>
                <a:cxn ang="0">
                  <a:pos x="168" y="60"/>
                </a:cxn>
                <a:cxn ang="0">
                  <a:pos x="177" y="41"/>
                </a:cxn>
                <a:cxn ang="0">
                  <a:pos x="184" y="21"/>
                </a:cxn>
                <a:cxn ang="0">
                  <a:pos x="190" y="0"/>
                </a:cxn>
              </a:cxnLst>
              <a:rect l="0" t="0" r="r" b="b"/>
              <a:pathLst>
                <a:path w="263" h="720">
                  <a:moveTo>
                    <a:pt x="190" y="0"/>
                  </a:moveTo>
                  <a:lnTo>
                    <a:pt x="263" y="377"/>
                  </a:lnTo>
                  <a:lnTo>
                    <a:pt x="263" y="383"/>
                  </a:lnTo>
                  <a:lnTo>
                    <a:pt x="261" y="401"/>
                  </a:lnTo>
                  <a:lnTo>
                    <a:pt x="259" y="429"/>
                  </a:lnTo>
                  <a:lnTo>
                    <a:pt x="257" y="467"/>
                  </a:lnTo>
                  <a:lnTo>
                    <a:pt x="255" y="509"/>
                  </a:lnTo>
                  <a:lnTo>
                    <a:pt x="252" y="558"/>
                  </a:lnTo>
                  <a:lnTo>
                    <a:pt x="250" y="610"/>
                  </a:lnTo>
                  <a:lnTo>
                    <a:pt x="250" y="720"/>
                  </a:lnTo>
                  <a:lnTo>
                    <a:pt x="184" y="711"/>
                  </a:lnTo>
                  <a:lnTo>
                    <a:pt x="129" y="700"/>
                  </a:lnTo>
                  <a:lnTo>
                    <a:pt x="84" y="687"/>
                  </a:lnTo>
                  <a:lnTo>
                    <a:pt x="49" y="672"/>
                  </a:lnTo>
                  <a:lnTo>
                    <a:pt x="22" y="655"/>
                  </a:lnTo>
                  <a:lnTo>
                    <a:pt x="4" y="638"/>
                  </a:lnTo>
                  <a:lnTo>
                    <a:pt x="2" y="634"/>
                  </a:lnTo>
                  <a:lnTo>
                    <a:pt x="2" y="633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8" y="543"/>
                  </a:lnTo>
                  <a:lnTo>
                    <a:pt x="22" y="455"/>
                  </a:lnTo>
                  <a:lnTo>
                    <a:pt x="43" y="370"/>
                  </a:lnTo>
                  <a:lnTo>
                    <a:pt x="63" y="304"/>
                  </a:lnTo>
                  <a:lnTo>
                    <a:pt x="82" y="248"/>
                  </a:lnTo>
                  <a:lnTo>
                    <a:pt x="101" y="202"/>
                  </a:lnTo>
                  <a:lnTo>
                    <a:pt x="117" y="163"/>
                  </a:lnTo>
                  <a:lnTo>
                    <a:pt x="132" y="131"/>
                  </a:lnTo>
                  <a:lnTo>
                    <a:pt x="145" y="103"/>
                  </a:lnTo>
                  <a:lnTo>
                    <a:pt x="158" y="81"/>
                  </a:lnTo>
                  <a:lnTo>
                    <a:pt x="168" y="60"/>
                  </a:lnTo>
                  <a:lnTo>
                    <a:pt x="177" y="41"/>
                  </a:lnTo>
                  <a:lnTo>
                    <a:pt x="184" y="2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Freeform 19"/>
            <p:cNvSpPr>
              <a:spLocks/>
            </p:cNvSpPr>
            <p:nvPr/>
          </p:nvSpPr>
          <p:spPr bwMode="auto">
            <a:xfrm>
              <a:off x="1589088" y="4135438"/>
              <a:ext cx="573087" cy="11668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0"/>
                </a:cxn>
                <a:cxn ang="0">
                  <a:pos x="24" y="2"/>
                </a:cxn>
                <a:cxn ang="0">
                  <a:pos x="47" y="4"/>
                </a:cxn>
                <a:cxn ang="0">
                  <a:pos x="106" y="8"/>
                </a:cxn>
                <a:cxn ang="0">
                  <a:pos x="138" y="10"/>
                </a:cxn>
                <a:cxn ang="0">
                  <a:pos x="166" y="10"/>
                </a:cxn>
                <a:cxn ang="0">
                  <a:pos x="168" y="13"/>
                </a:cxn>
                <a:cxn ang="0">
                  <a:pos x="173" y="28"/>
                </a:cxn>
                <a:cxn ang="0">
                  <a:pos x="183" y="49"/>
                </a:cxn>
                <a:cxn ang="0">
                  <a:pos x="209" y="114"/>
                </a:cxn>
                <a:cxn ang="0">
                  <a:pos x="224" y="155"/>
                </a:cxn>
                <a:cxn ang="0">
                  <a:pos x="242" y="204"/>
                </a:cxn>
                <a:cxn ang="0">
                  <a:pos x="259" y="258"/>
                </a:cxn>
                <a:cxn ang="0">
                  <a:pos x="278" y="316"/>
                </a:cxn>
                <a:cxn ang="0">
                  <a:pos x="294" y="379"/>
                </a:cxn>
                <a:cxn ang="0">
                  <a:pos x="311" y="444"/>
                </a:cxn>
                <a:cxn ang="0">
                  <a:pos x="328" y="515"/>
                </a:cxn>
                <a:cxn ang="0">
                  <a:pos x="341" y="586"/>
                </a:cxn>
                <a:cxn ang="0">
                  <a:pos x="352" y="661"/>
                </a:cxn>
                <a:cxn ang="0">
                  <a:pos x="361" y="735"/>
                </a:cxn>
                <a:cxn ang="0">
                  <a:pos x="278" y="735"/>
                </a:cxn>
                <a:cxn ang="0">
                  <a:pos x="201" y="731"/>
                </a:cxn>
                <a:cxn ang="0">
                  <a:pos x="132" y="728"/>
                </a:cxn>
                <a:cxn ang="0">
                  <a:pos x="73" y="722"/>
                </a:cxn>
                <a:cxn ang="0">
                  <a:pos x="19" y="715"/>
                </a:cxn>
                <a:cxn ang="0">
                  <a:pos x="13" y="647"/>
                </a:cxn>
                <a:cxn ang="0">
                  <a:pos x="8" y="578"/>
                </a:cxn>
                <a:cxn ang="0">
                  <a:pos x="4" y="511"/>
                </a:cxn>
                <a:cxn ang="0">
                  <a:pos x="0" y="448"/>
                </a:cxn>
                <a:cxn ang="0">
                  <a:pos x="0" y="388"/>
                </a:cxn>
                <a:cxn ang="0">
                  <a:pos x="2" y="336"/>
                </a:cxn>
                <a:cxn ang="0">
                  <a:pos x="6" y="263"/>
                </a:cxn>
                <a:cxn ang="0">
                  <a:pos x="8" y="196"/>
                </a:cxn>
                <a:cxn ang="0">
                  <a:pos x="8" y="92"/>
                </a:cxn>
                <a:cxn ang="0">
                  <a:pos x="6" y="53"/>
                </a:cxn>
                <a:cxn ang="0">
                  <a:pos x="4" y="25"/>
                </a:cxn>
                <a:cxn ang="0">
                  <a:pos x="2" y="6"/>
                </a:cxn>
                <a:cxn ang="0">
                  <a:pos x="2" y="0"/>
                </a:cxn>
              </a:cxnLst>
              <a:rect l="0" t="0" r="r" b="b"/>
              <a:pathLst>
                <a:path w="361" h="735">
                  <a:moveTo>
                    <a:pt x="2" y="0"/>
                  </a:moveTo>
                  <a:lnTo>
                    <a:pt x="8" y="0"/>
                  </a:lnTo>
                  <a:lnTo>
                    <a:pt x="24" y="2"/>
                  </a:lnTo>
                  <a:lnTo>
                    <a:pt x="47" y="4"/>
                  </a:lnTo>
                  <a:lnTo>
                    <a:pt x="106" y="8"/>
                  </a:lnTo>
                  <a:lnTo>
                    <a:pt x="138" y="10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73" y="28"/>
                  </a:lnTo>
                  <a:lnTo>
                    <a:pt x="183" y="49"/>
                  </a:lnTo>
                  <a:lnTo>
                    <a:pt x="209" y="114"/>
                  </a:lnTo>
                  <a:lnTo>
                    <a:pt x="224" y="155"/>
                  </a:lnTo>
                  <a:lnTo>
                    <a:pt x="242" y="204"/>
                  </a:lnTo>
                  <a:lnTo>
                    <a:pt x="259" y="258"/>
                  </a:lnTo>
                  <a:lnTo>
                    <a:pt x="278" y="316"/>
                  </a:lnTo>
                  <a:lnTo>
                    <a:pt x="294" y="379"/>
                  </a:lnTo>
                  <a:lnTo>
                    <a:pt x="311" y="444"/>
                  </a:lnTo>
                  <a:lnTo>
                    <a:pt x="328" y="515"/>
                  </a:lnTo>
                  <a:lnTo>
                    <a:pt x="341" y="586"/>
                  </a:lnTo>
                  <a:lnTo>
                    <a:pt x="352" y="661"/>
                  </a:lnTo>
                  <a:lnTo>
                    <a:pt x="361" y="735"/>
                  </a:lnTo>
                  <a:lnTo>
                    <a:pt x="278" y="735"/>
                  </a:lnTo>
                  <a:lnTo>
                    <a:pt x="201" y="731"/>
                  </a:lnTo>
                  <a:lnTo>
                    <a:pt x="132" y="728"/>
                  </a:lnTo>
                  <a:lnTo>
                    <a:pt x="73" y="722"/>
                  </a:lnTo>
                  <a:lnTo>
                    <a:pt x="19" y="715"/>
                  </a:lnTo>
                  <a:lnTo>
                    <a:pt x="13" y="647"/>
                  </a:lnTo>
                  <a:lnTo>
                    <a:pt x="8" y="578"/>
                  </a:lnTo>
                  <a:lnTo>
                    <a:pt x="4" y="511"/>
                  </a:lnTo>
                  <a:lnTo>
                    <a:pt x="0" y="448"/>
                  </a:lnTo>
                  <a:lnTo>
                    <a:pt x="0" y="388"/>
                  </a:lnTo>
                  <a:lnTo>
                    <a:pt x="2" y="336"/>
                  </a:lnTo>
                  <a:lnTo>
                    <a:pt x="6" y="263"/>
                  </a:lnTo>
                  <a:lnTo>
                    <a:pt x="8" y="196"/>
                  </a:lnTo>
                  <a:lnTo>
                    <a:pt x="8" y="92"/>
                  </a:lnTo>
                  <a:lnTo>
                    <a:pt x="6" y="53"/>
                  </a:lnTo>
                  <a:lnTo>
                    <a:pt x="4" y="25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2D5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20"/>
            <p:cNvSpPr>
              <a:spLocks/>
            </p:cNvSpPr>
            <p:nvPr/>
          </p:nvSpPr>
          <p:spPr bwMode="auto">
            <a:xfrm>
              <a:off x="1660525" y="4719638"/>
              <a:ext cx="55562" cy="56197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8" y="93"/>
                </a:cxn>
                <a:cxn ang="0">
                  <a:pos x="24" y="186"/>
                </a:cxn>
                <a:cxn ang="0">
                  <a:pos x="24" y="354"/>
                </a:cxn>
                <a:cxn ang="0">
                  <a:pos x="17" y="352"/>
                </a:cxn>
                <a:cxn ang="0">
                  <a:pos x="7" y="352"/>
                </a:cxn>
                <a:cxn ang="0">
                  <a:pos x="0" y="350"/>
                </a:cxn>
                <a:cxn ang="0">
                  <a:pos x="2" y="268"/>
                </a:cxn>
                <a:cxn ang="0">
                  <a:pos x="5" y="197"/>
                </a:cxn>
                <a:cxn ang="0">
                  <a:pos x="11" y="138"/>
                </a:cxn>
                <a:cxn ang="0">
                  <a:pos x="17" y="89"/>
                </a:cxn>
                <a:cxn ang="0">
                  <a:pos x="24" y="50"/>
                </a:cxn>
                <a:cxn ang="0">
                  <a:pos x="30" y="22"/>
                </a:cxn>
                <a:cxn ang="0">
                  <a:pos x="33" y="5"/>
                </a:cxn>
                <a:cxn ang="0">
                  <a:pos x="35" y="0"/>
                </a:cxn>
              </a:cxnLst>
              <a:rect l="0" t="0" r="r" b="b"/>
              <a:pathLst>
                <a:path w="35" h="354">
                  <a:moveTo>
                    <a:pt x="35" y="0"/>
                  </a:moveTo>
                  <a:lnTo>
                    <a:pt x="28" y="93"/>
                  </a:lnTo>
                  <a:lnTo>
                    <a:pt x="24" y="186"/>
                  </a:lnTo>
                  <a:lnTo>
                    <a:pt x="24" y="354"/>
                  </a:lnTo>
                  <a:lnTo>
                    <a:pt x="17" y="352"/>
                  </a:lnTo>
                  <a:lnTo>
                    <a:pt x="7" y="352"/>
                  </a:lnTo>
                  <a:lnTo>
                    <a:pt x="0" y="350"/>
                  </a:lnTo>
                  <a:lnTo>
                    <a:pt x="2" y="268"/>
                  </a:lnTo>
                  <a:lnTo>
                    <a:pt x="5" y="197"/>
                  </a:lnTo>
                  <a:lnTo>
                    <a:pt x="11" y="138"/>
                  </a:lnTo>
                  <a:lnTo>
                    <a:pt x="17" y="89"/>
                  </a:lnTo>
                  <a:lnTo>
                    <a:pt x="24" y="50"/>
                  </a:lnTo>
                  <a:lnTo>
                    <a:pt x="30" y="22"/>
                  </a:lnTo>
                  <a:lnTo>
                    <a:pt x="33" y="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21"/>
            <p:cNvSpPr>
              <a:spLocks/>
            </p:cNvSpPr>
            <p:nvPr/>
          </p:nvSpPr>
          <p:spPr bwMode="auto">
            <a:xfrm>
              <a:off x="2713038" y="4648200"/>
              <a:ext cx="134937" cy="6127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7" y="17"/>
                </a:cxn>
                <a:cxn ang="0">
                  <a:pos x="15" y="37"/>
                </a:cxn>
                <a:cxn ang="0">
                  <a:pos x="24" y="69"/>
                </a:cxn>
                <a:cxn ang="0">
                  <a:pos x="35" y="108"/>
                </a:cxn>
                <a:cxn ang="0">
                  <a:pos x="48" y="160"/>
                </a:cxn>
                <a:cxn ang="0">
                  <a:pos x="61" y="222"/>
                </a:cxn>
                <a:cxn ang="0">
                  <a:pos x="74" y="295"/>
                </a:cxn>
                <a:cxn ang="0">
                  <a:pos x="85" y="380"/>
                </a:cxn>
                <a:cxn ang="0">
                  <a:pos x="74" y="384"/>
                </a:cxn>
                <a:cxn ang="0">
                  <a:pos x="61" y="386"/>
                </a:cxn>
                <a:cxn ang="0">
                  <a:pos x="58" y="332"/>
                </a:cxn>
                <a:cxn ang="0">
                  <a:pos x="50" y="270"/>
                </a:cxn>
                <a:cxn ang="0">
                  <a:pos x="41" y="205"/>
                </a:cxn>
                <a:cxn ang="0">
                  <a:pos x="31" y="134"/>
                </a:cxn>
                <a:cxn ang="0">
                  <a:pos x="17" y="65"/>
                </a:cxn>
                <a:cxn ang="0">
                  <a:pos x="0" y="0"/>
                </a:cxn>
              </a:cxnLst>
              <a:rect l="0" t="0" r="r" b="b"/>
              <a:pathLst>
                <a:path w="85" h="386">
                  <a:moveTo>
                    <a:pt x="0" y="0"/>
                  </a:moveTo>
                  <a:lnTo>
                    <a:pt x="2" y="4"/>
                  </a:lnTo>
                  <a:lnTo>
                    <a:pt x="7" y="17"/>
                  </a:lnTo>
                  <a:lnTo>
                    <a:pt x="15" y="37"/>
                  </a:lnTo>
                  <a:lnTo>
                    <a:pt x="24" y="69"/>
                  </a:lnTo>
                  <a:lnTo>
                    <a:pt x="35" y="108"/>
                  </a:lnTo>
                  <a:lnTo>
                    <a:pt x="48" y="160"/>
                  </a:lnTo>
                  <a:lnTo>
                    <a:pt x="61" y="222"/>
                  </a:lnTo>
                  <a:lnTo>
                    <a:pt x="74" y="295"/>
                  </a:lnTo>
                  <a:lnTo>
                    <a:pt x="85" y="380"/>
                  </a:lnTo>
                  <a:lnTo>
                    <a:pt x="74" y="384"/>
                  </a:lnTo>
                  <a:lnTo>
                    <a:pt x="61" y="386"/>
                  </a:lnTo>
                  <a:lnTo>
                    <a:pt x="58" y="332"/>
                  </a:lnTo>
                  <a:lnTo>
                    <a:pt x="50" y="270"/>
                  </a:lnTo>
                  <a:lnTo>
                    <a:pt x="41" y="205"/>
                  </a:lnTo>
                  <a:lnTo>
                    <a:pt x="31" y="134"/>
                  </a:lnTo>
                  <a:lnTo>
                    <a:pt x="17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22"/>
            <p:cNvSpPr>
              <a:spLocks/>
            </p:cNvSpPr>
            <p:nvPr/>
          </p:nvSpPr>
          <p:spPr bwMode="auto">
            <a:xfrm>
              <a:off x="1773238" y="4760913"/>
              <a:ext cx="206375" cy="68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30" y="11"/>
                </a:cxn>
                <a:cxn ang="0">
                  <a:pos x="128" y="43"/>
                </a:cxn>
                <a:cxn ang="0">
                  <a:pos x="0" y="33"/>
                </a:cxn>
                <a:cxn ang="0">
                  <a:pos x="2" y="0"/>
                </a:cxn>
              </a:cxnLst>
              <a:rect l="0" t="0" r="r" b="b"/>
              <a:pathLst>
                <a:path w="130" h="43">
                  <a:moveTo>
                    <a:pt x="2" y="0"/>
                  </a:moveTo>
                  <a:lnTo>
                    <a:pt x="130" y="11"/>
                  </a:lnTo>
                  <a:lnTo>
                    <a:pt x="128" y="43"/>
                  </a:lnTo>
                  <a:lnTo>
                    <a:pt x="0" y="3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2" name="Group 325"/>
          <p:cNvGrpSpPr/>
          <p:nvPr/>
        </p:nvGrpSpPr>
        <p:grpSpPr>
          <a:xfrm>
            <a:off x="6281869" y="3366820"/>
            <a:ext cx="663927" cy="982116"/>
            <a:chOff x="1065212" y="2133600"/>
            <a:chExt cx="1864273" cy="2778126"/>
          </a:xfrm>
        </p:grpSpPr>
        <p:sp>
          <p:nvSpPr>
            <p:cNvPr id="143" name="Freeform 14"/>
            <p:cNvSpPr>
              <a:spLocks noEditPoints="1"/>
            </p:cNvSpPr>
            <p:nvPr/>
          </p:nvSpPr>
          <p:spPr bwMode="auto">
            <a:xfrm>
              <a:off x="2076637" y="2473325"/>
              <a:ext cx="339725" cy="241300"/>
            </a:xfrm>
            <a:custGeom>
              <a:avLst/>
              <a:gdLst/>
              <a:ahLst/>
              <a:cxnLst>
                <a:cxn ang="0">
                  <a:pos x="4" y="152"/>
                </a:cxn>
                <a:cxn ang="0">
                  <a:pos x="0" y="152"/>
                </a:cxn>
                <a:cxn ang="0">
                  <a:pos x="4" y="152"/>
                </a:cxn>
                <a:cxn ang="0">
                  <a:pos x="212" y="0"/>
                </a:cxn>
                <a:cxn ang="0">
                  <a:pos x="212" y="1"/>
                </a:cxn>
                <a:cxn ang="0">
                  <a:pos x="214" y="9"/>
                </a:cxn>
                <a:cxn ang="0">
                  <a:pos x="214" y="31"/>
                </a:cxn>
                <a:cxn ang="0">
                  <a:pos x="212" y="44"/>
                </a:cxn>
                <a:cxn ang="0">
                  <a:pos x="209" y="61"/>
                </a:cxn>
                <a:cxn ang="0">
                  <a:pos x="201" y="78"/>
                </a:cxn>
                <a:cxn ang="0">
                  <a:pos x="190" y="95"/>
                </a:cxn>
                <a:cxn ang="0">
                  <a:pos x="173" y="110"/>
                </a:cxn>
                <a:cxn ang="0">
                  <a:pos x="153" y="125"/>
                </a:cxn>
                <a:cxn ang="0">
                  <a:pos x="125" y="136"/>
                </a:cxn>
                <a:cxn ang="0">
                  <a:pos x="91" y="145"/>
                </a:cxn>
                <a:cxn ang="0">
                  <a:pos x="50" y="151"/>
                </a:cxn>
                <a:cxn ang="0">
                  <a:pos x="4" y="152"/>
                </a:cxn>
                <a:cxn ang="0">
                  <a:pos x="13" y="151"/>
                </a:cxn>
                <a:cxn ang="0">
                  <a:pos x="30" y="149"/>
                </a:cxn>
                <a:cxn ang="0">
                  <a:pos x="48" y="147"/>
                </a:cxn>
                <a:cxn ang="0">
                  <a:pos x="71" y="141"/>
                </a:cxn>
                <a:cxn ang="0">
                  <a:pos x="95" y="134"/>
                </a:cxn>
                <a:cxn ang="0">
                  <a:pos x="121" y="125"/>
                </a:cxn>
                <a:cxn ang="0">
                  <a:pos x="145" y="113"/>
                </a:cxn>
                <a:cxn ang="0">
                  <a:pos x="168" y="98"/>
                </a:cxn>
                <a:cxn ang="0">
                  <a:pos x="186" y="80"/>
                </a:cxn>
                <a:cxn ang="0">
                  <a:pos x="201" y="57"/>
                </a:cxn>
                <a:cxn ang="0">
                  <a:pos x="210" y="31"/>
                </a:cxn>
                <a:cxn ang="0">
                  <a:pos x="212" y="0"/>
                </a:cxn>
              </a:cxnLst>
              <a:rect l="0" t="0" r="r" b="b"/>
              <a:pathLst>
                <a:path w="214" h="152">
                  <a:moveTo>
                    <a:pt x="4" y="152"/>
                  </a:moveTo>
                  <a:lnTo>
                    <a:pt x="0" y="152"/>
                  </a:lnTo>
                  <a:lnTo>
                    <a:pt x="4" y="152"/>
                  </a:lnTo>
                  <a:close/>
                  <a:moveTo>
                    <a:pt x="212" y="0"/>
                  </a:moveTo>
                  <a:lnTo>
                    <a:pt x="212" y="1"/>
                  </a:lnTo>
                  <a:lnTo>
                    <a:pt x="214" y="9"/>
                  </a:lnTo>
                  <a:lnTo>
                    <a:pt x="214" y="31"/>
                  </a:lnTo>
                  <a:lnTo>
                    <a:pt x="212" y="44"/>
                  </a:lnTo>
                  <a:lnTo>
                    <a:pt x="209" y="61"/>
                  </a:lnTo>
                  <a:lnTo>
                    <a:pt x="201" y="78"/>
                  </a:lnTo>
                  <a:lnTo>
                    <a:pt x="190" y="95"/>
                  </a:lnTo>
                  <a:lnTo>
                    <a:pt x="173" y="110"/>
                  </a:lnTo>
                  <a:lnTo>
                    <a:pt x="153" y="125"/>
                  </a:lnTo>
                  <a:lnTo>
                    <a:pt x="125" y="136"/>
                  </a:lnTo>
                  <a:lnTo>
                    <a:pt x="91" y="145"/>
                  </a:lnTo>
                  <a:lnTo>
                    <a:pt x="50" y="151"/>
                  </a:lnTo>
                  <a:lnTo>
                    <a:pt x="4" y="152"/>
                  </a:lnTo>
                  <a:lnTo>
                    <a:pt x="13" y="151"/>
                  </a:lnTo>
                  <a:lnTo>
                    <a:pt x="30" y="149"/>
                  </a:lnTo>
                  <a:lnTo>
                    <a:pt x="48" y="147"/>
                  </a:lnTo>
                  <a:lnTo>
                    <a:pt x="71" y="141"/>
                  </a:lnTo>
                  <a:lnTo>
                    <a:pt x="95" y="134"/>
                  </a:lnTo>
                  <a:lnTo>
                    <a:pt x="121" y="125"/>
                  </a:lnTo>
                  <a:lnTo>
                    <a:pt x="145" y="113"/>
                  </a:lnTo>
                  <a:lnTo>
                    <a:pt x="168" y="98"/>
                  </a:lnTo>
                  <a:lnTo>
                    <a:pt x="186" y="80"/>
                  </a:lnTo>
                  <a:lnTo>
                    <a:pt x="201" y="57"/>
                  </a:lnTo>
                  <a:lnTo>
                    <a:pt x="210" y="3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A6B8B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reeform 15"/>
            <p:cNvSpPr>
              <a:spLocks/>
            </p:cNvSpPr>
            <p:nvPr/>
          </p:nvSpPr>
          <p:spPr bwMode="auto">
            <a:xfrm>
              <a:off x="2581462" y="2620963"/>
              <a:ext cx="95250" cy="487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10" y="13"/>
                </a:cxn>
                <a:cxn ang="0">
                  <a:pos x="19" y="30"/>
                </a:cxn>
                <a:cxn ang="0">
                  <a:pos x="30" y="52"/>
                </a:cxn>
                <a:cxn ang="0">
                  <a:pos x="39" y="80"/>
                </a:cxn>
                <a:cxn ang="0">
                  <a:pos x="51" y="115"/>
                </a:cxn>
                <a:cxn ang="0">
                  <a:pos x="56" y="155"/>
                </a:cxn>
                <a:cxn ang="0">
                  <a:pos x="60" y="201"/>
                </a:cxn>
                <a:cxn ang="0">
                  <a:pos x="56" y="252"/>
                </a:cxn>
                <a:cxn ang="0">
                  <a:pos x="47" y="307"/>
                </a:cxn>
                <a:cxn ang="0">
                  <a:pos x="47" y="302"/>
                </a:cxn>
                <a:cxn ang="0">
                  <a:pos x="49" y="287"/>
                </a:cxn>
                <a:cxn ang="0">
                  <a:pos x="51" y="261"/>
                </a:cxn>
                <a:cxn ang="0">
                  <a:pos x="51" y="229"/>
                </a:cxn>
                <a:cxn ang="0">
                  <a:pos x="49" y="190"/>
                </a:cxn>
                <a:cxn ang="0">
                  <a:pos x="43" y="147"/>
                </a:cxn>
                <a:cxn ang="0">
                  <a:pos x="34" y="99"/>
                </a:cxn>
                <a:cxn ang="0">
                  <a:pos x="21" y="50"/>
                </a:cxn>
                <a:cxn ang="0">
                  <a:pos x="0" y="0"/>
                </a:cxn>
              </a:cxnLst>
              <a:rect l="0" t="0" r="r" b="b"/>
              <a:pathLst>
                <a:path w="60" h="307">
                  <a:moveTo>
                    <a:pt x="0" y="0"/>
                  </a:moveTo>
                  <a:lnTo>
                    <a:pt x="2" y="4"/>
                  </a:lnTo>
                  <a:lnTo>
                    <a:pt x="10" y="13"/>
                  </a:lnTo>
                  <a:lnTo>
                    <a:pt x="19" y="30"/>
                  </a:lnTo>
                  <a:lnTo>
                    <a:pt x="30" y="52"/>
                  </a:lnTo>
                  <a:lnTo>
                    <a:pt x="39" y="80"/>
                  </a:lnTo>
                  <a:lnTo>
                    <a:pt x="51" y="115"/>
                  </a:lnTo>
                  <a:lnTo>
                    <a:pt x="56" y="155"/>
                  </a:lnTo>
                  <a:lnTo>
                    <a:pt x="60" y="201"/>
                  </a:lnTo>
                  <a:lnTo>
                    <a:pt x="56" y="252"/>
                  </a:lnTo>
                  <a:lnTo>
                    <a:pt x="47" y="307"/>
                  </a:lnTo>
                  <a:lnTo>
                    <a:pt x="47" y="302"/>
                  </a:lnTo>
                  <a:lnTo>
                    <a:pt x="49" y="287"/>
                  </a:lnTo>
                  <a:lnTo>
                    <a:pt x="51" y="261"/>
                  </a:lnTo>
                  <a:lnTo>
                    <a:pt x="51" y="229"/>
                  </a:lnTo>
                  <a:lnTo>
                    <a:pt x="49" y="190"/>
                  </a:lnTo>
                  <a:lnTo>
                    <a:pt x="43" y="147"/>
                  </a:lnTo>
                  <a:lnTo>
                    <a:pt x="34" y="99"/>
                  </a:lnTo>
                  <a:lnTo>
                    <a:pt x="21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5" name="Group 328"/>
            <p:cNvGrpSpPr/>
            <p:nvPr/>
          </p:nvGrpSpPr>
          <p:grpSpPr>
            <a:xfrm>
              <a:off x="1317451" y="3695700"/>
              <a:ext cx="1612034" cy="1216026"/>
              <a:chOff x="1236850" y="3695700"/>
              <a:chExt cx="1773237" cy="1216026"/>
            </a:xfrm>
          </p:grpSpPr>
          <p:sp>
            <p:nvSpPr>
              <p:cNvPr id="151" name="Freeform 6"/>
              <p:cNvSpPr>
                <a:spLocks/>
              </p:cNvSpPr>
              <p:nvPr/>
            </p:nvSpPr>
            <p:spPr bwMode="auto">
              <a:xfrm>
                <a:off x="1768662" y="3733800"/>
                <a:ext cx="781050" cy="1177925"/>
              </a:xfrm>
              <a:custGeom>
                <a:avLst/>
                <a:gdLst/>
                <a:ahLst/>
                <a:cxnLst>
                  <a:cxn ang="0">
                    <a:pos x="412" y="0"/>
                  </a:cxn>
                  <a:cxn ang="0">
                    <a:pos x="434" y="11"/>
                  </a:cxn>
                  <a:cxn ang="0">
                    <a:pos x="447" y="15"/>
                  </a:cxn>
                  <a:cxn ang="0">
                    <a:pos x="458" y="17"/>
                  </a:cxn>
                  <a:cxn ang="0">
                    <a:pos x="492" y="733"/>
                  </a:cxn>
                  <a:cxn ang="0">
                    <a:pos x="414" y="738"/>
                  </a:cxn>
                  <a:cxn ang="0">
                    <a:pos x="324" y="740"/>
                  </a:cxn>
                  <a:cxn ang="0">
                    <a:pos x="224" y="742"/>
                  </a:cxn>
                  <a:cxn ang="0">
                    <a:pos x="151" y="742"/>
                  </a:cxn>
                  <a:cxn ang="0">
                    <a:pos x="84" y="740"/>
                  </a:cxn>
                  <a:cxn ang="0">
                    <a:pos x="0" y="34"/>
                  </a:cxn>
                  <a:cxn ang="0">
                    <a:pos x="19" y="19"/>
                  </a:cxn>
                  <a:cxn ang="0">
                    <a:pos x="93" y="19"/>
                  </a:cxn>
                  <a:cxn ang="0">
                    <a:pos x="147" y="17"/>
                  </a:cxn>
                  <a:cxn ang="0">
                    <a:pos x="209" y="15"/>
                  </a:cxn>
                  <a:cxn ang="0">
                    <a:pos x="274" y="11"/>
                  </a:cxn>
                  <a:cxn ang="0">
                    <a:pos x="343" y="7"/>
                  </a:cxn>
                  <a:cxn ang="0">
                    <a:pos x="412" y="0"/>
                  </a:cxn>
                </a:cxnLst>
                <a:rect l="0" t="0" r="r" b="b"/>
                <a:pathLst>
                  <a:path w="492" h="742">
                    <a:moveTo>
                      <a:pt x="412" y="0"/>
                    </a:moveTo>
                    <a:lnTo>
                      <a:pt x="434" y="11"/>
                    </a:lnTo>
                    <a:lnTo>
                      <a:pt x="447" y="15"/>
                    </a:lnTo>
                    <a:lnTo>
                      <a:pt x="458" y="17"/>
                    </a:lnTo>
                    <a:lnTo>
                      <a:pt x="492" y="733"/>
                    </a:lnTo>
                    <a:lnTo>
                      <a:pt x="414" y="738"/>
                    </a:lnTo>
                    <a:lnTo>
                      <a:pt x="324" y="740"/>
                    </a:lnTo>
                    <a:lnTo>
                      <a:pt x="224" y="742"/>
                    </a:lnTo>
                    <a:lnTo>
                      <a:pt x="151" y="742"/>
                    </a:lnTo>
                    <a:lnTo>
                      <a:pt x="84" y="740"/>
                    </a:lnTo>
                    <a:lnTo>
                      <a:pt x="0" y="34"/>
                    </a:lnTo>
                    <a:lnTo>
                      <a:pt x="19" y="19"/>
                    </a:lnTo>
                    <a:lnTo>
                      <a:pt x="93" y="19"/>
                    </a:lnTo>
                    <a:lnTo>
                      <a:pt x="147" y="17"/>
                    </a:lnTo>
                    <a:lnTo>
                      <a:pt x="209" y="15"/>
                    </a:lnTo>
                    <a:lnTo>
                      <a:pt x="274" y="11"/>
                    </a:lnTo>
                    <a:lnTo>
                      <a:pt x="343" y="7"/>
                    </a:lnTo>
                    <a:lnTo>
                      <a:pt x="412" y="0"/>
                    </a:lnTo>
                    <a:close/>
                  </a:path>
                </a:pathLst>
              </a:custGeom>
              <a:solidFill>
                <a:srgbClr val="F9FCF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6"/>
              <p:cNvSpPr>
                <a:spLocks/>
              </p:cNvSpPr>
              <p:nvPr/>
            </p:nvSpPr>
            <p:spPr bwMode="auto">
              <a:xfrm>
                <a:off x="2381437" y="3733800"/>
                <a:ext cx="168275" cy="117157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72" y="26"/>
                  </a:cxn>
                  <a:cxn ang="0">
                    <a:pos x="106" y="733"/>
                  </a:cxn>
                  <a:cxn ang="0">
                    <a:pos x="67" y="737"/>
                  </a:cxn>
                  <a:cxn ang="0">
                    <a:pos x="24" y="738"/>
                  </a:cxn>
                  <a:cxn ang="0">
                    <a:pos x="13" y="641"/>
                  </a:cxn>
                  <a:cxn ang="0">
                    <a:pos x="3" y="533"/>
                  </a:cxn>
                  <a:cxn ang="0">
                    <a:pos x="0" y="421"/>
                  </a:cxn>
                  <a:cxn ang="0">
                    <a:pos x="0" y="336"/>
                  </a:cxn>
                  <a:cxn ang="0">
                    <a:pos x="2" y="259"/>
                  </a:cxn>
                  <a:cxn ang="0">
                    <a:pos x="3" y="192"/>
                  </a:cxn>
                  <a:cxn ang="0">
                    <a:pos x="9" y="134"/>
                  </a:cxn>
                  <a:cxn ang="0">
                    <a:pos x="13" y="88"/>
                  </a:cxn>
                  <a:cxn ang="0">
                    <a:pos x="18" y="50"/>
                  </a:cxn>
                  <a:cxn ang="0">
                    <a:pos x="22" y="22"/>
                  </a:cxn>
                  <a:cxn ang="0">
                    <a:pos x="24" y="6"/>
                  </a:cxn>
                  <a:cxn ang="0">
                    <a:pos x="26" y="0"/>
                  </a:cxn>
                </a:cxnLst>
                <a:rect l="0" t="0" r="r" b="b"/>
                <a:pathLst>
                  <a:path w="106" h="738">
                    <a:moveTo>
                      <a:pt x="26" y="0"/>
                    </a:moveTo>
                    <a:lnTo>
                      <a:pt x="72" y="26"/>
                    </a:lnTo>
                    <a:lnTo>
                      <a:pt x="106" y="733"/>
                    </a:lnTo>
                    <a:lnTo>
                      <a:pt x="67" y="737"/>
                    </a:lnTo>
                    <a:lnTo>
                      <a:pt x="24" y="738"/>
                    </a:lnTo>
                    <a:lnTo>
                      <a:pt x="13" y="641"/>
                    </a:lnTo>
                    <a:lnTo>
                      <a:pt x="3" y="533"/>
                    </a:lnTo>
                    <a:lnTo>
                      <a:pt x="0" y="421"/>
                    </a:lnTo>
                    <a:lnTo>
                      <a:pt x="0" y="336"/>
                    </a:lnTo>
                    <a:lnTo>
                      <a:pt x="2" y="259"/>
                    </a:lnTo>
                    <a:lnTo>
                      <a:pt x="3" y="192"/>
                    </a:lnTo>
                    <a:lnTo>
                      <a:pt x="9" y="134"/>
                    </a:lnTo>
                    <a:lnTo>
                      <a:pt x="13" y="88"/>
                    </a:lnTo>
                    <a:lnTo>
                      <a:pt x="18" y="50"/>
                    </a:lnTo>
                    <a:lnTo>
                      <a:pt x="22" y="22"/>
                    </a:lnTo>
                    <a:lnTo>
                      <a:pt x="24" y="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8EB8C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7"/>
              <p:cNvSpPr>
                <a:spLocks/>
              </p:cNvSpPr>
              <p:nvPr/>
            </p:nvSpPr>
            <p:spPr bwMode="auto">
              <a:xfrm>
                <a:off x="2398899" y="3695700"/>
                <a:ext cx="611188" cy="1208088"/>
              </a:xfrm>
              <a:custGeom>
                <a:avLst/>
                <a:gdLst/>
                <a:ahLst/>
                <a:cxnLst>
                  <a:cxn ang="0">
                    <a:pos x="158" y="0"/>
                  </a:cxn>
                  <a:cxn ang="0">
                    <a:pos x="160" y="3"/>
                  </a:cxn>
                  <a:cxn ang="0">
                    <a:pos x="168" y="13"/>
                  </a:cxn>
                  <a:cxn ang="0">
                    <a:pos x="177" y="30"/>
                  </a:cxn>
                  <a:cxn ang="0">
                    <a:pos x="190" y="52"/>
                  </a:cxn>
                  <a:cxn ang="0">
                    <a:pos x="207" y="78"/>
                  </a:cxn>
                  <a:cxn ang="0">
                    <a:pos x="223" y="110"/>
                  </a:cxn>
                  <a:cxn ang="0">
                    <a:pos x="244" y="145"/>
                  </a:cxn>
                  <a:cxn ang="0">
                    <a:pos x="263" y="182"/>
                  </a:cxn>
                  <a:cxn ang="0">
                    <a:pos x="294" y="255"/>
                  </a:cxn>
                  <a:cxn ang="0">
                    <a:pos x="320" y="333"/>
                  </a:cxn>
                  <a:cxn ang="0">
                    <a:pos x="343" y="416"/>
                  </a:cxn>
                  <a:cxn ang="0">
                    <a:pos x="361" y="498"/>
                  </a:cxn>
                  <a:cxn ang="0">
                    <a:pos x="376" y="581"/>
                  </a:cxn>
                  <a:cxn ang="0">
                    <a:pos x="385" y="660"/>
                  </a:cxn>
                  <a:cxn ang="0">
                    <a:pos x="385" y="665"/>
                  </a:cxn>
                  <a:cxn ang="0">
                    <a:pos x="378" y="677"/>
                  </a:cxn>
                  <a:cxn ang="0">
                    <a:pos x="361" y="692"/>
                  </a:cxn>
                  <a:cxn ang="0">
                    <a:pos x="337" y="705"/>
                  </a:cxn>
                  <a:cxn ang="0">
                    <a:pos x="307" y="718"/>
                  </a:cxn>
                  <a:cxn ang="0">
                    <a:pos x="268" y="731"/>
                  </a:cxn>
                  <a:cxn ang="0">
                    <a:pos x="222" y="740"/>
                  </a:cxn>
                  <a:cxn ang="0">
                    <a:pos x="168" y="749"/>
                  </a:cxn>
                  <a:cxn ang="0">
                    <a:pos x="102" y="755"/>
                  </a:cxn>
                  <a:cxn ang="0">
                    <a:pos x="30" y="761"/>
                  </a:cxn>
                  <a:cxn ang="0">
                    <a:pos x="20" y="684"/>
                  </a:cxn>
                  <a:cxn ang="0">
                    <a:pos x="11" y="598"/>
                  </a:cxn>
                  <a:cxn ang="0">
                    <a:pos x="6" y="505"/>
                  </a:cxn>
                  <a:cxn ang="0">
                    <a:pos x="2" y="410"/>
                  </a:cxn>
                  <a:cxn ang="0">
                    <a:pos x="0" y="326"/>
                  </a:cxn>
                  <a:cxn ang="0">
                    <a:pos x="2" y="253"/>
                  </a:cxn>
                  <a:cxn ang="0">
                    <a:pos x="2" y="190"/>
                  </a:cxn>
                  <a:cxn ang="0">
                    <a:pos x="6" y="138"/>
                  </a:cxn>
                  <a:cxn ang="0">
                    <a:pos x="7" y="97"/>
                  </a:cxn>
                  <a:cxn ang="0">
                    <a:pos x="11" y="65"/>
                  </a:cxn>
                  <a:cxn ang="0">
                    <a:pos x="13" y="43"/>
                  </a:cxn>
                  <a:cxn ang="0">
                    <a:pos x="15" y="28"/>
                  </a:cxn>
                  <a:cxn ang="0">
                    <a:pos x="15" y="24"/>
                  </a:cxn>
                  <a:cxn ang="0">
                    <a:pos x="158" y="0"/>
                  </a:cxn>
                </a:cxnLst>
                <a:rect l="0" t="0" r="r" b="b"/>
                <a:pathLst>
                  <a:path w="385" h="761">
                    <a:moveTo>
                      <a:pt x="158" y="0"/>
                    </a:moveTo>
                    <a:lnTo>
                      <a:pt x="160" y="3"/>
                    </a:lnTo>
                    <a:lnTo>
                      <a:pt x="168" y="13"/>
                    </a:lnTo>
                    <a:lnTo>
                      <a:pt x="177" y="30"/>
                    </a:lnTo>
                    <a:lnTo>
                      <a:pt x="190" y="52"/>
                    </a:lnTo>
                    <a:lnTo>
                      <a:pt x="207" y="78"/>
                    </a:lnTo>
                    <a:lnTo>
                      <a:pt x="223" y="110"/>
                    </a:lnTo>
                    <a:lnTo>
                      <a:pt x="244" y="145"/>
                    </a:lnTo>
                    <a:lnTo>
                      <a:pt x="263" y="182"/>
                    </a:lnTo>
                    <a:lnTo>
                      <a:pt x="294" y="255"/>
                    </a:lnTo>
                    <a:lnTo>
                      <a:pt x="320" y="333"/>
                    </a:lnTo>
                    <a:lnTo>
                      <a:pt x="343" y="416"/>
                    </a:lnTo>
                    <a:lnTo>
                      <a:pt x="361" y="498"/>
                    </a:lnTo>
                    <a:lnTo>
                      <a:pt x="376" y="581"/>
                    </a:lnTo>
                    <a:lnTo>
                      <a:pt x="385" y="660"/>
                    </a:lnTo>
                    <a:lnTo>
                      <a:pt x="385" y="665"/>
                    </a:lnTo>
                    <a:lnTo>
                      <a:pt x="378" y="677"/>
                    </a:lnTo>
                    <a:lnTo>
                      <a:pt x="361" y="692"/>
                    </a:lnTo>
                    <a:lnTo>
                      <a:pt x="337" y="705"/>
                    </a:lnTo>
                    <a:lnTo>
                      <a:pt x="307" y="718"/>
                    </a:lnTo>
                    <a:lnTo>
                      <a:pt x="268" y="731"/>
                    </a:lnTo>
                    <a:lnTo>
                      <a:pt x="222" y="740"/>
                    </a:lnTo>
                    <a:lnTo>
                      <a:pt x="168" y="749"/>
                    </a:lnTo>
                    <a:lnTo>
                      <a:pt x="102" y="755"/>
                    </a:lnTo>
                    <a:lnTo>
                      <a:pt x="30" y="761"/>
                    </a:lnTo>
                    <a:lnTo>
                      <a:pt x="20" y="684"/>
                    </a:lnTo>
                    <a:lnTo>
                      <a:pt x="11" y="598"/>
                    </a:lnTo>
                    <a:lnTo>
                      <a:pt x="6" y="505"/>
                    </a:lnTo>
                    <a:lnTo>
                      <a:pt x="2" y="410"/>
                    </a:lnTo>
                    <a:lnTo>
                      <a:pt x="0" y="326"/>
                    </a:lnTo>
                    <a:lnTo>
                      <a:pt x="2" y="253"/>
                    </a:lnTo>
                    <a:lnTo>
                      <a:pt x="2" y="190"/>
                    </a:lnTo>
                    <a:lnTo>
                      <a:pt x="6" y="138"/>
                    </a:lnTo>
                    <a:lnTo>
                      <a:pt x="7" y="97"/>
                    </a:lnTo>
                    <a:lnTo>
                      <a:pt x="11" y="65"/>
                    </a:lnTo>
                    <a:lnTo>
                      <a:pt x="13" y="43"/>
                    </a:lnTo>
                    <a:lnTo>
                      <a:pt x="15" y="28"/>
                    </a:lnTo>
                    <a:lnTo>
                      <a:pt x="15" y="24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00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"/>
              <p:cNvSpPr>
                <a:spLocks/>
              </p:cNvSpPr>
              <p:nvPr/>
            </p:nvSpPr>
            <p:spPr bwMode="auto">
              <a:xfrm>
                <a:off x="1236850" y="3744913"/>
                <a:ext cx="417512" cy="1143000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63" y="377"/>
                  </a:cxn>
                  <a:cxn ang="0">
                    <a:pos x="263" y="383"/>
                  </a:cxn>
                  <a:cxn ang="0">
                    <a:pos x="261" y="401"/>
                  </a:cxn>
                  <a:cxn ang="0">
                    <a:pos x="259" y="429"/>
                  </a:cxn>
                  <a:cxn ang="0">
                    <a:pos x="257" y="467"/>
                  </a:cxn>
                  <a:cxn ang="0">
                    <a:pos x="255" y="509"/>
                  </a:cxn>
                  <a:cxn ang="0">
                    <a:pos x="252" y="558"/>
                  </a:cxn>
                  <a:cxn ang="0">
                    <a:pos x="250" y="610"/>
                  </a:cxn>
                  <a:cxn ang="0">
                    <a:pos x="250" y="720"/>
                  </a:cxn>
                  <a:cxn ang="0">
                    <a:pos x="184" y="711"/>
                  </a:cxn>
                  <a:cxn ang="0">
                    <a:pos x="129" y="700"/>
                  </a:cxn>
                  <a:cxn ang="0">
                    <a:pos x="84" y="687"/>
                  </a:cxn>
                  <a:cxn ang="0">
                    <a:pos x="49" y="672"/>
                  </a:cxn>
                  <a:cxn ang="0">
                    <a:pos x="22" y="655"/>
                  </a:cxn>
                  <a:cxn ang="0">
                    <a:pos x="4" y="638"/>
                  </a:cxn>
                  <a:cxn ang="0">
                    <a:pos x="2" y="634"/>
                  </a:cxn>
                  <a:cxn ang="0">
                    <a:pos x="2" y="633"/>
                  </a:cxn>
                  <a:cxn ang="0">
                    <a:pos x="0" y="629"/>
                  </a:cxn>
                  <a:cxn ang="0">
                    <a:pos x="0" y="627"/>
                  </a:cxn>
                  <a:cxn ang="0">
                    <a:pos x="8" y="543"/>
                  </a:cxn>
                  <a:cxn ang="0">
                    <a:pos x="22" y="455"/>
                  </a:cxn>
                  <a:cxn ang="0">
                    <a:pos x="43" y="370"/>
                  </a:cxn>
                  <a:cxn ang="0">
                    <a:pos x="63" y="304"/>
                  </a:cxn>
                  <a:cxn ang="0">
                    <a:pos x="82" y="248"/>
                  </a:cxn>
                  <a:cxn ang="0">
                    <a:pos x="101" y="202"/>
                  </a:cxn>
                  <a:cxn ang="0">
                    <a:pos x="117" y="163"/>
                  </a:cxn>
                  <a:cxn ang="0">
                    <a:pos x="132" y="131"/>
                  </a:cxn>
                  <a:cxn ang="0">
                    <a:pos x="145" y="103"/>
                  </a:cxn>
                  <a:cxn ang="0">
                    <a:pos x="158" y="81"/>
                  </a:cxn>
                  <a:cxn ang="0">
                    <a:pos x="168" y="60"/>
                  </a:cxn>
                  <a:cxn ang="0">
                    <a:pos x="177" y="41"/>
                  </a:cxn>
                  <a:cxn ang="0">
                    <a:pos x="184" y="21"/>
                  </a:cxn>
                  <a:cxn ang="0">
                    <a:pos x="190" y="0"/>
                  </a:cxn>
                </a:cxnLst>
                <a:rect l="0" t="0" r="r" b="b"/>
                <a:pathLst>
                  <a:path w="263" h="720">
                    <a:moveTo>
                      <a:pt x="190" y="0"/>
                    </a:moveTo>
                    <a:lnTo>
                      <a:pt x="263" y="377"/>
                    </a:lnTo>
                    <a:lnTo>
                      <a:pt x="263" y="383"/>
                    </a:lnTo>
                    <a:lnTo>
                      <a:pt x="261" y="401"/>
                    </a:lnTo>
                    <a:lnTo>
                      <a:pt x="259" y="429"/>
                    </a:lnTo>
                    <a:lnTo>
                      <a:pt x="257" y="467"/>
                    </a:lnTo>
                    <a:lnTo>
                      <a:pt x="255" y="509"/>
                    </a:lnTo>
                    <a:lnTo>
                      <a:pt x="252" y="558"/>
                    </a:lnTo>
                    <a:lnTo>
                      <a:pt x="250" y="610"/>
                    </a:lnTo>
                    <a:lnTo>
                      <a:pt x="250" y="720"/>
                    </a:lnTo>
                    <a:lnTo>
                      <a:pt x="184" y="711"/>
                    </a:lnTo>
                    <a:lnTo>
                      <a:pt x="129" y="700"/>
                    </a:lnTo>
                    <a:lnTo>
                      <a:pt x="84" y="687"/>
                    </a:lnTo>
                    <a:lnTo>
                      <a:pt x="49" y="672"/>
                    </a:lnTo>
                    <a:lnTo>
                      <a:pt x="22" y="655"/>
                    </a:lnTo>
                    <a:lnTo>
                      <a:pt x="4" y="638"/>
                    </a:lnTo>
                    <a:lnTo>
                      <a:pt x="2" y="634"/>
                    </a:lnTo>
                    <a:lnTo>
                      <a:pt x="2" y="633"/>
                    </a:lnTo>
                    <a:lnTo>
                      <a:pt x="0" y="629"/>
                    </a:lnTo>
                    <a:lnTo>
                      <a:pt x="0" y="627"/>
                    </a:lnTo>
                    <a:lnTo>
                      <a:pt x="8" y="543"/>
                    </a:lnTo>
                    <a:lnTo>
                      <a:pt x="22" y="455"/>
                    </a:lnTo>
                    <a:lnTo>
                      <a:pt x="43" y="370"/>
                    </a:lnTo>
                    <a:lnTo>
                      <a:pt x="63" y="304"/>
                    </a:lnTo>
                    <a:lnTo>
                      <a:pt x="82" y="248"/>
                    </a:lnTo>
                    <a:lnTo>
                      <a:pt x="101" y="202"/>
                    </a:lnTo>
                    <a:lnTo>
                      <a:pt x="117" y="163"/>
                    </a:lnTo>
                    <a:lnTo>
                      <a:pt x="132" y="131"/>
                    </a:lnTo>
                    <a:lnTo>
                      <a:pt x="145" y="103"/>
                    </a:lnTo>
                    <a:lnTo>
                      <a:pt x="158" y="81"/>
                    </a:lnTo>
                    <a:lnTo>
                      <a:pt x="168" y="60"/>
                    </a:lnTo>
                    <a:lnTo>
                      <a:pt x="177" y="41"/>
                    </a:lnTo>
                    <a:lnTo>
                      <a:pt x="184" y="21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FF00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9"/>
              <p:cNvSpPr>
                <a:spLocks/>
              </p:cNvSpPr>
              <p:nvPr/>
            </p:nvSpPr>
            <p:spPr bwMode="auto">
              <a:xfrm>
                <a:off x="1535300" y="3744913"/>
                <a:ext cx="573087" cy="11668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0"/>
                  </a:cxn>
                  <a:cxn ang="0">
                    <a:pos x="24" y="2"/>
                  </a:cxn>
                  <a:cxn ang="0">
                    <a:pos x="47" y="4"/>
                  </a:cxn>
                  <a:cxn ang="0">
                    <a:pos x="106" y="8"/>
                  </a:cxn>
                  <a:cxn ang="0">
                    <a:pos x="138" y="10"/>
                  </a:cxn>
                  <a:cxn ang="0">
                    <a:pos x="166" y="10"/>
                  </a:cxn>
                  <a:cxn ang="0">
                    <a:pos x="168" y="13"/>
                  </a:cxn>
                  <a:cxn ang="0">
                    <a:pos x="173" y="28"/>
                  </a:cxn>
                  <a:cxn ang="0">
                    <a:pos x="183" y="49"/>
                  </a:cxn>
                  <a:cxn ang="0">
                    <a:pos x="209" y="114"/>
                  </a:cxn>
                  <a:cxn ang="0">
                    <a:pos x="224" y="155"/>
                  </a:cxn>
                  <a:cxn ang="0">
                    <a:pos x="242" y="204"/>
                  </a:cxn>
                  <a:cxn ang="0">
                    <a:pos x="259" y="258"/>
                  </a:cxn>
                  <a:cxn ang="0">
                    <a:pos x="278" y="316"/>
                  </a:cxn>
                  <a:cxn ang="0">
                    <a:pos x="294" y="379"/>
                  </a:cxn>
                  <a:cxn ang="0">
                    <a:pos x="311" y="444"/>
                  </a:cxn>
                  <a:cxn ang="0">
                    <a:pos x="328" y="515"/>
                  </a:cxn>
                  <a:cxn ang="0">
                    <a:pos x="341" y="586"/>
                  </a:cxn>
                  <a:cxn ang="0">
                    <a:pos x="352" y="661"/>
                  </a:cxn>
                  <a:cxn ang="0">
                    <a:pos x="361" y="735"/>
                  </a:cxn>
                  <a:cxn ang="0">
                    <a:pos x="278" y="735"/>
                  </a:cxn>
                  <a:cxn ang="0">
                    <a:pos x="201" y="731"/>
                  </a:cxn>
                  <a:cxn ang="0">
                    <a:pos x="132" y="728"/>
                  </a:cxn>
                  <a:cxn ang="0">
                    <a:pos x="73" y="722"/>
                  </a:cxn>
                  <a:cxn ang="0">
                    <a:pos x="19" y="715"/>
                  </a:cxn>
                  <a:cxn ang="0">
                    <a:pos x="13" y="647"/>
                  </a:cxn>
                  <a:cxn ang="0">
                    <a:pos x="8" y="578"/>
                  </a:cxn>
                  <a:cxn ang="0">
                    <a:pos x="4" y="511"/>
                  </a:cxn>
                  <a:cxn ang="0">
                    <a:pos x="0" y="448"/>
                  </a:cxn>
                  <a:cxn ang="0">
                    <a:pos x="0" y="388"/>
                  </a:cxn>
                  <a:cxn ang="0">
                    <a:pos x="2" y="336"/>
                  </a:cxn>
                  <a:cxn ang="0">
                    <a:pos x="6" y="263"/>
                  </a:cxn>
                  <a:cxn ang="0">
                    <a:pos x="8" y="196"/>
                  </a:cxn>
                  <a:cxn ang="0">
                    <a:pos x="8" y="92"/>
                  </a:cxn>
                  <a:cxn ang="0">
                    <a:pos x="6" y="53"/>
                  </a:cxn>
                  <a:cxn ang="0">
                    <a:pos x="4" y="25"/>
                  </a:cxn>
                  <a:cxn ang="0">
                    <a:pos x="2" y="6"/>
                  </a:cxn>
                  <a:cxn ang="0">
                    <a:pos x="2" y="0"/>
                  </a:cxn>
                </a:cxnLst>
                <a:rect l="0" t="0" r="r" b="b"/>
                <a:pathLst>
                  <a:path w="361" h="735">
                    <a:moveTo>
                      <a:pt x="2" y="0"/>
                    </a:moveTo>
                    <a:lnTo>
                      <a:pt x="8" y="0"/>
                    </a:lnTo>
                    <a:lnTo>
                      <a:pt x="24" y="2"/>
                    </a:lnTo>
                    <a:lnTo>
                      <a:pt x="47" y="4"/>
                    </a:lnTo>
                    <a:lnTo>
                      <a:pt x="106" y="8"/>
                    </a:lnTo>
                    <a:lnTo>
                      <a:pt x="138" y="10"/>
                    </a:lnTo>
                    <a:lnTo>
                      <a:pt x="166" y="10"/>
                    </a:lnTo>
                    <a:lnTo>
                      <a:pt x="168" y="13"/>
                    </a:lnTo>
                    <a:lnTo>
                      <a:pt x="173" y="28"/>
                    </a:lnTo>
                    <a:lnTo>
                      <a:pt x="183" y="49"/>
                    </a:lnTo>
                    <a:lnTo>
                      <a:pt x="209" y="114"/>
                    </a:lnTo>
                    <a:lnTo>
                      <a:pt x="224" y="155"/>
                    </a:lnTo>
                    <a:lnTo>
                      <a:pt x="242" y="204"/>
                    </a:lnTo>
                    <a:lnTo>
                      <a:pt x="259" y="258"/>
                    </a:lnTo>
                    <a:lnTo>
                      <a:pt x="278" y="316"/>
                    </a:lnTo>
                    <a:lnTo>
                      <a:pt x="294" y="379"/>
                    </a:lnTo>
                    <a:lnTo>
                      <a:pt x="311" y="444"/>
                    </a:lnTo>
                    <a:lnTo>
                      <a:pt x="328" y="515"/>
                    </a:lnTo>
                    <a:lnTo>
                      <a:pt x="341" y="586"/>
                    </a:lnTo>
                    <a:lnTo>
                      <a:pt x="352" y="661"/>
                    </a:lnTo>
                    <a:lnTo>
                      <a:pt x="361" y="735"/>
                    </a:lnTo>
                    <a:lnTo>
                      <a:pt x="278" y="735"/>
                    </a:lnTo>
                    <a:lnTo>
                      <a:pt x="201" y="731"/>
                    </a:lnTo>
                    <a:lnTo>
                      <a:pt x="132" y="728"/>
                    </a:lnTo>
                    <a:lnTo>
                      <a:pt x="73" y="722"/>
                    </a:lnTo>
                    <a:lnTo>
                      <a:pt x="19" y="715"/>
                    </a:lnTo>
                    <a:lnTo>
                      <a:pt x="13" y="647"/>
                    </a:lnTo>
                    <a:lnTo>
                      <a:pt x="8" y="578"/>
                    </a:lnTo>
                    <a:lnTo>
                      <a:pt x="4" y="511"/>
                    </a:lnTo>
                    <a:lnTo>
                      <a:pt x="0" y="448"/>
                    </a:lnTo>
                    <a:lnTo>
                      <a:pt x="0" y="388"/>
                    </a:lnTo>
                    <a:lnTo>
                      <a:pt x="2" y="336"/>
                    </a:lnTo>
                    <a:lnTo>
                      <a:pt x="6" y="263"/>
                    </a:lnTo>
                    <a:lnTo>
                      <a:pt x="8" y="196"/>
                    </a:lnTo>
                    <a:lnTo>
                      <a:pt x="8" y="92"/>
                    </a:lnTo>
                    <a:lnTo>
                      <a:pt x="6" y="53"/>
                    </a:lnTo>
                    <a:lnTo>
                      <a:pt x="4" y="25"/>
                    </a:lnTo>
                    <a:lnTo>
                      <a:pt x="2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00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20"/>
              <p:cNvSpPr>
                <a:spLocks/>
              </p:cNvSpPr>
              <p:nvPr/>
            </p:nvSpPr>
            <p:spPr bwMode="auto">
              <a:xfrm>
                <a:off x="1606737" y="4329113"/>
                <a:ext cx="55562" cy="56197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28" y="93"/>
                  </a:cxn>
                  <a:cxn ang="0">
                    <a:pos x="24" y="186"/>
                  </a:cxn>
                  <a:cxn ang="0">
                    <a:pos x="24" y="354"/>
                  </a:cxn>
                  <a:cxn ang="0">
                    <a:pos x="17" y="352"/>
                  </a:cxn>
                  <a:cxn ang="0">
                    <a:pos x="7" y="352"/>
                  </a:cxn>
                  <a:cxn ang="0">
                    <a:pos x="0" y="350"/>
                  </a:cxn>
                  <a:cxn ang="0">
                    <a:pos x="2" y="268"/>
                  </a:cxn>
                  <a:cxn ang="0">
                    <a:pos x="5" y="197"/>
                  </a:cxn>
                  <a:cxn ang="0">
                    <a:pos x="11" y="138"/>
                  </a:cxn>
                  <a:cxn ang="0">
                    <a:pos x="17" y="89"/>
                  </a:cxn>
                  <a:cxn ang="0">
                    <a:pos x="24" y="50"/>
                  </a:cxn>
                  <a:cxn ang="0">
                    <a:pos x="30" y="22"/>
                  </a:cxn>
                  <a:cxn ang="0">
                    <a:pos x="33" y="5"/>
                  </a:cxn>
                  <a:cxn ang="0">
                    <a:pos x="35" y="0"/>
                  </a:cxn>
                </a:cxnLst>
                <a:rect l="0" t="0" r="r" b="b"/>
                <a:pathLst>
                  <a:path w="35" h="354">
                    <a:moveTo>
                      <a:pt x="35" y="0"/>
                    </a:moveTo>
                    <a:lnTo>
                      <a:pt x="28" y="93"/>
                    </a:lnTo>
                    <a:lnTo>
                      <a:pt x="24" y="186"/>
                    </a:lnTo>
                    <a:lnTo>
                      <a:pt x="24" y="354"/>
                    </a:lnTo>
                    <a:lnTo>
                      <a:pt x="17" y="352"/>
                    </a:lnTo>
                    <a:lnTo>
                      <a:pt x="7" y="352"/>
                    </a:lnTo>
                    <a:lnTo>
                      <a:pt x="0" y="350"/>
                    </a:lnTo>
                    <a:lnTo>
                      <a:pt x="2" y="268"/>
                    </a:lnTo>
                    <a:lnTo>
                      <a:pt x="5" y="197"/>
                    </a:lnTo>
                    <a:lnTo>
                      <a:pt x="11" y="138"/>
                    </a:lnTo>
                    <a:lnTo>
                      <a:pt x="17" y="89"/>
                    </a:lnTo>
                    <a:lnTo>
                      <a:pt x="24" y="50"/>
                    </a:lnTo>
                    <a:lnTo>
                      <a:pt x="30" y="22"/>
                    </a:lnTo>
                    <a:lnTo>
                      <a:pt x="33" y="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21"/>
              <p:cNvSpPr>
                <a:spLocks/>
              </p:cNvSpPr>
              <p:nvPr/>
            </p:nvSpPr>
            <p:spPr bwMode="auto">
              <a:xfrm>
                <a:off x="2659250" y="4257675"/>
                <a:ext cx="134937" cy="6127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4"/>
                  </a:cxn>
                  <a:cxn ang="0">
                    <a:pos x="7" y="17"/>
                  </a:cxn>
                  <a:cxn ang="0">
                    <a:pos x="15" y="37"/>
                  </a:cxn>
                  <a:cxn ang="0">
                    <a:pos x="24" y="69"/>
                  </a:cxn>
                  <a:cxn ang="0">
                    <a:pos x="35" y="108"/>
                  </a:cxn>
                  <a:cxn ang="0">
                    <a:pos x="48" y="160"/>
                  </a:cxn>
                  <a:cxn ang="0">
                    <a:pos x="61" y="222"/>
                  </a:cxn>
                  <a:cxn ang="0">
                    <a:pos x="74" y="295"/>
                  </a:cxn>
                  <a:cxn ang="0">
                    <a:pos x="85" y="380"/>
                  </a:cxn>
                  <a:cxn ang="0">
                    <a:pos x="74" y="384"/>
                  </a:cxn>
                  <a:cxn ang="0">
                    <a:pos x="61" y="386"/>
                  </a:cxn>
                  <a:cxn ang="0">
                    <a:pos x="58" y="332"/>
                  </a:cxn>
                  <a:cxn ang="0">
                    <a:pos x="50" y="270"/>
                  </a:cxn>
                  <a:cxn ang="0">
                    <a:pos x="41" y="205"/>
                  </a:cxn>
                  <a:cxn ang="0">
                    <a:pos x="31" y="134"/>
                  </a:cxn>
                  <a:cxn ang="0">
                    <a:pos x="17" y="65"/>
                  </a:cxn>
                  <a:cxn ang="0">
                    <a:pos x="0" y="0"/>
                  </a:cxn>
                </a:cxnLst>
                <a:rect l="0" t="0" r="r" b="b"/>
                <a:pathLst>
                  <a:path w="85" h="386">
                    <a:moveTo>
                      <a:pt x="0" y="0"/>
                    </a:moveTo>
                    <a:lnTo>
                      <a:pt x="2" y="4"/>
                    </a:lnTo>
                    <a:lnTo>
                      <a:pt x="7" y="17"/>
                    </a:lnTo>
                    <a:lnTo>
                      <a:pt x="15" y="37"/>
                    </a:lnTo>
                    <a:lnTo>
                      <a:pt x="24" y="69"/>
                    </a:lnTo>
                    <a:lnTo>
                      <a:pt x="35" y="108"/>
                    </a:lnTo>
                    <a:lnTo>
                      <a:pt x="48" y="160"/>
                    </a:lnTo>
                    <a:lnTo>
                      <a:pt x="61" y="222"/>
                    </a:lnTo>
                    <a:lnTo>
                      <a:pt x="74" y="295"/>
                    </a:lnTo>
                    <a:lnTo>
                      <a:pt x="85" y="380"/>
                    </a:lnTo>
                    <a:lnTo>
                      <a:pt x="74" y="384"/>
                    </a:lnTo>
                    <a:lnTo>
                      <a:pt x="61" y="386"/>
                    </a:lnTo>
                    <a:lnTo>
                      <a:pt x="58" y="332"/>
                    </a:lnTo>
                    <a:lnTo>
                      <a:pt x="50" y="270"/>
                    </a:lnTo>
                    <a:lnTo>
                      <a:pt x="41" y="205"/>
                    </a:lnTo>
                    <a:lnTo>
                      <a:pt x="31" y="134"/>
                    </a:lnTo>
                    <a:lnTo>
                      <a:pt x="17" y="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22"/>
              <p:cNvSpPr>
                <a:spLocks/>
              </p:cNvSpPr>
              <p:nvPr/>
            </p:nvSpPr>
            <p:spPr bwMode="auto">
              <a:xfrm>
                <a:off x="1719450" y="4370388"/>
                <a:ext cx="206375" cy="682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30" y="11"/>
                  </a:cxn>
                  <a:cxn ang="0">
                    <a:pos x="128" y="43"/>
                  </a:cxn>
                  <a:cxn ang="0">
                    <a:pos x="0" y="33"/>
                  </a:cxn>
                  <a:cxn ang="0">
                    <a:pos x="2" y="0"/>
                  </a:cxn>
                </a:cxnLst>
                <a:rect l="0" t="0" r="r" b="b"/>
                <a:pathLst>
                  <a:path w="130" h="43">
                    <a:moveTo>
                      <a:pt x="2" y="0"/>
                    </a:moveTo>
                    <a:lnTo>
                      <a:pt x="130" y="11"/>
                    </a:lnTo>
                    <a:lnTo>
                      <a:pt x="128" y="43"/>
                    </a:lnTo>
                    <a:lnTo>
                      <a:pt x="0" y="3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05"/>
              <p:cNvSpPr>
                <a:spLocks/>
              </p:cNvSpPr>
              <p:nvPr/>
            </p:nvSpPr>
            <p:spPr bwMode="auto">
              <a:xfrm>
                <a:off x="2043450" y="3772011"/>
                <a:ext cx="257439" cy="140758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79" y="76"/>
                  </a:cxn>
                  <a:cxn ang="0">
                    <a:pos x="0" y="6"/>
                  </a:cxn>
                  <a:cxn ang="0">
                    <a:pos x="55" y="6"/>
                  </a:cxn>
                  <a:cxn ang="0">
                    <a:pos x="75" y="5"/>
                  </a:cxn>
                  <a:cxn ang="0">
                    <a:pos x="96" y="4"/>
                  </a:cxn>
                  <a:cxn ang="0">
                    <a:pos x="118" y="3"/>
                  </a:cxn>
                  <a:cxn ang="0">
                    <a:pos x="139" y="0"/>
                  </a:cxn>
                </a:cxnLst>
                <a:rect l="0" t="0" r="r" b="b"/>
                <a:pathLst>
                  <a:path w="139" h="76">
                    <a:moveTo>
                      <a:pt x="139" y="0"/>
                    </a:moveTo>
                    <a:lnTo>
                      <a:pt x="79" y="76"/>
                    </a:lnTo>
                    <a:lnTo>
                      <a:pt x="0" y="6"/>
                    </a:lnTo>
                    <a:lnTo>
                      <a:pt x="55" y="6"/>
                    </a:lnTo>
                    <a:lnTo>
                      <a:pt x="75" y="5"/>
                    </a:lnTo>
                    <a:lnTo>
                      <a:pt x="96" y="4"/>
                    </a:lnTo>
                    <a:lnTo>
                      <a:pt x="118" y="3"/>
                    </a:lnTo>
                    <a:lnTo>
                      <a:pt x="13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A1EA3">
                      <a:shade val="30000"/>
                      <a:satMod val="115000"/>
                    </a:srgbClr>
                  </a:gs>
                  <a:gs pos="50000">
                    <a:srgbClr val="DA1EA3">
                      <a:shade val="67500"/>
                      <a:satMod val="115000"/>
                    </a:srgbClr>
                  </a:gs>
                  <a:gs pos="100000">
                    <a:srgbClr val="DA1EA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06"/>
              <p:cNvSpPr>
                <a:spLocks/>
              </p:cNvSpPr>
              <p:nvPr/>
            </p:nvSpPr>
            <p:spPr bwMode="auto">
              <a:xfrm>
                <a:off x="2119386" y="3868320"/>
                <a:ext cx="218546" cy="89826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50" y="0"/>
                  </a:cxn>
                  <a:cxn ang="0">
                    <a:pos x="56" y="27"/>
                  </a:cxn>
                  <a:cxn ang="0">
                    <a:pos x="62" y="55"/>
                  </a:cxn>
                  <a:cxn ang="0">
                    <a:pos x="68" y="85"/>
                  </a:cxn>
                  <a:cxn ang="0">
                    <a:pos x="74" y="115"/>
                  </a:cxn>
                  <a:cxn ang="0">
                    <a:pos x="85" y="178"/>
                  </a:cxn>
                  <a:cxn ang="0">
                    <a:pos x="94" y="238"/>
                  </a:cxn>
                  <a:cxn ang="0">
                    <a:pos x="99" y="266"/>
                  </a:cxn>
                  <a:cxn ang="0">
                    <a:pos x="103" y="293"/>
                  </a:cxn>
                  <a:cxn ang="0">
                    <a:pos x="107" y="318"/>
                  </a:cxn>
                  <a:cxn ang="0">
                    <a:pos x="110" y="339"/>
                  </a:cxn>
                  <a:cxn ang="0">
                    <a:pos x="113" y="358"/>
                  </a:cxn>
                  <a:cxn ang="0">
                    <a:pos x="115" y="373"/>
                  </a:cxn>
                  <a:cxn ang="0">
                    <a:pos x="117" y="385"/>
                  </a:cxn>
                  <a:cxn ang="0">
                    <a:pos x="118" y="393"/>
                  </a:cxn>
                  <a:cxn ang="0">
                    <a:pos x="118" y="395"/>
                  </a:cxn>
                  <a:cxn ang="0">
                    <a:pos x="63" y="485"/>
                  </a:cxn>
                  <a:cxn ang="0">
                    <a:pos x="0" y="401"/>
                  </a:cxn>
                  <a:cxn ang="0">
                    <a:pos x="5" y="377"/>
                  </a:cxn>
                  <a:cxn ang="0">
                    <a:pos x="9" y="350"/>
                  </a:cxn>
                  <a:cxn ang="0">
                    <a:pos x="13" y="322"/>
                  </a:cxn>
                  <a:cxn ang="0">
                    <a:pos x="16" y="292"/>
                  </a:cxn>
                  <a:cxn ang="0">
                    <a:pos x="18" y="262"/>
                  </a:cxn>
                  <a:cxn ang="0">
                    <a:pos x="21" y="200"/>
                  </a:cxn>
                  <a:cxn ang="0">
                    <a:pos x="22" y="170"/>
                  </a:cxn>
                  <a:cxn ang="0">
                    <a:pos x="23" y="141"/>
                  </a:cxn>
                  <a:cxn ang="0">
                    <a:pos x="24" y="113"/>
                  </a:cxn>
                  <a:cxn ang="0">
                    <a:pos x="24" y="29"/>
                  </a:cxn>
                  <a:cxn ang="0">
                    <a:pos x="23" y="17"/>
                  </a:cxn>
                  <a:cxn ang="0">
                    <a:pos x="23" y="6"/>
                  </a:cxn>
                  <a:cxn ang="0">
                    <a:pos x="28" y="5"/>
                  </a:cxn>
                  <a:cxn ang="0">
                    <a:pos x="35" y="2"/>
                  </a:cxn>
                  <a:cxn ang="0">
                    <a:pos x="42" y="2"/>
                  </a:cxn>
                  <a:cxn ang="0">
                    <a:pos x="47" y="0"/>
                  </a:cxn>
                </a:cxnLst>
                <a:rect l="0" t="0" r="r" b="b"/>
                <a:pathLst>
                  <a:path w="118" h="485">
                    <a:moveTo>
                      <a:pt x="47" y="0"/>
                    </a:moveTo>
                    <a:lnTo>
                      <a:pt x="50" y="0"/>
                    </a:lnTo>
                    <a:lnTo>
                      <a:pt x="56" y="27"/>
                    </a:lnTo>
                    <a:lnTo>
                      <a:pt x="62" y="55"/>
                    </a:lnTo>
                    <a:lnTo>
                      <a:pt x="68" y="85"/>
                    </a:lnTo>
                    <a:lnTo>
                      <a:pt x="74" y="115"/>
                    </a:lnTo>
                    <a:lnTo>
                      <a:pt x="85" y="178"/>
                    </a:lnTo>
                    <a:lnTo>
                      <a:pt x="94" y="238"/>
                    </a:lnTo>
                    <a:lnTo>
                      <a:pt x="99" y="266"/>
                    </a:lnTo>
                    <a:lnTo>
                      <a:pt x="103" y="293"/>
                    </a:lnTo>
                    <a:lnTo>
                      <a:pt x="107" y="318"/>
                    </a:lnTo>
                    <a:lnTo>
                      <a:pt x="110" y="339"/>
                    </a:lnTo>
                    <a:lnTo>
                      <a:pt x="113" y="358"/>
                    </a:lnTo>
                    <a:lnTo>
                      <a:pt x="115" y="373"/>
                    </a:lnTo>
                    <a:lnTo>
                      <a:pt x="117" y="385"/>
                    </a:lnTo>
                    <a:lnTo>
                      <a:pt x="118" y="393"/>
                    </a:lnTo>
                    <a:lnTo>
                      <a:pt x="118" y="395"/>
                    </a:lnTo>
                    <a:lnTo>
                      <a:pt x="63" y="485"/>
                    </a:lnTo>
                    <a:lnTo>
                      <a:pt x="0" y="401"/>
                    </a:lnTo>
                    <a:lnTo>
                      <a:pt x="5" y="377"/>
                    </a:lnTo>
                    <a:lnTo>
                      <a:pt x="9" y="350"/>
                    </a:lnTo>
                    <a:lnTo>
                      <a:pt x="13" y="322"/>
                    </a:lnTo>
                    <a:lnTo>
                      <a:pt x="16" y="292"/>
                    </a:lnTo>
                    <a:lnTo>
                      <a:pt x="18" y="262"/>
                    </a:lnTo>
                    <a:lnTo>
                      <a:pt x="21" y="200"/>
                    </a:lnTo>
                    <a:lnTo>
                      <a:pt x="22" y="170"/>
                    </a:lnTo>
                    <a:lnTo>
                      <a:pt x="23" y="141"/>
                    </a:lnTo>
                    <a:lnTo>
                      <a:pt x="24" y="113"/>
                    </a:lnTo>
                    <a:lnTo>
                      <a:pt x="24" y="29"/>
                    </a:lnTo>
                    <a:lnTo>
                      <a:pt x="23" y="17"/>
                    </a:lnTo>
                    <a:lnTo>
                      <a:pt x="23" y="6"/>
                    </a:lnTo>
                    <a:lnTo>
                      <a:pt x="28" y="5"/>
                    </a:lnTo>
                    <a:lnTo>
                      <a:pt x="35" y="2"/>
                    </a:lnTo>
                    <a:lnTo>
                      <a:pt x="42" y="2"/>
                    </a:lnTo>
                    <a:lnTo>
                      <a:pt x="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A1EA3">
                      <a:shade val="30000"/>
                      <a:satMod val="115000"/>
                    </a:srgbClr>
                  </a:gs>
                  <a:gs pos="50000">
                    <a:srgbClr val="DA1EA3">
                      <a:shade val="67500"/>
                      <a:satMod val="115000"/>
                    </a:srgbClr>
                  </a:gs>
                  <a:gs pos="100000">
                    <a:srgbClr val="DA1EA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6" name="Freeform 89"/>
            <p:cNvSpPr>
              <a:spLocks/>
            </p:cNvSpPr>
            <p:nvPr/>
          </p:nvSpPr>
          <p:spPr bwMode="auto">
            <a:xfrm>
              <a:off x="2354261" y="3105944"/>
              <a:ext cx="474133" cy="368564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144" y="1"/>
                </a:cxn>
                <a:cxn ang="0">
                  <a:pos x="145" y="6"/>
                </a:cxn>
                <a:cxn ang="0">
                  <a:pos x="147" y="12"/>
                </a:cxn>
                <a:cxn ang="0">
                  <a:pos x="150" y="22"/>
                </a:cxn>
                <a:cxn ang="0">
                  <a:pos x="154" y="31"/>
                </a:cxn>
                <a:cxn ang="0">
                  <a:pos x="159" y="43"/>
                </a:cxn>
                <a:cxn ang="0">
                  <a:pos x="165" y="55"/>
                </a:cxn>
                <a:cxn ang="0">
                  <a:pos x="172" y="66"/>
                </a:cxn>
                <a:cxn ang="0">
                  <a:pos x="180" y="76"/>
                </a:cxn>
                <a:cxn ang="0">
                  <a:pos x="189" y="86"/>
                </a:cxn>
                <a:cxn ang="0">
                  <a:pos x="200" y="94"/>
                </a:cxn>
                <a:cxn ang="0">
                  <a:pos x="212" y="99"/>
                </a:cxn>
                <a:cxn ang="0">
                  <a:pos x="225" y="102"/>
                </a:cxn>
                <a:cxn ang="0">
                  <a:pos x="240" y="102"/>
                </a:cxn>
                <a:cxn ang="0">
                  <a:pos x="256" y="98"/>
                </a:cxn>
                <a:cxn ang="0">
                  <a:pos x="255" y="100"/>
                </a:cxn>
                <a:cxn ang="0">
                  <a:pos x="252" y="104"/>
                </a:cxn>
                <a:cxn ang="0">
                  <a:pos x="247" y="110"/>
                </a:cxn>
                <a:cxn ang="0">
                  <a:pos x="241" y="118"/>
                </a:cxn>
                <a:cxn ang="0">
                  <a:pos x="232" y="128"/>
                </a:cxn>
                <a:cxn ang="0">
                  <a:pos x="222" y="138"/>
                </a:cxn>
                <a:cxn ang="0">
                  <a:pos x="209" y="149"/>
                </a:cxn>
                <a:cxn ang="0">
                  <a:pos x="195" y="159"/>
                </a:cxn>
                <a:cxn ang="0">
                  <a:pos x="178" y="169"/>
                </a:cxn>
                <a:cxn ang="0">
                  <a:pos x="159" y="179"/>
                </a:cxn>
                <a:cxn ang="0">
                  <a:pos x="137" y="187"/>
                </a:cxn>
                <a:cxn ang="0">
                  <a:pos x="114" y="193"/>
                </a:cxn>
                <a:cxn ang="0">
                  <a:pos x="90" y="197"/>
                </a:cxn>
                <a:cxn ang="0">
                  <a:pos x="62" y="199"/>
                </a:cxn>
                <a:cxn ang="0">
                  <a:pos x="31" y="197"/>
                </a:cxn>
                <a:cxn ang="0">
                  <a:pos x="0" y="192"/>
                </a:cxn>
                <a:cxn ang="0">
                  <a:pos x="144" y="0"/>
                </a:cxn>
              </a:cxnLst>
              <a:rect l="0" t="0" r="r" b="b"/>
              <a:pathLst>
                <a:path w="256" h="199">
                  <a:moveTo>
                    <a:pt x="144" y="0"/>
                  </a:moveTo>
                  <a:lnTo>
                    <a:pt x="144" y="1"/>
                  </a:lnTo>
                  <a:lnTo>
                    <a:pt x="145" y="6"/>
                  </a:lnTo>
                  <a:lnTo>
                    <a:pt x="147" y="12"/>
                  </a:lnTo>
                  <a:lnTo>
                    <a:pt x="150" y="22"/>
                  </a:lnTo>
                  <a:lnTo>
                    <a:pt x="154" y="31"/>
                  </a:lnTo>
                  <a:lnTo>
                    <a:pt x="159" y="43"/>
                  </a:lnTo>
                  <a:lnTo>
                    <a:pt x="165" y="55"/>
                  </a:lnTo>
                  <a:lnTo>
                    <a:pt x="172" y="66"/>
                  </a:lnTo>
                  <a:lnTo>
                    <a:pt x="180" y="76"/>
                  </a:lnTo>
                  <a:lnTo>
                    <a:pt x="189" y="86"/>
                  </a:lnTo>
                  <a:lnTo>
                    <a:pt x="200" y="94"/>
                  </a:lnTo>
                  <a:lnTo>
                    <a:pt x="212" y="99"/>
                  </a:lnTo>
                  <a:lnTo>
                    <a:pt x="225" y="102"/>
                  </a:lnTo>
                  <a:lnTo>
                    <a:pt x="240" y="102"/>
                  </a:lnTo>
                  <a:lnTo>
                    <a:pt x="256" y="98"/>
                  </a:lnTo>
                  <a:lnTo>
                    <a:pt x="255" y="100"/>
                  </a:lnTo>
                  <a:lnTo>
                    <a:pt x="252" y="104"/>
                  </a:lnTo>
                  <a:lnTo>
                    <a:pt x="247" y="110"/>
                  </a:lnTo>
                  <a:lnTo>
                    <a:pt x="241" y="118"/>
                  </a:lnTo>
                  <a:lnTo>
                    <a:pt x="232" y="128"/>
                  </a:lnTo>
                  <a:lnTo>
                    <a:pt x="222" y="138"/>
                  </a:lnTo>
                  <a:lnTo>
                    <a:pt x="209" y="149"/>
                  </a:lnTo>
                  <a:lnTo>
                    <a:pt x="195" y="159"/>
                  </a:lnTo>
                  <a:lnTo>
                    <a:pt x="178" y="169"/>
                  </a:lnTo>
                  <a:lnTo>
                    <a:pt x="159" y="179"/>
                  </a:lnTo>
                  <a:lnTo>
                    <a:pt x="137" y="187"/>
                  </a:lnTo>
                  <a:lnTo>
                    <a:pt x="114" y="193"/>
                  </a:lnTo>
                  <a:lnTo>
                    <a:pt x="90" y="197"/>
                  </a:lnTo>
                  <a:lnTo>
                    <a:pt x="62" y="199"/>
                  </a:lnTo>
                  <a:lnTo>
                    <a:pt x="31" y="197"/>
                  </a:lnTo>
                  <a:lnTo>
                    <a:pt x="0" y="19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4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94"/>
            <p:cNvSpPr>
              <a:spLocks/>
            </p:cNvSpPr>
            <p:nvPr/>
          </p:nvSpPr>
          <p:spPr bwMode="auto">
            <a:xfrm>
              <a:off x="1304130" y="2257690"/>
              <a:ext cx="1407583" cy="1357577"/>
            </a:xfrm>
            <a:custGeom>
              <a:avLst/>
              <a:gdLst/>
              <a:ahLst/>
              <a:cxnLst>
                <a:cxn ang="0">
                  <a:pos x="406" y="2"/>
                </a:cxn>
                <a:cxn ang="0">
                  <a:pos x="481" y="19"/>
                </a:cxn>
                <a:cxn ang="0">
                  <a:pos x="552" y="49"/>
                </a:cxn>
                <a:cxn ang="0">
                  <a:pos x="613" y="92"/>
                </a:cxn>
                <a:cxn ang="0">
                  <a:pos x="664" y="145"/>
                </a:cxn>
                <a:cxn ang="0">
                  <a:pos x="704" y="208"/>
                </a:cxn>
                <a:cxn ang="0">
                  <a:pos x="734" y="275"/>
                </a:cxn>
                <a:cxn ang="0">
                  <a:pos x="753" y="345"/>
                </a:cxn>
                <a:cxn ang="0">
                  <a:pos x="760" y="414"/>
                </a:cxn>
                <a:cxn ang="0">
                  <a:pos x="756" y="479"/>
                </a:cxn>
                <a:cxn ang="0">
                  <a:pos x="739" y="538"/>
                </a:cxn>
                <a:cxn ang="0">
                  <a:pos x="705" y="599"/>
                </a:cxn>
                <a:cxn ang="0">
                  <a:pos x="660" y="650"/>
                </a:cxn>
                <a:cxn ang="0">
                  <a:pos x="605" y="689"/>
                </a:cxn>
                <a:cxn ang="0">
                  <a:pos x="542" y="716"/>
                </a:cxn>
                <a:cxn ang="0">
                  <a:pos x="474" y="731"/>
                </a:cxn>
                <a:cxn ang="0">
                  <a:pos x="402" y="733"/>
                </a:cxn>
                <a:cxn ang="0">
                  <a:pos x="328" y="722"/>
                </a:cxn>
                <a:cxn ang="0">
                  <a:pos x="253" y="698"/>
                </a:cxn>
                <a:cxn ang="0">
                  <a:pos x="179" y="658"/>
                </a:cxn>
                <a:cxn ang="0">
                  <a:pos x="116" y="607"/>
                </a:cxn>
                <a:cxn ang="0">
                  <a:pos x="65" y="546"/>
                </a:cxn>
                <a:cxn ang="0">
                  <a:pos x="27" y="478"/>
                </a:cxn>
                <a:cxn ang="0">
                  <a:pos x="6" y="404"/>
                </a:cxn>
                <a:cxn ang="0">
                  <a:pos x="0" y="329"/>
                </a:cxn>
                <a:cxn ang="0">
                  <a:pos x="12" y="252"/>
                </a:cxn>
                <a:cxn ang="0">
                  <a:pos x="42" y="180"/>
                </a:cxn>
                <a:cxn ang="0">
                  <a:pos x="84" y="120"/>
                </a:cxn>
                <a:cxn ang="0">
                  <a:pos x="135" y="71"/>
                </a:cxn>
                <a:cxn ang="0">
                  <a:pos x="195" y="36"/>
                </a:cxn>
                <a:cxn ang="0">
                  <a:pos x="262" y="11"/>
                </a:cxn>
                <a:cxn ang="0">
                  <a:pos x="332" y="0"/>
                </a:cxn>
              </a:cxnLst>
              <a:rect l="0" t="0" r="r" b="b"/>
              <a:pathLst>
                <a:path w="760" h="733">
                  <a:moveTo>
                    <a:pt x="370" y="0"/>
                  </a:moveTo>
                  <a:lnTo>
                    <a:pt x="406" y="2"/>
                  </a:lnTo>
                  <a:lnTo>
                    <a:pt x="444" y="9"/>
                  </a:lnTo>
                  <a:lnTo>
                    <a:pt x="481" y="19"/>
                  </a:lnTo>
                  <a:lnTo>
                    <a:pt x="519" y="32"/>
                  </a:lnTo>
                  <a:lnTo>
                    <a:pt x="552" y="49"/>
                  </a:lnTo>
                  <a:lnTo>
                    <a:pt x="584" y="69"/>
                  </a:lnTo>
                  <a:lnTo>
                    <a:pt x="613" y="92"/>
                  </a:lnTo>
                  <a:lnTo>
                    <a:pt x="639" y="118"/>
                  </a:lnTo>
                  <a:lnTo>
                    <a:pt x="664" y="145"/>
                  </a:lnTo>
                  <a:lnTo>
                    <a:pt x="685" y="176"/>
                  </a:lnTo>
                  <a:lnTo>
                    <a:pt x="704" y="208"/>
                  </a:lnTo>
                  <a:lnTo>
                    <a:pt x="720" y="241"/>
                  </a:lnTo>
                  <a:lnTo>
                    <a:pt x="734" y="275"/>
                  </a:lnTo>
                  <a:lnTo>
                    <a:pt x="745" y="309"/>
                  </a:lnTo>
                  <a:lnTo>
                    <a:pt x="753" y="345"/>
                  </a:lnTo>
                  <a:lnTo>
                    <a:pt x="758" y="380"/>
                  </a:lnTo>
                  <a:lnTo>
                    <a:pt x="760" y="414"/>
                  </a:lnTo>
                  <a:lnTo>
                    <a:pt x="759" y="447"/>
                  </a:lnTo>
                  <a:lnTo>
                    <a:pt x="756" y="479"/>
                  </a:lnTo>
                  <a:lnTo>
                    <a:pt x="749" y="509"/>
                  </a:lnTo>
                  <a:lnTo>
                    <a:pt x="739" y="538"/>
                  </a:lnTo>
                  <a:lnTo>
                    <a:pt x="724" y="570"/>
                  </a:lnTo>
                  <a:lnTo>
                    <a:pt x="705" y="599"/>
                  </a:lnTo>
                  <a:lnTo>
                    <a:pt x="684" y="626"/>
                  </a:lnTo>
                  <a:lnTo>
                    <a:pt x="660" y="650"/>
                  </a:lnTo>
                  <a:lnTo>
                    <a:pt x="634" y="671"/>
                  </a:lnTo>
                  <a:lnTo>
                    <a:pt x="605" y="689"/>
                  </a:lnTo>
                  <a:lnTo>
                    <a:pt x="575" y="704"/>
                  </a:lnTo>
                  <a:lnTo>
                    <a:pt x="542" y="716"/>
                  </a:lnTo>
                  <a:lnTo>
                    <a:pt x="508" y="724"/>
                  </a:lnTo>
                  <a:lnTo>
                    <a:pt x="474" y="731"/>
                  </a:lnTo>
                  <a:lnTo>
                    <a:pt x="438" y="733"/>
                  </a:lnTo>
                  <a:lnTo>
                    <a:pt x="402" y="733"/>
                  </a:lnTo>
                  <a:lnTo>
                    <a:pt x="364" y="729"/>
                  </a:lnTo>
                  <a:lnTo>
                    <a:pt x="328" y="722"/>
                  </a:lnTo>
                  <a:lnTo>
                    <a:pt x="290" y="712"/>
                  </a:lnTo>
                  <a:lnTo>
                    <a:pt x="253" y="698"/>
                  </a:lnTo>
                  <a:lnTo>
                    <a:pt x="215" y="680"/>
                  </a:lnTo>
                  <a:lnTo>
                    <a:pt x="179" y="658"/>
                  </a:lnTo>
                  <a:lnTo>
                    <a:pt x="146" y="634"/>
                  </a:lnTo>
                  <a:lnTo>
                    <a:pt x="116" y="607"/>
                  </a:lnTo>
                  <a:lnTo>
                    <a:pt x="89" y="578"/>
                  </a:lnTo>
                  <a:lnTo>
                    <a:pt x="65" y="546"/>
                  </a:lnTo>
                  <a:lnTo>
                    <a:pt x="44" y="513"/>
                  </a:lnTo>
                  <a:lnTo>
                    <a:pt x="27" y="478"/>
                  </a:lnTo>
                  <a:lnTo>
                    <a:pt x="15" y="442"/>
                  </a:lnTo>
                  <a:lnTo>
                    <a:pt x="6" y="404"/>
                  </a:lnTo>
                  <a:lnTo>
                    <a:pt x="1" y="367"/>
                  </a:lnTo>
                  <a:lnTo>
                    <a:pt x="0" y="329"/>
                  </a:lnTo>
                  <a:lnTo>
                    <a:pt x="4" y="290"/>
                  </a:lnTo>
                  <a:lnTo>
                    <a:pt x="12" y="252"/>
                  </a:lnTo>
                  <a:lnTo>
                    <a:pt x="26" y="214"/>
                  </a:lnTo>
                  <a:lnTo>
                    <a:pt x="42" y="180"/>
                  </a:lnTo>
                  <a:lnTo>
                    <a:pt x="62" y="149"/>
                  </a:lnTo>
                  <a:lnTo>
                    <a:pt x="84" y="120"/>
                  </a:lnTo>
                  <a:lnTo>
                    <a:pt x="109" y="94"/>
                  </a:lnTo>
                  <a:lnTo>
                    <a:pt x="135" y="71"/>
                  </a:lnTo>
                  <a:lnTo>
                    <a:pt x="164" y="52"/>
                  </a:lnTo>
                  <a:lnTo>
                    <a:pt x="195" y="36"/>
                  </a:lnTo>
                  <a:lnTo>
                    <a:pt x="228" y="21"/>
                  </a:lnTo>
                  <a:lnTo>
                    <a:pt x="262" y="11"/>
                  </a:lnTo>
                  <a:lnTo>
                    <a:pt x="297" y="4"/>
                  </a:lnTo>
                  <a:lnTo>
                    <a:pt x="332" y="0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FFC89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95"/>
            <p:cNvSpPr>
              <a:spLocks/>
            </p:cNvSpPr>
            <p:nvPr/>
          </p:nvSpPr>
          <p:spPr bwMode="auto">
            <a:xfrm>
              <a:off x="1435627" y="2335478"/>
              <a:ext cx="1227931" cy="1185333"/>
            </a:xfrm>
            <a:custGeom>
              <a:avLst/>
              <a:gdLst/>
              <a:ahLst/>
              <a:cxnLst>
                <a:cxn ang="0">
                  <a:pos x="313" y="0"/>
                </a:cxn>
                <a:cxn ang="0">
                  <a:pos x="348" y="1"/>
                </a:cxn>
                <a:cxn ang="0">
                  <a:pos x="383" y="7"/>
                </a:cxn>
                <a:cxn ang="0">
                  <a:pos x="418" y="16"/>
                </a:cxn>
                <a:cxn ang="0">
                  <a:pos x="453" y="29"/>
                </a:cxn>
                <a:cxn ang="0">
                  <a:pos x="484" y="44"/>
                </a:cxn>
                <a:cxn ang="0">
                  <a:pos x="512" y="63"/>
                </a:cxn>
                <a:cxn ang="0">
                  <a:pos x="539" y="84"/>
                </a:cxn>
                <a:cxn ang="0">
                  <a:pos x="563" y="108"/>
                </a:cxn>
                <a:cxn ang="0">
                  <a:pos x="585" y="135"/>
                </a:cxn>
                <a:cxn ang="0">
                  <a:pos x="604" y="164"/>
                </a:cxn>
                <a:cxn ang="0">
                  <a:pos x="621" y="193"/>
                </a:cxn>
                <a:cxn ang="0">
                  <a:pos x="634" y="225"/>
                </a:cxn>
                <a:cxn ang="0">
                  <a:pos x="645" y="257"/>
                </a:cxn>
                <a:cxn ang="0">
                  <a:pos x="654" y="289"/>
                </a:cxn>
                <a:cxn ang="0">
                  <a:pos x="660" y="322"/>
                </a:cxn>
                <a:cxn ang="0">
                  <a:pos x="663" y="353"/>
                </a:cxn>
                <a:cxn ang="0">
                  <a:pos x="663" y="385"/>
                </a:cxn>
                <a:cxn ang="0">
                  <a:pos x="660" y="415"/>
                </a:cxn>
                <a:cxn ang="0">
                  <a:pos x="653" y="443"/>
                </a:cxn>
                <a:cxn ang="0">
                  <a:pos x="645" y="470"/>
                </a:cxn>
                <a:cxn ang="0">
                  <a:pos x="630" y="499"/>
                </a:cxn>
                <a:cxn ang="0">
                  <a:pos x="613" y="526"/>
                </a:cxn>
                <a:cxn ang="0">
                  <a:pos x="592" y="551"/>
                </a:cxn>
                <a:cxn ang="0">
                  <a:pos x="570" y="572"/>
                </a:cxn>
                <a:cxn ang="0">
                  <a:pos x="544" y="591"/>
                </a:cxn>
                <a:cxn ang="0">
                  <a:pos x="517" y="607"/>
                </a:cxn>
                <a:cxn ang="0">
                  <a:pos x="488" y="619"/>
                </a:cxn>
                <a:cxn ang="0">
                  <a:pos x="457" y="629"/>
                </a:cxn>
                <a:cxn ang="0">
                  <a:pos x="425" y="635"/>
                </a:cxn>
                <a:cxn ang="0">
                  <a:pos x="393" y="639"/>
                </a:cxn>
                <a:cxn ang="0">
                  <a:pos x="359" y="640"/>
                </a:cxn>
                <a:cxn ang="0">
                  <a:pos x="324" y="637"/>
                </a:cxn>
                <a:cxn ang="0">
                  <a:pos x="290" y="631"/>
                </a:cxn>
                <a:cxn ang="0">
                  <a:pos x="255" y="622"/>
                </a:cxn>
                <a:cxn ang="0">
                  <a:pos x="221" y="609"/>
                </a:cxn>
                <a:cxn ang="0">
                  <a:pos x="185" y="592"/>
                </a:cxn>
                <a:cxn ang="0">
                  <a:pos x="151" y="572"/>
                </a:cxn>
                <a:cxn ang="0">
                  <a:pos x="121" y="549"/>
                </a:cxn>
                <a:cxn ang="0">
                  <a:pos x="94" y="523"/>
                </a:cxn>
                <a:cxn ang="0">
                  <a:pos x="69" y="494"/>
                </a:cxn>
                <a:cxn ang="0">
                  <a:pos x="49" y="464"/>
                </a:cxn>
                <a:cxn ang="0">
                  <a:pos x="31" y="432"/>
                </a:cxn>
                <a:cxn ang="0">
                  <a:pos x="18" y="400"/>
                </a:cxn>
                <a:cxn ang="0">
                  <a:pos x="7" y="365"/>
                </a:cxn>
                <a:cxn ang="0">
                  <a:pos x="2" y="330"/>
                </a:cxn>
                <a:cxn ang="0">
                  <a:pos x="0" y="295"/>
                </a:cxn>
                <a:cxn ang="0">
                  <a:pos x="3" y="258"/>
                </a:cxn>
                <a:cxn ang="0">
                  <a:pos x="10" y="223"/>
                </a:cxn>
                <a:cxn ang="0">
                  <a:pos x="22" y="187"/>
                </a:cxn>
                <a:cxn ang="0">
                  <a:pos x="38" y="155"/>
                </a:cxn>
                <a:cxn ang="0">
                  <a:pos x="56" y="127"/>
                </a:cxn>
                <a:cxn ang="0">
                  <a:pos x="77" y="101"/>
                </a:cxn>
                <a:cxn ang="0">
                  <a:pos x="100" y="77"/>
                </a:cxn>
                <a:cxn ang="0">
                  <a:pos x="126" y="57"/>
                </a:cxn>
                <a:cxn ang="0">
                  <a:pos x="154" y="40"/>
                </a:cxn>
                <a:cxn ang="0">
                  <a:pos x="183" y="25"/>
                </a:cxn>
                <a:cxn ang="0">
                  <a:pos x="214" y="14"/>
                </a:cxn>
                <a:cxn ang="0">
                  <a:pos x="246" y="6"/>
                </a:cxn>
                <a:cxn ang="0">
                  <a:pos x="280" y="1"/>
                </a:cxn>
                <a:cxn ang="0">
                  <a:pos x="313" y="0"/>
                </a:cxn>
              </a:cxnLst>
              <a:rect l="0" t="0" r="r" b="b"/>
              <a:pathLst>
                <a:path w="663" h="640">
                  <a:moveTo>
                    <a:pt x="313" y="0"/>
                  </a:moveTo>
                  <a:lnTo>
                    <a:pt x="348" y="1"/>
                  </a:lnTo>
                  <a:lnTo>
                    <a:pt x="383" y="7"/>
                  </a:lnTo>
                  <a:lnTo>
                    <a:pt x="418" y="16"/>
                  </a:lnTo>
                  <a:lnTo>
                    <a:pt x="453" y="29"/>
                  </a:lnTo>
                  <a:lnTo>
                    <a:pt x="484" y="44"/>
                  </a:lnTo>
                  <a:lnTo>
                    <a:pt x="512" y="63"/>
                  </a:lnTo>
                  <a:lnTo>
                    <a:pt x="539" y="84"/>
                  </a:lnTo>
                  <a:lnTo>
                    <a:pt x="563" y="108"/>
                  </a:lnTo>
                  <a:lnTo>
                    <a:pt x="585" y="135"/>
                  </a:lnTo>
                  <a:lnTo>
                    <a:pt x="604" y="164"/>
                  </a:lnTo>
                  <a:lnTo>
                    <a:pt x="621" y="193"/>
                  </a:lnTo>
                  <a:lnTo>
                    <a:pt x="634" y="225"/>
                  </a:lnTo>
                  <a:lnTo>
                    <a:pt x="645" y="257"/>
                  </a:lnTo>
                  <a:lnTo>
                    <a:pt x="654" y="289"/>
                  </a:lnTo>
                  <a:lnTo>
                    <a:pt x="660" y="322"/>
                  </a:lnTo>
                  <a:lnTo>
                    <a:pt x="663" y="353"/>
                  </a:lnTo>
                  <a:lnTo>
                    <a:pt x="663" y="385"/>
                  </a:lnTo>
                  <a:lnTo>
                    <a:pt x="660" y="415"/>
                  </a:lnTo>
                  <a:lnTo>
                    <a:pt x="653" y="443"/>
                  </a:lnTo>
                  <a:lnTo>
                    <a:pt x="645" y="470"/>
                  </a:lnTo>
                  <a:lnTo>
                    <a:pt x="630" y="499"/>
                  </a:lnTo>
                  <a:lnTo>
                    <a:pt x="613" y="526"/>
                  </a:lnTo>
                  <a:lnTo>
                    <a:pt x="592" y="551"/>
                  </a:lnTo>
                  <a:lnTo>
                    <a:pt x="570" y="572"/>
                  </a:lnTo>
                  <a:lnTo>
                    <a:pt x="544" y="591"/>
                  </a:lnTo>
                  <a:lnTo>
                    <a:pt x="517" y="607"/>
                  </a:lnTo>
                  <a:lnTo>
                    <a:pt x="488" y="619"/>
                  </a:lnTo>
                  <a:lnTo>
                    <a:pt x="457" y="629"/>
                  </a:lnTo>
                  <a:lnTo>
                    <a:pt x="425" y="635"/>
                  </a:lnTo>
                  <a:lnTo>
                    <a:pt x="393" y="639"/>
                  </a:lnTo>
                  <a:lnTo>
                    <a:pt x="359" y="640"/>
                  </a:lnTo>
                  <a:lnTo>
                    <a:pt x="324" y="637"/>
                  </a:lnTo>
                  <a:lnTo>
                    <a:pt x="290" y="631"/>
                  </a:lnTo>
                  <a:lnTo>
                    <a:pt x="255" y="622"/>
                  </a:lnTo>
                  <a:lnTo>
                    <a:pt x="221" y="609"/>
                  </a:lnTo>
                  <a:lnTo>
                    <a:pt x="185" y="592"/>
                  </a:lnTo>
                  <a:lnTo>
                    <a:pt x="151" y="572"/>
                  </a:lnTo>
                  <a:lnTo>
                    <a:pt x="121" y="549"/>
                  </a:lnTo>
                  <a:lnTo>
                    <a:pt x="94" y="523"/>
                  </a:lnTo>
                  <a:lnTo>
                    <a:pt x="69" y="494"/>
                  </a:lnTo>
                  <a:lnTo>
                    <a:pt x="49" y="464"/>
                  </a:lnTo>
                  <a:lnTo>
                    <a:pt x="31" y="432"/>
                  </a:lnTo>
                  <a:lnTo>
                    <a:pt x="18" y="400"/>
                  </a:lnTo>
                  <a:lnTo>
                    <a:pt x="7" y="365"/>
                  </a:lnTo>
                  <a:lnTo>
                    <a:pt x="2" y="330"/>
                  </a:lnTo>
                  <a:lnTo>
                    <a:pt x="0" y="295"/>
                  </a:lnTo>
                  <a:lnTo>
                    <a:pt x="3" y="258"/>
                  </a:lnTo>
                  <a:lnTo>
                    <a:pt x="10" y="223"/>
                  </a:lnTo>
                  <a:lnTo>
                    <a:pt x="22" y="187"/>
                  </a:lnTo>
                  <a:lnTo>
                    <a:pt x="38" y="155"/>
                  </a:lnTo>
                  <a:lnTo>
                    <a:pt x="56" y="127"/>
                  </a:lnTo>
                  <a:lnTo>
                    <a:pt x="77" y="101"/>
                  </a:lnTo>
                  <a:lnTo>
                    <a:pt x="100" y="77"/>
                  </a:lnTo>
                  <a:lnTo>
                    <a:pt x="126" y="57"/>
                  </a:lnTo>
                  <a:lnTo>
                    <a:pt x="154" y="40"/>
                  </a:lnTo>
                  <a:lnTo>
                    <a:pt x="183" y="25"/>
                  </a:lnTo>
                  <a:lnTo>
                    <a:pt x="214" y="14"/>
                  </a:lnTo>
                  <a:lnTo>
                    <a:pt x="246" y="6"/>
                  </a:lnTo>
                  <a:lnTo>
                    <a:pt x="280" y="1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FFD8A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97"/>
            <p:cNvSpPr>
              <a:spLocks/>
            </p:cNvSpPr>
            <p:nvPr/>
          </p:nvSpPr>
          <p:spPr bwMode="auto">
            <a:xfrm>
              <a:off x="2570955" y="2668853"/>
              <a:ext cx="92604" cy="4852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4" y="5"/>
                </a:cxn>
                <a:cxn ang="0">
                  <a:pos x="8" y="13"/>
                </a:cxn>
                <a:cxn ang="0">
                  <a:pos x="14" y="23"/>
                </a:cxn>
                <a:cxn ang="0">
                  <a:pos x="20" y="36"/>
                </a:cxn>
                <a:cxn ang="0">
                  <a:pos x="28" y="51"/>
                </a:cxn>
                <a:cxn ang="0">
                  <a:pos x="34" y="68"/>
                </a:cxn>
                <a:cxn ang="0">
                  <a:pos x="40" y="89"/>
                </a:cxn>
                <a:cxn ang="0">
                  <a:pos x="44" y="112"/>
                </a:cxn>
                <a:cxn ang="0">
                  <a:pos x="48" y="138"/>
                </a:cxn>
                <a:cxn ang="0">
                  <a:pos x="50" y="166"/>
                </a:cxn>
                <a:cxn ang="0">
                  <a:pos x="49" y="195"/>
                </a:cxn>
                <a:cxn ang="0">
                  <a:pos x="45" y="228"/>
                </a:cxn>
                <a:cxn ang="0">
                  <a:pos x="39" y="262"/>
                </a:cxn>
                <a:cxn ang="0">
                  <a:pos x="39" y="259"/>
                </a:cxn>
                <a:cxn ang="0">
                  <a:pos x="40" y="253"/>
                </a:cxn>
                <a:cxn ang="0">
                  <a:pos x="41" y="242"/>
                </a:cxn>
                <a:cxn ang="0">
                  <a:pos x="42" y="228"/>
                </a:cxn>
                <a:cxn ang="0">
                  <a:pos x="43" y="210"/>
                </a:cxn>
                <a:cxn ang="0">
                  <a:pos x="42" y="190"/>
                </a:cxn>
                <a:cxn ang="0">
                  <a:pos x="41" y="167"/>
                </a:cxn>
                <a:cxn ang="0">
                  <a:pos x="39" y="142"/>
                </a:cxn>
                <a:cxn ang="0">
                  <a:pos x="36" y="116"/>
                </a:cxn>
                <a:cxn ang="0">
                  <a:pos x="30" y="87"/>
                </a:cxn>
                <a:cxn ang="0">
                  <a:pos x="22" y="59"/>
                </a:cxn>
                <a:cxn ang="0">
                  <a:pos x="12" y="29"/>
                </a:cxn>
                <a:cxn ang="0">
                  <a:pos x="0" y="0"/>
                </a:cxn>
              </a:cxnLst>
              <a:rect l="0" t="0" r="r" b="b"/>
              <a:pathLst>
                <a:path w="50" h="262">
                  <a:moveTo>
                    <a:pt x="0" y="0"/>
                  </a:moveTo>
                  <a:lnTo>
                    <a:pt x="0" y="1"/>
                  </a:lnTo>
                  <a:lnTo>
                    <a:pt x="4" y="5"/>
                  </a:lnTo>
                  <a:lnTo>
                    <a:pt x="8" y="13"/>
                  </a:lnTo>
                  <a:lnTo>
                    <a:pt x="14" y="23"/>
                  </a:lnTo>
                  <a:lnTo>
                    <a:pt x="20" y="36"/>
                  </a:lnTo>
                  <a:lnTo>
                    <a:pt x="28" y="51"/>
                  </a:lnTo>
                  <a:lnTo>
                    <a:pt x="34" y="68"/>
                  </a:lnTo>
                  <a:lnTo>
                    <a:pt x="40" y="89"/>
                  </a:lnTo>
                  <a:lnTo>
                    <a:pt x="44" y="112"/>
                  </a:lnTo>
                  <a:lnTo>
                    <a:pt x="48" y="138"/>
                  </a:lnTo>
                  <a:lnTo>
                    <a:pt x="50" y="166"/>
                  </a:lnTo>
                  <a:lnTo>
                    <a:pt x="49" y="195"/>
                  </a:lnTo>
                  <a:lnTo>
                    <a:pt x="45" y="228"/>
                  </a:lnTo>
                  <a:lnTo>
                    <a:pt x="39" y="262"/>
                  </a:lnTo>
                  <a:lnTo>
                    <a:pt x="39" y="259"/>
                  </a:lnTo>
                  <a:lnTo>
                    <a:pt x="40" y="253"/>
                  </a:lnTo>
                  <a:lnTo>
                    <a:pt x="41" y="242"/>
                  </a:lnTo>
                  <a:lnTo>
                    <a:pt x="42" y="228"/>
                  </a:lnTo>
                  <a:lnTo>
                    <a:pt x="43" y="210"/>
                  </a:lnTo>
                  <a:lnTo>
                    <a:pt x="42" y="190"/>
                  </a:lnTo>
                  <a:lnTo>
                    <a:pt x="41" y="167"/>
                  </a:lnTo>
                  <a:lnTo>
                    <a:pt x="39" y="142"/>
                  </a:lnTo>
                  <a:lnTo>
                    <a:pt x="36" y="116"/>
                  </a:lnTo>
                  <a:lnTo>
                    <a:pt x="30" y="87"/>
                  </a:lnTo>
                  <a:lnTo>
                    <a:pt x="22" y="59"/>
                  </a:lnTo>
                  <a:lnTo>
                    <a:pt x="12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99"/>
            <p:cNvSpPr>
              <a:spLocks/>
            </p:cNvSpPr>
            <p:nvPr/>
          </p:nvSpPr>
          <p:spPr bwMode="auto">
            <a:xfrm>
              <a:off x="1065212" y="2133600"/>
              <a:ext cx="1520560" cy="1427956"/>
            </a:xfrm>
            <a:custGeom>
              <a:avLst/>
              <a:gdLst/>
              <a:ahLst/>
              <a:cxnLst>
                <a:cxn ang="0">
                  <a:pos x="577" y="1"/>
                </a:cxn>
                <a:cxn ang="0">
                  <a:pos x="645" y="11"/>
                </a:cxn>
                <a:cxn ang="0">
                  <a:pos x="707" y="32"/>
                </a:cxn>
                <a:cxn ang="0">
                  <a:pos x="759" y="65"/>
                </a:cxn>
                <a:cxn ang="0">
                  <a:pos x="796" y="108"/>
                </a:cxn>
                <a:cxn ang="0">
                  <a:pos x="817" y="159"/>
                </a:cxn>
                <a:cxn ang="0">
                  <a:pos x="820" y="216"/>
                </a:cxn>
                <a:cxn ang="0">
                  <a:pos x="802" y="277"/>
                </a:cxn>
                <a:cxn ang="0">
                  <a:pos x="763" y="340"/>
                </a:cxn>
                <a:cxn ang="0">
                  <a:pos x="719" y="381"/>
                </a:cxn>
                <a:cxn ang="0">
                  <a:pos x="672" y="410"/>
                </a:cxn>
                <a:cxn ang="0">
                  <a:pos x="622" y="428"/>
                </a:cxn>
                <a:cxn ang="0">
                  <a:pos x="572" y="439"/>
                </a:cxn>
                <a:cxn ang="0">
                  <a:pos x="526" y="442"/>
                </a:cxn>
                <a:cxn ang="0">
                  <a:pos x="488" y="442"/>
                </a:cxn>
                <a:cxn ang="0">
                  <a:pos x="459" y="439"/>
                </a:cxn>
                <a:cxn ang="0">
                  <a:pos x="443" y="437"/>
                </a:cxn>
                <a:cxn ang="0">
                  <a:pos x="453" y="417"/>
                </a:cxn>
                <a:cxn ang="0">
                  <a:pos x="465" y="381"/>
                </a:cxn>
                <a:cxn ang="0">
                  <a:pos x="465" y="349"/>
                </a:cxn>
                <a:cxn ang="0">
                  <a:pos x="453" y="322"/>
                </a:cxn>
                <a:cxn ang="0">
                  <a:pos x="434" y="298"/>
                </a:cxn>
                <a:cxn ang="0">
                  <a:pos x="410" y="280"/>
                </a:cxn>
                <a:cxn ang="0">
                  <a:pos x="387" y="265"/>
                </a:cxn>
                <a:cxn ang="0">
                  <a:pos x="357" y="251"/>
                </a:cxn>
                <a:cxn ang="0">
                  <a:pos x="347" y="247"/>
                </a:cxn>
                <a:cxn ang="0">
                  <a:pos x="359" y="285"/>
                </a:cxn>
                <a:cxn ang="0">
                  <a:pos x="374" y="358"/>
                </a:cxn>
                <a:cxn ang="0">
                  <a:pos x="375" y="428"/>
                </a:cxn>
                <a:cxn ang="0">
                  <a:pos x="363" y="494"/>
                </a:cxn>
                <a:cxn ang="0">
                  <a:pos x="343" y="553"/>
                </a:cxn>
                <a:cxn ang="0">
                  <a:pos x="316" y="607"/>
                </a:cxn>
                <a:cxn ang="0">
                  <a:pos x="286" y="654"/>
                </a:cxn>
                <a:cxn ang="0">
                  <a:pos x="255" y="694"/>
                </a:cxn>
                <a:cxn ang="0">
                  <a:pos x="226" y="727"/>
                </a:cxn>
                <a:cxn ang="0">
                  <a:pos x="187" y="766"/>
                </a:cxn>
                <a:cxn ang="0">
                  <a:pos x="180" y="771"/>
                </a:cxn>
                <a:cxn ang="0">
                  <a:pos x="136" y="736"/>
                </a:cxn>
                <a:cxn ang="0">
                  <a:pos x="99" y="697"/>
                </a:cxn>
                <a:cxn ang="0">
                  <a:pos x="68" y="653"/>
                </a:cxn>
                <a:cxn ang="0">
                  <a:pos x="43" y="609"/>
                </a:cxn>
                <a:cxn ang="0">
                  <a:pos x="24" y="570"/>
                </a:cxn>
                <a:cxn ang="0">
                  <a:pos x="11" y="537"/>
                </a:cxn>
                <a:cxn ang="0">
                  <a:pos x="3" y="515"/>
                </a:cxn>
                <a:cxn ang="0">
                  <a:pos x="0" y="507"/>
                </a:cxn>
                <a:cxn ang="0">
                  <a:pos x="11" y="516"/>
                </a:cxn>
                <a:cxn ang="0">
                  <a:pos x="30" y="520"/>
                </a:cxn>
                <a:cxn ang="0">
                  <a:pos x="54" y="517"/>
                </a:cxn>
                <a:cxn ang="0">
                  <a:pos x="79" y="505"/>
                </a:cxn>
                <a:cxn ang="0">
                  <a:pos x="100" y="482"/>
                </a:cxn>
                <a:cxn ang="0">
                  <a:pos x="112" y="451"/>
                </a:cxn>
                <a:cxn ang="0">
                  <a:pos x="118" y="411"/>
                </a:cxn>
                <a:cxn ang="0">
                  <a:pos x="122" y="364"/>
                </a:cxn>
                <a:cxn ang="0">
                  <a:pos x="130" y="310"/>
                </a:cxn>
                <a:cxn ang="0">
                  <a:pos x="145" y="250"/>
                </a:cxn>
                <a:cxn ang="0">
                  <a:pos x="173" y="187"/>
                </a:cxn>
                <a:cxn ang="0">
                  <a:pos x="218" y="122"/>
                </a:cxn>
                <a:cxn ang="0">
                  <a:pos x="268" y="77"/>
                </a:cxn>
                <a:cxn ang="0">
                  <a:pos x="328" y="42"/>
                </a:cxn>
                <a:cxn ang="0">
                  <a:pos x="396" y="18"/>
                </a:cxn>
                <a:cxn ang="0">
                  <a:pos x="468" y="4"/>
                </a:cxn>
                <a:cxn ang="0">
                  <a:pos x="541" y="0"/>
                </a:cxn>
              </a:cxnLst>
              <a:rect l="0" t="0" r="r" b="b"/>
              <a:pathLst>
                <a:path w="821" h="771">
                  <a:moveTo>
                    <a:pt x="541" y="0"/>
                  </a:moveTo>
                  <a:lnTo>
                    <a:pt x="577" y="1"/>
                  </a:lnTo>
                  <a:lnTo>
                    <a:pt x="611" y="5"/>
                  </a:lnTo>
                  <a:lnTo>
                    <a:pt x="645" y="11"/>
                  </a:lnTo>
                  <a:lnTo>
                    <a:pt x="676" y="20"/>
                  </a:lnTo>
                  <a:lnTo>
                    <a:pt x="707" y="32"/>
                  </a:lnTo>
                  <a:lnTo>
                    <a:pt x="735" y="47"/>
                  </a:lnTo>
                  <a:lnTo>
                    <a:pt x="759" y="65"/>
                  </a:lnTo>
                  <a:lnTo>
                    <a:pt x="779" y="86"/>
                  </a:lnTo>
                  <a:lnTo>
                    <a:pt x="796" y="108"/>
                  </a:lnTo>
                  <a:lnTo>
                    <a:pt x="809" y="133"/>
                  </a:lnTo>
                  <a:lnTo>
                    <a:pt x="817" y="159"/>
                  </a:lnTo>
                  <a:lnTo>
                    <a:pt x="821" y="187"/>
                  </a:lnTo>
                  <a:lnTo>
                    <a:pt x="820" y="216"/>
                  </a:lnTo>
                  <a:lnTo>
                    <a:pt x="813" y="246"/>
                  </a:lnTo>
                  <a:lnTo>
                    <a:pt x="802" y="277"/>
                  </a:lnTo>
                  <a:lnTo>
                    <a:pt x="785" y="308"/>
                  </a:lnTo>
                  <a:lnTo>
                    <a:pt x="763" y="340"/>
                  </a:lnTo>
                  <a:lnTo>
                    <a:pt x="742" y="362"/>
                  </a:lnTo>
                  <a:lnTo>
                    <a:pt x="719" y="381"/>
                  </a:lnTo>
                  <a:lnTo>
                    <a:pt x="696" y="397"/>
                  </a:lnTo>
                  <a:lnTo>
                    <a:pt x="672" y="410"/>
                  </a:lnTo>
                  <a:lnTo>
                    <a:pt x="647" y="420"/>
                  </a:lnTo>
                  <a:lnTo>
                    <a:pt x="622" y="428"/>
                  </a:lnTo>
                  <a:lnTo>
                    <a:pt x="597" y="435"/>
                  </a:lnTo>
                  <a:lnTo>
                    <a:pt x="572" y="439"/>
                  </a:lnTo>
                  <a:lnTo>
                    <a:pt x="548" y="441"/>
                  </a:lnTo>
                  <a:lnTo>
                    <a:pt x="526" y="442"/>
                  </a:lnTo>
                  <a:lnTo>
                    <a:pt x="506" y="443"/>
                  </a:lnTo>
                  <a:lnTo>
                    <a:pt x="488" y="442"/>
                  </a:lnTo>
                  <a:lnTo>
                    <a:pt x="472" y="441"/>
                  </a:lnTo>
                  <a:lnTo>
                    <a:pt x="459" y="439"/>
                  </a:lnTo>
                  <a:lnTo>
                    <a:pt x="449" y="439"/>
                  </a:lnTo>
                  <a:lnTo>
                    <a:pt x="443" y="437"/>
                  </a:lnTo>
                  <a:lnTo>
                    <a:pt x="441" y="437"/>
                  </a:lnTo>
                  <a:lnTo>
                    <a:pt x="453" y="417"/>
                  </a:lnTo>
                  <a:lnTo>
                    <a:pt x="461" y="399"/>
                  </a:lnTo>
                  <a:lnTo>
                    <a:pt x="465" y="381"/>
                  </a:lnTo>
                  <a:lnTo>
                    <a:pt x="466" y="365"/>
                  </a:lnTo>
                  <a:lnTo>
                    <a:pt x="465" y="349"/>
                  </a:lnTo>
                  <a:lnTo>
                    <a:pt x="460" y="335"/>
                  </a:lnTo>
                  <a:lnTo>
                    <a:pt x="453" y="322"/>
                  </a:lnTo>
                  <a:lnTo>
                    <a:pt x="444" y="310"/>
                  </a:lnTo>
                  <a:lnTo>
                    <a:pt x="434" y="298"/>
                  </a:lnTo>
                  <a:lnTo>
                    <a:pt x="422" y="289"/>
                  </a:lnTo>
                  <a:lnTo>
                    <a:pt x="410" y="280"/>
                  </a:lnTo>
                  <a:lnTo>
                    <a:pt x="398" y="272"/>
                  </a:lnTo>
                  <a:lnTo>
                    <a:pt x="387" y="265"/>
                  </a:lnTo>
                  <a:lnTo>
                    <a:pt x="366" y="255"/>
                  </a:lnTo>
                  <a:lnTo>
                    <a:pt x="357" y="251"/>
                  </a:lnTo>
                  <a:lnTo>
                    <a:pt x="351" y="249"/>
                  </a:lnTo>
                  <a:lnTo>
                    <a:pt x="347" y="247"/>
                  </a:lnTo>
                  <a:lnTo>
                    <a:pt x="345" y="247"/>
                  </a:lnTo>
                  <a:lnTo>
                    <a:pt x="359" y="285"/>
                  </a:lnTo>
                  <a:lnTo>
                    <a:pt x="368" y="322"/>
                  </a:lnTo>
                  <a:lnTo>
                    <a:pt x="374" y="358"/>
                  </a:lnTo>
                  <a:lnTo>
                    <a:pt x="376" y="394"/>
                  </a:lnTo>
                  <a:lnTo>
                    <a:pt x="375" y="428"/>
                  </a:lnTo>
                  <a:lnTo>
                    <a:pt x="370" y="462"/>
                  </a:lnTo>
                  <a:lnTo>
                    <a:pt x="363" y="494"/>
                  </a:lnTo>
                  <a:lnTo>
                    <a:pt x="354" y="524"/>
                  </a:lnTo>
                  <a:lnTo>
                    <a:pt x="343" y="553"/>
                  </a:lnTo>
                  <a:lnTo>
                    <a:pt x="330" y="581"/>
                  </a:lnTo>
                  <a:lnTo>
                    <a:pt x="316" y="607"/>
                  </a:lnTo>
                  <a:lnTo>
                    <a:pt x="301" y="631"/>
                  </a:lnTo>
                  <a:lnTo>
                    <a:pt x="286" y="654"/>
                  </a:lnTo>
                  <a:lnTo>
                    <a:pt x="271" y="675"/>
                  </a:lnTo>
                  <a:lnTo>
                    <a:pt x="255" y="694"/>
                  </a:lnTo>
                  <a:lnTo>
                    <a:pt x="241" y="712"/>
                  </a:lnTo>
                  <a:lnTo>
                    <a:pt x="226" y="727"/>
                  </a:lnTo>
                  <a:lnTo>
                    <a:pt x="194" y="760"/>
                  </a:lnTo>
                  <a:lnTo>
                    <a:pt x="187" y="766"/>
                  </a:lnTo>
                  <a:lnTo>
                    <a:pt x="182" y="769"/>
                  </a:lnTo>
                  <a:lnTo>
                    <a:pt x="180" y="771"/>
                  </a:lnTo>
                  <a:lnTo>
                    <a:pt x="158" y="755"/>
                  </a:lnTo>
                  <a:lnTo>
                    <a:pt x="136" y="736"/>
                  </a:lnTo>
                  <a:lnTo>
                    <a:pt x="117" y="717"/>
                  </a:lnTo>
                  <a:lnTo>
                    <a:pt x="99" y="697"/>
                  </a:lnTo>
                  <a:lnTo>
                    <a:pt x="83" y="674"/>
                  </a:lnTo>
                  <a:lnTo>
                    <a:pt x="68" y="653"/>
                  </a:lnTo>
                  <a:lnTo>
                    <a:pt x="55" y="631"/>
                  </a:lnTo>
                  <a:lnTo>
                    <a:pt x="43" y="609"/>
                  </a:lnTo>
                  <a:lnTo>
                    <a:pt x="33" y="589"/>
                  </a:lnTo>
                  <a:lnTo>
                    <a:pt x="24" y="570"/>
                  </a:lnTo>
                  <a:lnTo>
                    <a:pt x="17" y="552"/>
                  </a:lnTo>
                  <a:lnTo>
                    <a:pt x="11" y="537"/>
                  </a:lnTo>
                  <a:lnTo>
                    <a:pt x="6" y="525"/>
                  </a:lnTo>
                  <a:lnTo>
                    <a:pt x="3" y="515"/>
                  </a:lnTo>
                  <a:lnTo>
                    <a:pt x="1" y="509"/>
                  </a:lnTo>
                  <a:lnTo>
                    <a:pt x="0" y="507"/>
                  </a:lnTo>
                  <a:lnTo>
                    <a:pt x="4" y="512"/>
                  </a:lnTo>
                  <a:lnTo>
                    <a:pt x="11" y="516"/>
                  </a:lnTo>
                  <a:lnTo>
                    <a:pt x="19" y="519"/>
                  </a:lnTo>
                  <a:lnTo>
                    <a:pt x="30" y="520"/>
                  </a:lnTo>
                  <a:lnTo>
                    <a:pt x="42" y="520"/>
                  </a:lnTo>
                  <a:lnTo>
                    <a:pt x="54" y="517"/>
                  </a:lnTo>
                  <a:lnTo>
                    <a:pt x="67" y="513"/>
                  </a:lnTo>
                  <a:lnTo>
                    <a:pt x="79" y="505"/>
                  </a:lnTo>
                  <a:lnTo>
                    <a:pt x="90" y="496"/>
                  </a:lnTo>
                  <a:lnTo>
                    <a:pt x="100" y="482"/>
                  </a:lnTo>
                  <a:lnTo>
                    <a:pt x="108" y="466"/>
                  </a:lnTo>
                  <a:lnTo>
                    <a:pt x="112" y="451"/>
                  </a:lnTo>
                  <a:lnTo>
                    <a:pt x="116" y="431"/>
                  </a:lnTo>
                  <a:lnTo>
                    <a:pt x="118" y="411"/>
                  </a:lnTo>
                  <a:lnTo>
                    <a:pt x="120" y="388"/>
                  </a:lnTo>
                  <a:lnTo>
                    <a:pt x="122" y="364"/>
                  </a:lnTo>
                  <a:lnTo>
                    <a:pt x="125" y="337"/>
                  </a:lnTo>
                  <a:lnTo>
                    <a:pt x="130" y="310"/>
                  </a:lnTo>
                  <a:lnTo>
                    <a:pt x="136" y="280"/>
                  </a:lnTo>
                  <a:lnTo>
                    <a:pt x="145" y="250"/>
                  </a:lnTo>
                  <a:lnTo>
                    <a:pt x="158" y="219"/>
                  </a:lnTo>
                  <a:lnTo>
                    <a:pt x="173" y="187"/>
                  </a:lnTo>
                  <a:lnTo>
                    <a:pt x="194" y="154"/>
                  </a:lnTo>
                  <a:lnTo>
                    <a:pt x="218" y="122"/>
                  </a:lnTo>
                  <a:lnTo>
                    <a:pt x="242" y="98"/>
                  </a:lnTo>
                  <a:lnTo>
                    <a:pt x="268" y="77"/>
                  </a:lnTo>
                  <a:lnTo>
                    <a:pt x="297" y="58"/>
                  </a:lnTo>
                  <a:lnTo>
                    <a:pt x="328" y="42"/>
                  </a:lnTo>
                  <a:lnTo>
                    <a:pt x="361" y="29"/>
                  </a:lnTo>
                  <a:lnTo>
                    <a:pt x="396" y="18"/>
                  </a:lnTo>
                  <a:lnTo>
                    <a:pt x="431" y="9"/>
                  </a:lnTo>
                  <a:lnTo>
                    <a:pt x="468" y="4"/>
                  </a:lnTo>
                  <a:lnTo>
                    <a:pt x="504" y="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4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6236584" y="3998480"/>
            <a:ext cx="1889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Equality</a:t>
            </a:r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6690" y="4212456"/>
            <a:ext cx="18914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Freedom</a:t>
            </a:r>
            <a:endParaRPr lang="zh-CN" altLang="en-US" sz="36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5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100" name="TextBox 7"/>
          <p:cNvSpPr txBox="1"/>
          <p:nvPr/>
        </p:nvSpPr>
        <p:spPr>
          <a:xfrm>
            <a:off x="825194" y="67960"/>
            <a:ext cx="5308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2. Text Analysis:  think out of the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01" name="Picture 2" descr="C:\Users\dell\Desktop\图标集\微信图片_2019101120123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190611" y="606043"/>
            <a:ext cx="822979" cy="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83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00642 0.54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2713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60" y="1393853"/>
            <a:ext cx="7003150" cy="3617993"/>
          </a:xfrm>
          <a:prstGeom prst="rect">
            <a:avLst/>
          </a:prstGeom>
          <a:effectLst>
            <a:reflection stA="18000" endPos="65000" dist="50800" dir="5400000" sy="-100000" algn="bl" rotWithShape="0"/>
            <a:softEdge rad="1270000"/>
          </a:effectLst>
        </p:spPr>
      </p:pic>
      <p:sp>
        <p:nvSpPr>
          <p:cNvPr id="154" name="Freeform 5"/>
          <p:cNvSpPr>
            <a:spLocks/>
          </p:cNvSpPr>
          <p:nvPr/>
        </p:nvSpPr>
        <p:spPr bwMode="auto">
          <a:xfrm>
            <a:off x="7092280" y="2754801"/>
            <a:ext cx="1713262" cy="2054818"/>
          </a:xfrm>
          <a:custGeom>
            <a:avLst/>
            <a:gdLst>
              <a:gd name="T0" fmla="*/ 6493 w 7730"/>
              <a:gd name="T1" fmla="*/ 8116 h 8536"/>
              <a:gd name="T2" fmla="*/ 6350 w 7730"/>
              <a:gd name="T3" fmla="*/ 7669 h 8536"/>
              <a:gd name="T4" fmla="*/ 6274 w 7730"/>
              <a:gd name="T5" fmla="*/ 7072 h 8536"/>
              <a:gd name="T6" fmla="*/ 6298 w 7730"/>
              <a:gd name="T7" fmla="*/ 6470 h 8536"/>
              <a:gd name="T8" fmla="*/ 6427 w 7730"/>
              <a:gd name="T9" fmla="*/ 5930 h 8536"/>
              <a:gd name="T10" fmla="*/ 6552 w 7730"/>
              <a:gd name="T11" fmla="*/ 5688 h 8536"/>
              <a:gd name="T12" fmla="*/ 6926 w 7730"/>
              <a:gd name="T13" fmla="*/ 5236 h 8536"/>
              <a:gd name="T14" fmla="*/ 7135 w 7730"/>
              <a:gd name="T15" fmla="*/ 4955 h 8536"/>
              <a:gd name="T16" fmla="*/ 7459 w 7730"/>
              <a:gd name="T17" fmla="*/ 4397 h 8536"/>
              <a:gd name="T18" fmla="*/ 7681 w 7730"/>
              <a:gd name="T19" fmla="*/ 3703 h 8536"/>
              <a:gd name="T20" fmla="*/ 7722 w 7730"/>
              <a:gd name="T21" fmla="*/ 2923 h 8536"/>
              <a:gd name="T22" fmla="*/ 7590 w 7730"/>
              <a:gd name="T23" fmla="*/ 2168 h 8536"/>
              <a:gd name="T24" fmla="*/ 7316 w 7730"/>
              <a:gd name="T25" fmla="*/ 1519 h 8536"/>
              <a:gd name="T26" fmla="*/ 6948 w 7730"/>
              <a:gd name="T27" fmla="*/ 1022 h 8536"/>
              <a:gd name="T28" fmla="*/ 6492 w 7730"/>
              <a:gd name="T29" fmla="*/ 617 h 8536"/>
              <a:gd name="T30" fmla="*/ 5913 w 7730"/>
              <a:gd name="T31" fmla="*/ 302 h 8536"/>
              <a:gd name="T32" fmla="*/ 5192 w 7730"/>
              <a:gd name="T33" fmla="*/ 89 h 8536"/>
              <a:gd name="T34" fmla="*/ 4398 w 7730"/>
              <a:gd name="T35" fmla="*/ 2 h 8536"/>
              <a:gd name="T36" fmla="*/ 3593 w 7730"/>
              <a:gd name="T37" fmla="*/ 44 h 8536"/>
              <a:gd name="T38" fmla="*/ 2842 w 7730"/>
              <a:gd name="T39" fmla="*/ 213 h 8536"/>
              <a:gd name="T40" fmla="*/ 2032 w 7730"/>
              <a:gd name="T41" fmla="*/ 631 h 8536"/>
              <a:gd name="T42" fmla="*/ 1360 w 7730"/>
              <a:gd name="T43" fmla="*/ 1341 h 8536"/>
              <a:gd name="T44" fmla="*/ 910 w 7730"/>
              <a:gd name="T45" fmla="*/ 2228 h 8536"/>
              <a:gd name="T46" fmla="*/ 676 w 7730"/>
              <a:gd name="T47" fmla="*/ 3143 h 8536"/>
              <a:gd name="T48" fmla="*/ 659 w 7730"/>
              <a:gd name="T49" fmla="*/ 3371 h 8536"/>
              <a:gd name="T50" fmla="*/ 726 w 7730"/>
              <a:gd name="T51" fmla="*/ 3495 h 8536"/>
              <a:gd name="T52" fmla="*/ 788 w 7730"/>
              <a:gd name="T53" fmla="*/ 3578 h 8536"/>
              <a:gd name="T54" fmla="*/ 764 w 7730"/>
              <a:gd name="T55" fmla="*/ 3669 h 8536"/>
              <a:gd name="T56" fmla="*/ 430 w 7730"/>
              <a:gd name="T57" fmla="*/ 4161 h 8536"/>
              <a:gd name="T58" fmla="*/ 104 w 7730"/>
              <a:gd name="T59" fmla="*/ 4688 h 8536"/>
              <a:gd name="T60" fmla="*/ 2 w 7730"/>
              <a:gd name="T61" fmla="*/ 4926 h 8536"/>
              <a:gd name="T62" fmla="*/ 30 w 7730"/>
              <a:gd name="T63" fmla="*/ 5064 h 8536"/>
              <a:gd name="T64" fmla="*/ 178 w 7730"/>
              <a:gd name="T65" fmla="*/ 5169 h 8536"/>
              <a:gd name="T66" fmla="*/ 450 w 7730"/>
              <a:gd name="T67" fmla="*/ 5267 h 8536"/>
              <a:gd name="T68" fmla="*/ 533 w 7730"/>
              <a:gd name="T69" fmla="*/ 5368 h 8536"/>
              <a:gd name="T70" fmla="*/ 478 w 7730"/>
              <a:gd name="T71" fmla="*/ 5628 h 8536"/>
              <a:gd name="T72" fmla="*/ 477 w 7730"/>
              <a:gd name="T73" fmla="*/ 5789 h 8536"/>
              <a:gd name="T74" fmla="*/ 584 w 7730"/>
              <a:gd name="T75" fmla="*/ 5868 h 8536"/>
              <a:gd name="T76" fmla="*/ 745 w 7730"/>
              <a:gd name="T77" fmla="*/ 5919 h 8536"/>
              <a:gd name="T78" fmla="*/ 526 w 7730"/>
              <a:gd name="T79" fmla="*/ 6081 h 8536"/>
              <a:gd name="T80" fmla="*/ 576 w 7730"/>
              <a:gd name="T81" fmla="*/ 6207 h 8536"/>
              <a:gd name="T82" fmla="*/ 749 w 7730"/>
              <a:gd name="T83" fmla="*/ 6335 h 8536"/>
              <a:gd name="T84" fmla="*/ 762 w 7730"/>
              <a:gd name="T85" fmla="*/ 6475 h 8536"/>
              <a:gd name="T86" fmla="*/ 648 w 7730"/>
              <a:gd name="T87" fmla="*/ 6831 h 8536"/>
              <a:gd name="T88" fmla="*/ 637 w 7730"/>
              <a:gd name="T89" fmla="*/ 7107 h 8536"/>
              <a:gd name="T90" fmla="*/ 822 w 7730"/>
              <a:gd name="T91" fmla="*/ 7393 h 8536"/>
              <a:gd name="T92" fmla="*/ 1184 w 7730"/>
              <a:gd name="T93" fmla="*/ 7512 h 8536"/>
              <a:gd name="T94" fmla="*/ 1699 w 7730"/>
              <a:gd name="T95" fmla="*/ 7474 h 8536"/>
              <a:gd name="T96" fmla="*/ 2199 w 7730"/>
              <a:gd name="T97" fmla="*/ 7416 h 8536"/>
              <a:gd name="T98" fmla="*/ 2347 w 7730"/>
              <a:gd name="T99" fmla="*/ 7462 h 8536"/>
              <a:gd name="T100" fmla="*/ 2416 w 7730"/>
              <a:gd name="T101" fmla="*/ 7553 h 8536"/>
              <a:gd name="T102" fmla="*/ 2464 w 7730"/>
              <a:gd name="T103" fmla="*/ 7783 h 8536"/>
              <a:gd name="T104" fmla="*/ 2522 w 7730"/>
              <a:gd name="T105" fmla="*/ 8355 h 8536"/>
              <a:gd name="T106" fmla="*/ 2600 w 7730"/>
              <a:gd name="T107" fmla="*/ 8516 h 8536"/>
              <a:gd name="T108" fmla="*/ 2968 w 7730"/>
              <a:gd name="T109" fmla="*/ 8536 h 8536"/>
              <a:gd name="T110" fmla="*/ 3589 w 7730"/>
              <a:gd name="T111" fmla="*/ 8524 h 8536"/>
              <a:gd name="T112" fmla="*/ 5448 w 7730"/>
              <a:gd name="T113" fmla="*/ 8534 h 8536"/>
              <a:gd name="T114" fmla="*/ 6670 w 7730"/>
              <a:gd name="T115" fmla="*/ 8522 h 8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730" h="8536">
                <a:moveTo>
                  <a:pt x="6670" y="8522"/>
                </a:moveTo>
                <a:lnTo>
                  <a:pt x="6663" y="8497"/>
                </a:lnTo>
                <a:lnTo>
                  <a:pt x="6653" y="8470"/>
                </a:lnTo>
                <a:lnTo>
                  <a:pt x="6642" y="8441"/>
                </a:lnTo>
                <a:lnTo>
                  <a:pt x="6629" y="8410"/>
                </a:lnTo>
                <a:lnTo>
                  <a:pt x="6598" y="8341"/>
                </a:lnTo>
                <a:lnTo>
                  <a:pt x="6563" y="8268"/>
                </a:lnTo>
                <a:lnTo>
                  <a:pt x="6528" y="8192"/>
                </a:lnTo>
                <a:lnTo>
                  <a:pt x="6493" y="8116"/>
                </a:lnTo>
                <a:lnTo>
                  <a:pt x="6476" y="8080"/>
                </a:lnTo>
                <a:lnTo>
                  <a:pt x="6462" y="8043"/>
                </a:lnTo>
                <a:lnTo>
                  <a:pt x="6448" y="8008"/>
                </a:lnTo>
                <a:lnTo>
                  <a:pt x="6436" y="7974"/>
                </a:lnTo>
                <a:lnTo>
                  <a:pt x="6416" y="7916"/>
                </a:lnTo>
                <a:lnTo>
                  <a:pt x="6397" y="7855"/>
                </a:lnTo>
                <a:lnTo>
                  <a:pt x="6381" y="7795"/>
                </a:lnTo>
                <a:lnTo>
                  <a:pt x="6364" y="7732"/>
                </a:lnTo>
                <a:lnTo>
                  <a:pt x="6350" y="7669"/>
                </a:lnTo>
                <a:lnTo>
                  <a:pt x="6337" y="7606"/>
                </a:lnTo>
                <a:lnTo>
                  <a:pt x="6325" y="7541"/>
                </a:lnTo>
                <a:lnTo>
                  <a:pt x="6314" y="7475"/>
                </a:lnTo>
                <a:lnTo>
                  <a:pt x="6304" y="7409"/>
                </a:lnTo>
                <a:lnTo>
                  <a:pt x="6295" y="7342"/>
                </a:lnTo>
                <a:lnTo>
                  <a:pt x="6288" y="7275"/>
                </a:lnTo>
                <a:lnTo>
                  <a:pt x="6282" y="7208"/>
                </a:lnTo>
                <a:lnTo>
                  <a:pt x="6277" y="7139"/>
                </a:lnTo>
                <a:lnTo>
                  <a:pt x="6274" y="7072"/>
                </a:lnTo>
                <a:lnTo>
                  <a:pt x="6272" y="7004"/>
                </a:lnTo>
                <a:lnTo>
                  <a:pt x="6271" y="6936"/>
                </a:lnTo>
                <a:lnTo>
                  <a:pt x="6271" y="6869"/>
                </a:lnTo>
                <a:lnTo>
                  <a:pt x="6272" y="6801"/>
                </a:lnTo>
                <a:lnTo>
                  <a:pt x="6275" y="6734"/>
                </a:lnTo>
                <a:lnTo>
                  <a:pt x="6278" y="6668"/>
                </a:lnTo>
                <a:lnTo>
                  <a:pt x="6284" y="6600"/>
                </a:lnTo>
                <a:lnTo>
                  <a:pt x="6290" y="6535"/>
                </a:lnTo>
                <a:lnTo>
                  <a:pt x="6298" y="6470"/>
                </a:lnTo>
                <a:lnTo>
                  <a:pt x="6308" y="6406"/>
                </a:lnTo>
                <a:lnTo>
                  <a:pt x="6318" y="6342"/>
                </a:lnTo>
                <a:lnTo>
                  <a:pt x="6330" y="6279"/>
                </a:lnTo>
                <a:lnTo>
                  <a:pt x="6342" y="6219"/>
                </a:lnTo>
                <a:lnTo>
                  <a:pt x="6356" y="6158"/>
                </a:lnTo>
                <a:lnTo>
                  <a:pt x="6372" y="6099"/>
                </a:lnTo>
                <a:lnTo>
                  <a:pt x="6389" y="6042"/>
                </a:lnTo>
                <a:lnTo>
                  <a:pt x="6407" y="5985"/>
                </a:lnTo>
                <a:lnTo>
                  <a:pt x="6427" y="5930"/>
                </a:lnTo>
                <a:lnTo>
                  <a:pt x="6437" y="5904"/>
                </a:lnTo>
                <a:lnTo>
                  <a:pt x="6448" y="5878"/>
                </a:lnTo>
                <a:lnTo>
                  <a:pt x="6459" y="5853"/>
                </a:lnTo>
                <a:lnTo>
                  <a:pt x="6471" y="5828"/>
                </a:lnTo>
                <a:lnTo>
                  <a:pt x="6483" y="5804"/>
                </a:lnTo>
                <a:lnTo>
                  <a:pt x="6496" y="5780"/>
                </a:lnTo>
                <a:lnTo>
                  <a:pt x="6509" y="5756"/>
                </a:lnTo>
                <a:lnTo>
                  <a:pt x="6524" y="5733"/>
                </a:lnTo>
                <a:lnTo>
                  <a:pt x="6552" y="5688"/>
                </a:lnTo>
                <a:lnTo>
                  <a:pt x="6583" y="5644"/>
                </a:lnTo>
                <a:lnTo>
                  <a:pt x="6615" y="5601"/>
                </a:lnTo>
                <a:lnTo>
                  <a:pt x="6648" y="5559"/>
                </a:lnTo>
                <a:lnTo>
                  <a:pt x="6681" y="5518"/>
                </a:lnTo>
                <a:lnTo>
                  <a:pt x="6716" y="5478"/>
                </a:lnTo>
                <a:lnTo>
                  <a:pt x="6751" y="5437"/>
                </a:lnTo>
                <a:lnTo>
                  <a:pt x="6786" y="5397"/>
                </a:lnTo>
                <a:lnTo>
                  <a:pt x="6857" y="5317"/>
                </a:lnTo>
                <a:lnTo>
                  <a:pt x="6926" y="5236"/>
                </a:lnTo>
                <a:lnTo>
                  <a:pt x="6947" y="5209"/>
                </a:lnTo>
                <a:lnTo>
                  <a:pt x="6967" y="5183"/>
                </a:lnTo>
                <a:lnTo>
                  <a:pt x="6987" y="5157"/>
                </a:lnTo>
                <a:lnTo>
                  <a:pt x="7007" y="5128"/>
                </a:lnTo>
                <a:lnTo>
                  <a:pt x="7027" y="5099"/>
                </a:lnTo>
                <a:lnTo>
                  <a:pt x="7049" y="5071"/>
                </a:lnTo>
                <a:lnTo>
                  <a:pt x="7070" y="5041"/>
                </a:lnTo>
                <a:lnTo>
                  <a:pt x="7093" y="5011"/>
                </a:lnTo>
                <a:lnTo>
                  <a:pt x="7135" y="4955"/>
                </a:lnTo>
                <a:lnTo>
                  <a:pt x="7175" y="4898"/>
                </a:lnTo>
                <a:lnTo>
                  <a:pt x="7214" y="4840"/>
                </a:lnTo>
                <a:lnTo>
                  <a:pt x="7253" y="4780"/>
                </a:lnTo>
                <a:lnTo>
                  <a:pt x="7290" y="4720"/>
                </a:lnTo>
                <a:lnTo>
                  <a:pt x="7326" y="4658"/>
                </a:lnTo>
                <a:lnTo>
                  <a:pt x="7362" y="4596"/>
                </a:lnTo>
                <a:lnTo>
                  <a:pt x="7396" y="4531"/>
                </a:lnTo>
                <a:lnTo>
                  <a:pt x="7429" y="4465"/>
                </a:lnTo>
                <a:lnTo>
                  <a:pt x="7459" y="4397"/>
                </a:lnTo>
                <a:lnTo>
                  <a:pt x="7490" y="4327"/>
                </a:lnTo>
                <a:lnTo>
                  <a:pt x="7519" y="4256"/>
                </a:lnTo>
                <a:lnTo>
                  <a:pt x="7546" y="4183"/>
                </a:lnTo>
                <a:lnTo>
                  <a:pt x="7573" y="4109"/>
                </a:lnTo>
                <a:lnTo>
                  <a:pt x="7598" y="4033"/>
                </a:lnTo>
                <a:lnTo>
                  <a:pt x="7621" y="3955"/>
                </a:lnTo>
                <a:lnTo>
                  <a:pt x="7643" y="3871"/>
                </a:lnTo>
                <a:lnTo>
                  <a:pt x="7663" y="3787"/>
                </a:lnTo>
                <a:lnTo>
                  <a:pt x="7681" y="3703"/>
                </a:lnTo>
                <a:lnTo>
                  <a:pt x="7695" y="3617"/>
                </a:lnTo>
                <a:lnTo>
                  <a:pt x="7707" y="3531"/>
                </a:lnTo>
                <a:lnTo>
                  <a:pt x="7716" y="3445"/>
                </a:lnTo>
                <a:lnTo>
                  <a:pt x="7723" y="3359"/>
                </a:lnTo>
                <a:lnTo>
                  <a:pt x="7728" y="3271"/>
                </a:lnTo>
                <a:lnTo>
                  <a:pt x="7730" y="3184"/>
                </a:lnTo>
                <a:lnTo>
                  <a:pt x="7730" y="3097"/>
                </a:lnTo>
                <a:lnTo>
                  <a:pt x="7728" y="3010"/>
                </a:lnTo>
                <a:lnTo>
                  <a:pt x="7722" y="2923"/>
                </a:lnTo>
                <a:lnTo>
                  <a:pt x="7716" y="2836"/>
                </a:lnTo>
                <a:lnTo>
                  <a:pt x="7707" y="2749"/>
                </a:lnTo>
                <a:lnTo>
                  <a:pt x="7696" y="2665"/>
                </a:lnTo>
                <a:lnTo>
                  <a:pt x="7684" y="2579"/>
                </a:lnTo>
                <a:lnTo>
                  <a:pt x="7668" y="2495"/>
                </a:lnTo>
                <a:lnTo>
                  <a:pt x="7652" y="2412"/>
                </a:lnTo>
                <a:lnTo>
                  <a:pt x="7633" y="2329"/>
                </a:lnTo>
                <a:lnTo>
                  <a:pt x="7612" y="2248"/>
                </a:lnTo>
                <a:lnTo>
                  <a:pt x="7590" y="2168"/>
                </a:lnTo>
                <a:lnTo>
                  <a:pt x="7566" y="2089"/>
                </a:lnTo>
                <a:lnTo>
                  <a:pt x="7541" y="2011"/>
                </a:lnTo>
                <a:lnTo>
                  <a:pt x="7513" y="1935"/>
                </a:lnTo>
                <a:lnTo>
                  <a:pt x="7484" y="1862"/>
                </a:lnTo>
                <a:lnTo>
                  <a:pt x="7454" y="1789"/>
                </a:lnTo>
                <a:lnTo>
                  <a:pt x="7421" y="1719"/>
                </a:lnTo>
                <a:lnTo>
                  <a:pt x="7388" y="1650"/>
                </a:lnTo>
                <a:lnTo>
                  <a:pt x="7353" y="1584"/>
                </a:lnTo>
                <a:lnTo>
                  <a:pt x="7316" y="1519"/>
                </a:lnTo>
                <a:lnTo>
                  <a:pt x="7279" y="1457"/>
                </a:lnTo>
                <a:lnTo>
                  <a:pt x="7241" y="1397"/>
                </a:lnTo>
                <a:lnTo>
                  <a:pt x="7201" y="1341"/>
                </a:lnTo>
                <a:lnTo>
                  <a:pt x="7161" y="1284"/>
                </a:lnTo>
                <a:lnTo>
                  <a:pt x="7121" y="1231"/>
                </a:lnTo>
                <a:lnTo>
                  <a:pt x="7079" y="1177"/>
                </a:lnTo>
                <a:lnTo>
                  <a:pt x="7036" y="1124"/>
                </a:lnTo>
                <a:lnTo>
                  <a:pt x="6993" y="1072"/>
                </a:lnTo>
                <a:lnTo>
                  <a:pt x="6948" y="1022"/>
                </a:lnTo>
                <a:lnTo>
                  <a:pt x="6902" y="972"/>
                </a:lnTo>
                <a:lnTo>
                  <a:pt x="6856" y="924"/>
                </a:lnTo>
                <a:lnTo>
                  <a:pt x="6807" y="876"/>
                </a:lnTo>
                <a:lnTo>
                  <a:pt x="6758" y="830"/>
                </a:lnTo>
                <a:lnTo>
                  <a:pt x="6707" y="785"/>
                </a:lnTo>
                <a:lnTo>
                  <a:pt x="6656" y="741"/>
                </a:lnTo>
                <a:lnTo>
                  <a:pt x="6602" y="698"/>
                </a:lnTo>
                <a:lnTo>
                  <a:pt x="6548" y="657"/>
                </a:lnTo>
                <a:lnTo>
                  <a:pt x="6492" y="617"/>
                </a:lnTo>
                <a:lnTo>
                  <a:pt x="6433" y="577"/>
                </a:lnTo>
                <a:lnTo>
                  <a:pt x="6374" y="539"/>
                </a:lnTo>
                <a:lnTo>
                  <a:pt x="6314" y="501"/>
                </a:lnTo>
                <a:lnTo>
                  <a:pt x="6251" y="465"/>
                </a:lnTo>
                <a:lnTo>
                  <a:pt x="6187" y="430"/>
                </a:lnTo>
                <a:lnTo>
                  <a:pt x="6121" y="397"/>
                </a:lnTo>
                <a:lnTo>
                  <a:pt x="6054" y="364"/>
                </a:lnTo>
                <a:lnTo>
                  <a:pt x="5985" y="333"/>
                </a:lnTo>
                <a:lnTo>
                  <a:pt x="5913" y="302"/>
                </a:lnTo>
                <a:lnTo>
                  <a:pt x="5841" y="274"/>
                </a:lnTo>
                <a:lnTo>
                  <a:pt x="5766" y="246"/>
                </a:lnTo>
                <a:lnTo>
                  <a:pt x="5689" y="220"/>
                </a:lnTo>
                <a:lnTo>
                  <a:pt x="5610" y="195"/>
                </a:lnTo>
                <a:lnTo>
                  <a:pt x="5528" y="170"/>
                </a:lnTo>
                <a:lnTo>
                  <a:pt x="5446" y="147"/>
                </a:lnTo>
                <a:lnTo>
                  <a:pt x="5360" y="126"/>
                </a:lnTo>
                <a:lnTo>
                  <a:pt x="5276" y="107"/>
                </a:lnTo>
                <a:lnTo>
                  <a:pt x="5192" y="89"/>
                </a:lnTo>
                <a:lnTo>
                  <a:pt x="5106" y="73"/>
                </a:lnTo>
                <a:lnTo>
                  <a:pt x="5020" y="58"/>
                </a:lnTo>
                <a:lnTo>
                  <a:pt x="4932" y="46"/>
                </a:lnTo>
                <a:lnTo>
                  <a:pt x="4844" y="34"/>
                </a:lnTo>
                <a:lnTo>
                  <a:pt x="4756" y="24"/>
                </a:lnTo>
                <a:lnTo>
                  <a:pt x="4667" y="16"/>
                </a:lnTo>
                <a:lnTo>
                  <a:pt x="4578" y="10"/>
                </a:lnTo>
                <a:lnTo>
                  <a:pt x="4488" y="5"/>
                </a:lnTo>
                <a:lnTo>
                  <a:pt x="4398" y="2"/>
                </a:lnTo>
                <a:lnTo>
                  <a:pt x="4308" y="0"/>
                </a:lnTo>
                <a:lnTo>
                  <a:pt x="4217" y="0"/>
                </a:lnTo>
                <a:lnTo>
                  <a:pt x="4127" y="1"/>
                </a:lnTo>
                <a:lnTo>
                  <a:pt x="4038" y="4"/>
                </a:lnTo>
                <a:lnTo>
                  <a:pt x="3948" y="9"/>
                </a:lnTo>
                <a:lnTo>
                  <a:pt x="3859" y="15"/>
                </a:lnTo>
                <a:lnTo>
                  <a:pt x="3770" y="23"/>
                </a:lnTo>
                <a:lnTo>
                  <a:pt x="3681" y="33"/>
                </a:lnTo>
                <a:lnTo>
                  <a:pt x="3593" y="44"/>
                </a:lnTo>
                <a:lnTo>
                  <a:pt x="3506" y="56"/>
                </a:lnTo>
                <a:lnTo>
                  <a:pt x="3419" y="70"/>
                </a:lnTo>
                <a:lnTo>
                  <a:pt x="3333" y="86"/>
                </a:lnTo>
                <a:lnTo>
                  <a:pt x="3249" y="103"/>
                </a:lnTo>
                <a:lnTo>
                  <a:pt x="3165" y="122"/>
                </a:lnTo>
                <a:lnTo>
                  <a:pt x="3081" y="143"/>
                </a:lnTo>
                <a:lnTo>
                  <a:pt x="3000" y="165"/>
                </a:lnTo>
                <a:lnTo>
                  <a:pt x="2920" y="188"/>
                </a:lnTo>
                <a:lnTo>
                  <a:pt x="2842" y="213"/>
                </a:lnTo>
                <a:lnTo>
                  <a:pt x="2764" y="240"/>
                </a:lnTo>
                <a:lnTo>
                  <a:pt x="2689" y="268"/>
                </a:lnTo>
                <a:lnTo>
                  <a:pt x="2614" y="298"/>
                </a:lnTo>
                <a:lnTo>
                  <a:pt x="2509" y="344"/>
                </a:lnTo>
                <a:lnTo>
                  <a:pt x="2408" y="395"/>
                </a:lnTo>
                <a:lnTo>
                  <a:pt x="2309" y="449"/>
                </a:lnTo>
                <a:lnTo>
                  <a:pt x="2214" y="506"/>
                </a:lnTo>
                <a:lnTo>
                  <a:pt x="2121" y="566"/>
                </a:lnTo>
                <a:lnTo>
                  <a:pt x="2032" y="631"/>
                </a:lnTo>
                <a:lnTo>
                  <a:pt x="1946" y="698"/>
                </a:lnTo>
                <a:lnTo>
                  <a:pt x="1863" y="769"/>
                </a:lnTo>
                <a:lnTo>
                  <a:pt x="1783" y="842"/>
                </a:lnTo>
                <a:lnTo>
                  <a:pt x="1704" y="918"/>
                </a:lnTo>
                <a:lnTo>
                  <a:pt x="1630" y="997"/>
                </a:lnTo>
                <a:lnTo>
                  <a:pt x="1558" y="1080"/>
                </a:lnTo>
                <a:lnTo>
                  <a:pt x="1489" y="1165"/>
                </a:lnTo>
                <a:lnTo>
                  <a:pt x="1423" y="1250"/>
                </a:lnTo>
                <a:lnTo>
                  <a:pt x="1360" y="1341"/>
                </a:lnTo>
                <a:lnTo>
                  <a:pt x="1300" y="1432"/>
                </a:lnTo>
                <a:lnTo>
                  <a:pt x="1241" y="1525"/>
                </a:lnTo>
                <a:lnTo>
                  <a:pt x="1186" y="1620"/>
                </a:lnTo>
                <a:lnTo>
                  <a:pt x="1134" y="1718"/>
                </a:lnTo>
                <a:lnTo>
                  <a:pt x="1084" y="1817"/>
                </a:lnTo>
                <a:lnTo>
                  <a:pt x="1037" y="1917"/>
                </a:lnTo>
                <a:lnTo>
                  <a:pt x="992" y="2019"/>
                </a:lnTo>
                <a:lnTo>
                  <a:pt x="950" y="2122"/>
                </a:lnTo>
                <a:lnTo>
                  <a:pt x="910" y="2228"/>
                </a:lnTo>
                <a:lnTo>
                  <a:pt x="874" y="2334"/>
                </a:lnTo>
                <a:lnTo>
                  <a:pt x="839" y="2440"/>
                </a:lnTo>
                <a:lnTo>
                  <a:pt x="807" y="2549"/>
                </a:lnTo>
                <a:lnTo>
                  <a:pt x="777" y="2658"/>
                </a:lnTo>
                <a:lnTo>
                  <a:pt x="751" y="2767"/>
                </a:lnTo>
                <a:lnTo>
                  <a:pt x="726" y="2877"/>
                </a:lnTo>
                <a:lnTo>
                  <a:pt x="704" y="2988"/>
                </a:lnTo>
                <a:lnTo>
                  <a:pt x="684" y="3099"/>
                </a:lnTo>
                <a:lnTo>
                  <a:pt x="676" y="3143"/>
                </a:lnTo>
                <a:lnTo>
                  <a:pt x="667" y="3189"/>
                </a:lnTo>
                <a:lnTo>
                  <a:pt x="663" y="3212"/>
                </a:lnTo>
                <a:lnTo>
                  <a:pt x="660" y="3235"/>
                </a:lnTo>
                <a:lnTo>
                  <a:pt x="658" y="3258"/>
                </a:lnTo>
                <a:lnTo>
                  <a:pt x="655" y="3282"/>
                </a:lnTo>
                <a:lnTo>
                  <a:pt x="654" y="3305"/>
                </a:lnTo>
                <a:lnTo>
                  <a:pt x="654" y="3328"/>
                </a:lnTo>
                <a:lnTo>
                  <a:pt x="655" y="3350"/>
                </a:lnTo>
                <a:lnTo>
                  <a:pt x="659" y="3371"/>
                </a:lnTo>
                <a:lnTo>
                  <a:pt x="663" y="3392"/>
                </a:lnTo>
                <a:lnTo>
                  <a:pt x="670" y="3411"/>
                </a:lnTo>
                <a:lnTo>
                  <a:pt x="673" y="3421"/>
                </a:lnTo>
                <a:lnTo>
                  <a:pt x="677" y="3431"/>
                </a:lnTo>
                <a:lnTo>
                  <a:pt x="683" y="3440"/>
                </a:lnTo>
                <a:lnTo>
                  <a:pt x="688" y="3449"/>
                </a:lnTo>
                <a:lnTo>
                  <a:pt x="700" y="3466"/>
                </a:lnTo>
                <a:lnTo>
                  <a:pt x="714" y="3481"/>
                </a:lnTo>
                <a:lnTo>
                  <a:pt x="726" y="3495"/>
                </a:lnTo>
                <a:lnTo>
                  <a:pt x="739" y="3507"/>
                </a:lnTo>
                <a:lnTo>
                  <a:pt x="750" y="3519"/>
                </a:lnTo>
                <a:lnTo>
                  <a:pt x="761" y="3530"/>
                </a:lnTo>
                <a:lnTo>
                  <a:pt x="771" y="3542"/>
                </a:lnTo>
                <a:lnTo>
                  <a:pt x="778" y="3553"/>
                </a:lnTo>
                <a:lnTo>
                  <a:pt x="782" y="3560"/>
                </a:lnTo>
                <a:lnTo>
                  <a:pt x="785" y="3565"/>
                </a:lnTo>
                <a:lnTo>
                  <a:pt x="787" y="3572"/>
                </a:lnTo>
                <a:lnTo>
                  <a:pt x="788" y="3578"/>
                </a:lnTo>
                <a:lnTo>
                  <a:pt x="789" y="3585"/>
                </a:lnTo>
                <a:lnTo>
                  <a:pt x="789" y="3593"/>
                </a:lnTo>
                <a:lnTo>
                  <a:pt x="789" y="3600"/>
                </a:lnTo>
                <a:lnTo>
                  <a:pt x="788" y="3608"/>
                </a:lnTo>
                <a:lnTo>
                  <a:pt x="786" y="3617"/>
                </a:lnTo>
                <a:lnTo>
                  <a:pt x="784" y="3627"/>
                </a:lnTo>
                <a:lnTo>
                  <a:pt x="781" y="3636"/>
                </a:lnTo>
                <a:lnTo>
                  <a:pt x="775" y="3647"/>
                </a:lnTo>
                <a:lnTo>
                  <a:pt x="764" y="3669"/>
                </a:lnTo>
                <a:lnTo>
                  <a:pt x="748" y="3694"/>
                </a:lnTo>
                <a:lnTo>
                  <a:pt x="705" y="3757"/>
                </a:lnTo>
                <a:lnTo>
                  <a:pt x="663" y="3818"/>
                </a:lnTo>
                <a:lnTo>
                  <a:pt x="622" y="3878"/>
                </a:lnTo>
                <a:lnTo>
                  <a:pt x="583" y="3936"/>
                </a:lnTo>
                <a:lnTo>
                  <a:pt x="544" y="3993"/>
                </a:lnTo>
                <a:lnTo>
                  <a:pt x="506" y="4049"/>
                </a:lnTo>
                <a:lnTo>
                  <a:pt x="467" y="4105"/>
                </a:lnTo>
                <a:lnTo>
                  <a:pt x="430" y="4161"/>
                </a:lnTo>
                <a:lnTo>
                  <a:pt x="392" y="4219"/>
                </a:lnTo>
                <a:lnTo>
                  <a:pt x="355" y="4276"/>
                </a:lnTo>
                <a:lnTo>
                  <a:pt x="318" y="4334"/>
                </a:lnTo>
                <a:lnTo>
                  <a:pt x="280" y="4393"/>
                </a:lnTo>
                <a:lnTo>
                  <a:pt x="242" y="4455"/>
                </a:lnTo>
                <a:lnTo>
                  <a:pt x="203" y="4519"/>
                </a:lnTo>
                <a:lnTo>
                  <a:pt x="164" y="4586"/>
                </a:lnTo>
                <a:lnTo>
                  <a:pt x="123" y="4654"/>
                </a:lnTo>
                <a:lnTo>
                  <a:pt x="104" y="4688"/>
                </a:lnTo>
                <a:lnTo>
                  <a:pt x="86" y="4721"/>
                </a:lnTo>
                <a:lnTo>
                  <a:pt x="67" y="4755"/>
                </a:lnTo>
                <a:lnTo>
                  <a:pt x="49" y="4790"/>
                </a:lnTo>
                <a:lnTo>
                  <a:pt x="34" y="4824"/>
                </a:lnTo>
                <a:lnTo>
                  <a:pt x="20" y="4859"/>
                </a:lnTo>
                <a:lnTo>
                  <a:pt x="14" y="4875"/>
                </a:lnTo>
                <a:lnTo>
                  <a:pt x="10" y="4893"/>
                </a:lnTo>
                <a:lnTo>
                  <a:pt x="5" y="4909"/>
                </a:lnTo>
                <a:lnTo>
                  <a:pt x="2" y="4926"/>
                </a:lnTo>
                <a:lnTo>
                  <a:pt x="0" y="4942"/>
                </a:lnTo>
                <a:lnTo>
                  <a:pt x="0" y="4959"/>
                </a:lnTo>
                <a:lnTo>
                  <a:pt x="0" y="4974"/>
                </a:lnTo>
                <a:lnTo>
                  <a:pt x="1" y="4991"/>
                </a:lnTo>
                <a:lnTo>
                  <a:pt x="4" y="5006"/>
                </a:lnTo>
                <a:lnTo>
                  <a:pt x="8" y="5020"/>
                </a:lnTo>
                <a:lnTo>
                  <a:pt x="13" y="5036"/>
                </a:lnTo>
                <a:lnTo>
                  <a:pt x="21" y="5050"/>
                </a:lnTo>
                <a:lnTo>
                  <a:pt x="30" y="5064"/>
                </a:lnTo>
                <a:lnTo>
                  <a:pt x="39" y="5078"/>
                </a:lnTo>
                <a:lnTo>
                  <a:pt x="52" y="5092"/>
                </a:lnTo>
                <a:lnTo>
                  <a:pt x="65" y="5105"/>
                </a:lnTo>
                <a:lnTo>
                  <a:pt x="81" y="5117"/>
                </a:lnTo>
                <a:lnTo>
                  <a:pt x="99" y="5129"/>
                </a:lnTo>
                <a:lnTo>
                  <a:pt x="119" y="5141"/>
                </a:lnTo>
                <a:lnTo>
                  <a:pt x="140" y="5152"/>
                </a:lnTo>
                <a:lnTo>
                  <a:pt x="158" y="5161"/>
                </a:lnTo>
                <a:lnTo>
                  <a:pt x="178" y="5169"/>
                </a:lnTo>
                <a:lnTo>
                  <a:pt x="197" y="5176"/>
                </a:lnTo>
                <a:lnTo>
                  <a:pt x="217" y="5183"/>
                </a:lnTo>
                <a:lnTo>
                  <a:pt x="256" y="5196"/>
                </a:lnTo>
                <a:lnTo>
                  <a:pt x="295" y="5208"/>
                </a:lnTo>
                <a:lnTo>
                  <a:pt x="332" y="5220"/>
                </a:lnTo>
                <a:lnTo>
                  <a:pt x="369" y="5232"/>
                </a:lnTo>
                <a:lnTo>
                  <a:pt x="403" y="5246"/>
                </a:lnTo>
                <a:lnTo>
                  <a:pt x="435" y="5259"/>
                </a:lnTo>
                <a:lnTo>
                  <a:pt x="450" y="5267"/>
                </a:lnTo>
                <a:lnTo>
                  <a:pt x="464" y="5275"/>
                </a:lnTo>
                <a:lnTo>
                  <a:pt x="477" y="5284"/>
                </a:lnTo>
                <a:lnTo>
                  <a:pt x="489" y="5293"/>
                </a:lnTo>
                <a:lnTo>
                  <a:pt x="499" y="5304"/>
                </a:lnTo>
                <a:lnTo>
                  <a:pt x="509" y="5315"/>
                </a:lnTo>
                <a:lnTo>
                  <a:pt x="517" y="5326"/>
                </a:lnTo>
                <a:lnTo>
                  <a:pt x="524" y="5339"/>
                </a:lnTo>
                <a:lnTo>
                  <a:pt x="530" y="5352"/>
                </a:lnTo>
                <a:lnTo>
                  <a:pt x="533" y="5368"/>
                </a:lnTo>
                <a:lnTo>
                  <a:pt x="535" y="5383"/>
                </a:lnTo>
                <a:lnTo>
                  <a:pt x="537" y="5401"/>
                </a:lnTo>
                <a:lnTo>
                  <a:pt x="535" y="5419"/>
                </a:lnTo>
                <a:lnTo>
                  <a:pt x="533" y="5439"/>
                </a:lnTo>
                <a:lnTo>
                  <a:pt x="528" y="5460"/>
                </a:lnTo>
                <a:lnTo>
                  <a:pt x="521" y="5483"/>
                </a:lnTo>
                <a:lnTo>
                  <a:pt x="505" y="5536"/>
                </a:lnTo>
                <a:lnTo>
                  <a:pt x="490" y="5584"/>
                </a:lnTo>
                <a:lnTo>
                  <a:pt x="478" y="5628"/>
                </a:lnTo>
                <a:lnTo>
                  <a:pt x="471" y="5668"/>
                </a:lnTo>
                <a:lnTo>
                  <a:pt x="467" y="5687"/>
                </a:lnTo>
                <a:lnTo>
                  <a:pt x="465" y="5704"/>
                </a:lnTo>
                <a:lnTo>
                  <a:pt x="465" y="5721"/>
                </a:lnTo>
                <a:lnTo>
                  <a:pt x="465" y="5736"/>
                </a:lnTo>
                <a:lnTo>
                  <a:pt x="466" y="5750"/>
                </a:lnTo>
                <a:lnTo>
                  <a:pt x="468" y="5764"/>
                </a:lnTo>
                <a:lnTo>
                  <a:pt x="472" y="5777"/>
                </a:lnTo>
                <a:lnTo>
                  <a:pt x="477" y="5789"/>
                </a:lnTo>
                <a:lnTo>
                  <a:pt x="483" y="5800"/>
                </a:lnTo>
                <a:lnTo>
                  <a:pt x="490" y="5811"/>
                </a:lnTo>
                <a:lnTo>
                  <a:pt x="499" y="5821"/>
                </a:lnTo>
                <a:lnTo>
                  <a:pt x="510" y="5831"/>
                </a:lnTo>
                <a:lnTo>
                  <a:pt x="521" y="5839"/>
                </a:lnTo>
                <a:lnTo>
                  <a:pt x="534" y="5847"/>
                </a:lnTo>
                <a:lnTo>
                  <a:pt x="550" y="5855"/>
                </a:lnTo>
                <a:lnTo>
                  <a:pt x="566" y="5861"/>
                </a:lnTo>
                <a:lnTo>
                  <a:pt x="584" y="5868"/>
                </a:lnTo>
                <a:lnTo>
                  <a:pt x="604" y="5875"/>
                </a:lnTo>
                <a:lnTo>
                  <a:pt x="626" y="5880"/>
                </a:lnTo>
                <a:lnTo>
                  <a:pt x="649" y="5886"/>
                </a:lnTo>
                <a:lnTo>
                  <a:pt x="674" y="5891"/>
                </a:lnTo>
                <a:lnTo>
                  <a:pt x="701" y="5896"/>
                </a:lnTo>
                <a:lnTo>
                  <a:pt x="731" y="5900"/>
                </a:lnTo>
                <a:lnTo>
                  <a:pt x="762" y="5903"/>
                </a:lnTo>
                <a:lnTo>
                  <a:pt x="752" y="5912"/>
                </a:lnTo>
                <a:lnTo>
                  <a:pt x="745" y="5919"/>
                </a:lnTo>
                <a:lnTo>
                  <a:pt x="737" y="5924"/>
                </a:lnTo>
                <a:lnTo>
                  <a:pt x="720" y="5934"/>
                </a:lnTo>
                <a:lnTo>
                  <a:pt x="601" y="5993"/>
                </a:lnTo>
                <a:lnTo>
                  <a:pt x="581" y="6009"/>
                </a:lnTo>
                <a:lnTo>
                  <a:pt x="563" y="6023"/>
                </a:lnTo>
                <a:lnTo>
                  <a:pt x="549" y="6037"/>
                </a:lnTo>
                <a:lnTo>
                  <a:pt x="539" y="6053"/>
                </a:lnTo>
                <a:lnTo>
                  <a:pt x="531" y="6067"/>
                </a:lnTo>
                <a:lnTo>
                  <a:pt x="526" y="6081"/>
                </a:lnTo>
                <a:lnTo>
                  <a:pt x="523" y="6096"/>
                </a:lnTo>
                <a:lnTo>
                  <a:pt x="523" y="6110"/>
                </a:lnTo>
                <a:lnTo>
                  <a:pt x="526" y="6124"/>
                </a:lnTo>
                <a:lnTo>
                  <a:pt x="530" y="6139"/>
                </a:lnTo>
                <a:lnTo>
                  <a:pt x="537" y="6153"/>
                </a:lnTo>
                <a:lnTo>
                  <a:pt x="544" y="6166"/>
                </a:lnTo>
                <a:lnTo>
                  <a:pt x="553" y="6180"/>
                </a:lnTo>
                <a:lnTo>
                  <a:pt x="564" y="6194"/>
                </a:lnTo>
                <a:lnTo>
                  <a:pt x="576" y="6207"/>
                </a:lnTo>
                <a:lnTo>
                  <a:pt x="589" y="6219"/>
                </a:lnTo>
                <a:lnTo>
                  <a:pt x="603" y="6231"/>
                </a:lnTo>
                <a:lnTo>
                  <a:pt x="617" y="6243"/>
                </a:lnTo>
                <a:lnTo>
                  <a:pt x="631" y="6254"/>
                </a:lnTo>
                <a:lnTo>
                  <a:pt x="645" y="6266"/>
                </a:lnTo>
                <a:lnTo>
                  <a:pt x="675" y="6286"/>
                </a:lnTo>
                <a:lnTo>
                  <a:pt x="703" y="6305"/>
                </a:lnTo>
                <a:lnTo>
                  <a:pt x="728" y="6321"/>
                </a:lnTo>
                <a:lnTo>
                  <a:pt x="749" y="6335"/>
                </a:lnTo>
                <a:lnTo>
                  <a:pt x="758" y="6342"/>
                </a:lnTo>
                <a:lnTo>
                  <a:pt x="764" y="6346"/>
                </a:lnTo>
                <a:lnTo>
                  <a:pt x="769" y="6352"/>
                </a:lnTo>
                <a:lnTo>
                  <a:pt x="772" y="6355"/>
                </a:lnTo>
                <a:lnTo>
                  <a:pt x="773" y="6378"/>
                </a:lnTo>
                <a:lnTo>
                  <a:pt x="773" y="6401"/>
                </a:lnTo>
                <a:lnTo>
                  <a:pt x="771" y="6426"/>
                </a:lnTo>
                <a:lnTo>
                  <a:pt x="767" y="6450"/>
                </a:lnTo>
                <a:lnTo>
                  <a:pt x="762" y="6475"/>
                </a:lnTo>
                <a:lnTo>
                  <a:pt x="756" y="6500"/>
                </a:lnTo>
                <a:lnTo>
                  <a:pt x="749" y="6526"/>
                </a:lnTo>
                <a:lnTo>
                  <a:pt x="741" y="6552"/>
                </a:lnTo>
                <a:lnTo>
                  <a:pt x="722" y="6605"/>
                </a:lnTo>
                <a:lnTo>
                  <a:pt x="703" y="6660"/>
                </a:lnTo>
                <a:lnTo>
                  <a:pt x="683" y="6715"/>
                </a:lnTo>
                <a:lnTo>
                  <a:pt x="664" y="6773"/>
                </a:lnTo>
                <a:lnTo>
                  <a:pt x="655" y="6802"/>
                </a:lnTo>
                <a:lnTo>
                  <a:pt x="648" y="6831"/>
                </a:lnTo>
                <a:lnTo>
                  <a:pt x="641" y="6861"/>
                </a:lnTo>
                <a:lnTo>
                  <a:pt x="634" y="6891"/>
                </a:lnTo>
                <a:lnTo>
                  <a:pt x="630" y="6922"/>
                </a:lnTo>
                <a:lnTo>
                  <a:pt x="627" y="6951"/>
                </a:lnTo>
                <a:lnTo>
                  <a:pt x="625" y="6982"/>
                </a:lnTo>
                <a:lnTo>
                  <a:pt x="625" y="7013"/>
                </a:lnTo>
                <a:lnTo>
                  <a:pt x="627" y="7045"/>
                </a:lnTo>
                <a:lnTo>
                  <a:pt x="630" y="7076"/>
                </a:lnTo>
                <a:lnTo>
                  <a:pt x="637" y="7107"/>
                </a:lnTo>
                <a:lnTo>
                  <a:pt x="644" y="7139"/>
                </a:lnTo>
                <a:lnTo>
                  <a:pt x="655" y="7171"/>
                </a:lnTo>
                <a:lnTo>
                  <a:pt x="670" y="7203"/>
                </a:lnTo>
                <a:lnTo>
                  <a:pt x="685" y="7235"/>
                </a:lnTo>
                <a:lnTo>
                  <a:pt x="705" y="7268"/>
                </a:lnTo>
                <a:lnTo>
                  <a:pt x="731" y="7304"/>
                </a:lnTo>
                <a:lnTo>
                  <a:pt x="759" y="7337"/>
                </a:lnTo>
                <a:lnTo>
                  <a:pt x="789" y="7367"/>
                </a:lnTo>
                <a:lnTo>
                  <a:pt x="822" y="7393"/>
                </a:lnTo>
                <a:lnTo>
                  <a:pt x="857" y="7418"/>
                </a:lnTo>
                <a:lnTo>
                  <a:pt x="893" y="7437"/>
                </a:lnTo>
                <a:lnTo>
                  <a:pt x="930" y="7456"/>
                </a:lnTo>
                <a:lnTo>
                  <a:pt x="970" y="7470"/>
                </a:lnTo>
                <a:lnTo>
                  <a:pt x="1011" y="7484"/>
                </a:lnTo>
                <a:lnTo>
                  <a:pt x="1052" y="7493"/>
                </a:lnTo>
                <a:lnTo>
                  <a:pt x="1095" y="7502"/>
                </a:lnTo>
                <a:lnTo>
                  <a:pt x="1139" y="7508"/>
                </a:lnTo>
                <a:lnTo>
                  <a:pt x="1184" y="7512"/>
                </a:lnTo>
                <a:lnTo>
                  <a:pt x="1229" y="7514"/>
                </a:lnTo>
                <a:lnTo>
                  <a:pt x="1276" y="7515"/>
                </a:lnTo>
                <a:lnTo>
                  <a:pt x="1323" y="7514"/>
                </a:lnTo>
                <a:lnTo>
                  <a:pt x="1369" y="7513"/>
                </a:lnTo>
                <a:lnTo>
                  <a:pt x="1416" y="7510"/>
                </a:lnTo>
                <a:lnTo>
                  <a:pt x="1465" y="7506"/>
                </a:lnTo>
                <a:lnTo>
                  <a:pt x="1512" y="7500"/>
                </a:lnTo>
                <a:lnTo>
                  <a:pt x="1607" y="7488"/>
                </a:lnTo>
                <a:lnTo>
                  <a:pt x="1699" y="7474"/>
                </a:lnTo>
                <a:lnTo>
                  <a:pt x="1789" y="7459"/>
                </a:lnTo>
                <a:lnTo>
                  <a:pt x="1876" y="7445"/>
                </a:lnTo>
                <a:lnTo>
                  <a:pt x="1959" y="7433"/>
                </a:lnTo>
                <a:lnTo>
                  <a:pt x="2035" y="7423"/>
                </a:lnTo>
                <a:lnTo>
                  <a:pt x="2071" y="7420"/>
                </a:lnTo>
                <a:lnTo>
                  <a:pt x="2105" y="7416"/>
                </a:lnTo>
                <a:lnTo>
                  <a:pt x="2138" y="7415"/>
                </a:lnTo>
                <a:lnTo>
                  <a:pt x="2170" y="7415"/>
                </a:lnTo>
                <a:lnTo>
                  <a:pt x="2199" y="7416"/>
                </a:lnTo>
                <a:lnTo>
                  <a:pt x="2228" y="7419"/>
                </a:lnTo>
                <a:lnTo>
                  <a:pt x="2255" y="7423"/>
                </a:lnTo>
                <a:lnTo>
                  <a:pt x="2281" y="7430"/>
                </a:lnTo>
                <a:lnTo>
                  <a:pt x="2293" y="7433"/>
                </a:lnTo>
                <a:lnTo>
                  <a:pt x="2304" y="7437"/>
                </a:lnTo>
                <a:lnTo>
                  <a:pt x="2316" y="7443"/>
                </a:lnTo>
                <a:lnTo>
                  <a:pt x="2326" y="7448"/>
                </a:lnTo>
                <a:lnTo>
                  <a:pt x="2337" y="7455"/>
                </a:lnTo>
                <a:lnTo>
                  <a:pt x="2347" y="7462"/>
                </a:lnTo>
                <a:lnTo>
                  <a:pt x="2357" y="7468"/>
                </a:lnTo>
                <a:lnTo>
                  <a:pt x="2365" y="7477"/>
                </a:lnTo>
                <a:lnTo>
                  <a:pt x="2374" y="7485"/>
                </a:lnTo>
                <a:lnTo>
                  <a:pt x="2382" y="7495"/>
                </a:lnTo>
                <a:lnTo>
                  <a:pt x="2390" y="7504"/>
                </a:lnTo>
                <a:lnTo>
                  <a:pt x="2397" y="7515"/>
                </a:lnTo>
                <a:lnTo>
                  <a:pt x="2404" y="7526"/>
                </a:lnTo>
                <a:lnTo>
                  <a:pt x="2411" y="7540"/>
                </a:lnTo>
                <a:lnTo>
                  <a:pt x="2416" y="7553"/>
                </a:lnTo>
                <a:lnTo>
                  <a:pt x="2422" y="7566"/>
                </a:lnTo>
                <a:lnTo>
                  <a:pt x="2429" y="7588"/>
                </a:lnTo>
                <a:lnTo>
                  <a:pt x="2436" y="7611"/>
                </a:lnTo>
                <a:lnTo>
                  <a:pt x="2441" y="7635"/>
                </a:lnTo>
                <a:lnTo>
                  <a:pt x="2447" y="7663"/>
                </a:lnTo>
                <a:lnTo>
                  <a:pt x="2451" y="7690"/>
                </a:lnTo>
                <a:lnTo>
                  <a:pt x="2456" y="7720"/>
                </a:lnTo>
                <a:lnTo>
                  <a:pt x="2460" y="7751"/>
                </a:lnTo>
                <a:lnTo>
                  <a:pt x="2464" y="7783"/>
                </a:lnTo>
                <a:lnTo>
                  <a:pt x="2471" y="7850"/>
                </a:lnTo>
                <a:lnTo>
                  <a:pt x="2476" y="7918"/>
                </a:lnTo>
                <a:lnTo>
                  <a:pt x="2482" y="7989"/>
                </a:lnTo>
                <a:lnTo>
                  <a:pt x="2487" y="8060"/>
                </a:lnTo>
                <a:lnTo>
                  <a:pt x="2493" y="8130"/>
                </a:lnTo>
                <a:lnTo>
                  <a:pt x="2500" y="8198"/>
                </a:lnTo>
                <a:lnTo>
                  <a:pt x="2507" y="8264"/>
                </a:lnTo>
                <a:lnTo>
                  <a:pt x="2516" y="8326"/>
                </a:lnTo>
                <a:lnTo>
                  <a:pt x="2522" y="8355"/>
                </a:lnTo>
                <a:lnTo>
                  <a:pt x="2527" y="8381"/>
                </a:lnTo>
                <a:lnTo>
                  <a:pt x="2534" y="8407"/>
                </a:lnTo>
                <a:lnTo>
                  <a:pt x="2541" y="8432"/>
                </a:lnTo>
                <a:lnTo>
                  <a:pt x="2549" y="8454"/>
                </a:lnTo>
                <a:lnTo>
                  <a:pt x="2557" y="8473"/>
                </a:lnTo>
                <a:lnTo>
                  <a:pt x="2567" y="8491"/>
                </a:lnTo>
                <a:lnTo>
                  <a:pt x="2577" y="8506"/>
                </a:lnTo>
                <a:lnTo>
                  <a:pt x="2585" y="8512"/>
                </a:lnTo>
                <a:lnTo>
                  <a:pt x="2600" y="8516"/>
                </a:lnTo>
                <a:lnTo>
                  <a:pt x="2616" y="8519"/>
                </a:lnTo>
                <a:lnTo>
                  <a:pt x="2636" y="8523"/>
                </a:lnTo>
                <a:lnTo>
                  <a:pt x="2660" y="8525"/>
                </a:lnTo>
                <a:lnTo>
                  <a:pt x="2685" y="8528"/>
                </a:lnTo>
                <a:lnTo>
                  <a:pt x="2714" y="8530"/>
                </a:lnTo>
                <a:lnTo>
                  <a:pt x="2746" y="8532"/>
                </a:lnTo>
                <a:lnTo>
                  <a:pt x="2814" y="8534"/>
                </a:lnTo>
                <a:lnTo>
                  <a:pt x="2889" y="8535"/>
                </a:lnTo>
                <a:lnTo>
                  <a:pt x="2968" y="8536"/>
                </a:lnTo>
                <a:lnTo>
                  <a:pt x="3051" y="8535"/>
                </a:lnTo>
                <a:lnTo>
                  <a:pt x="3134" y="8534"/>
                </a:lnTo>
                <a:lnTo>
                  <a:pt x="3217" y="8533"/>
                </a:lnTo>
                <a:lnTo>
                  <a:pt x="3296" y="8530"/>
                </a:lnTo>
                <a:lnTo>
                  <a:pt x="3372" y="8528"/>
                </a:lnTo>
                <a:lnTo>
                  <a:pt x="3440" y="8527"/>
                </a:lnTo>
                <a:lnTo>
                  <a:pt x="3500" y="8525"/>
                </a:lnTo>
                <a:lnTo>
                  <a:pt x="3551" y="8525"/>
                </a:lnTo>
                <a:lnTo>
                  <a:pt x="3589" y="8524"/>
                </a:lnTo>
                <a:lnTo>
                  <a:pt x="3706" y="8524"/>
                </a:lnTo>
                <a:lnTo>
                  <a:pt x="3858" y="8525"/>
                </a:lnTo>
                <a:lnTo>
                  <a:pt x="4039" y="8526"/>
                </a:lnTo>
                <a:lnTo>
                  <a:pt x="4245" y="8527"/>
                </a:lnTo>
                <a:lnTo>
                  <a:pt x="4469" y="8528"/>
                </a:lnTo>
                <a:lnTo>
                  <a:pt x="4707" y="8530"/>
                </a:lnTo>
                <a:lnTo>
                  <a:pt x="4952" y="8532"/>
                </a:lnTo>
                <a:lnTo>
                  <a:pt x="5202" y="8533"/>
                </a:lnTo>
                <a:lnTo>
                  <a:pt x="5448" y="8534"/>
                </a:lnTo>
                <a:lnTo>
                  <a:pt x="5688" y="8534"/>
                </a:lnTo>
                <a:lnTo>
                  <a:pt x="5914" y="8534"/>
                </a:lnTo>
                <a:lnTo>
                  <a:pt x="6122" y="8533"/>
                </a:lnTo>
                <a:lnTo>
                  <a:pt x="6308" y="8532"/>
                </a:lnTo>
                <a:lnTo>
                  <a:pt x="6464" y="8529"/>
                </a:lnTo>
                <a:lnTo>
                  <a:pt x="6530" y="8527"/>
                </a:lnTo>
                <a:lnTo>
                  <a:pt x="6586" y="8526"/>
                </a:lnTo>
                <a:lnTo>
                  <a:pt x="6634" y="8524"/>
                </a:lnTo>
                <a:lnTo>
                  <a:pt x="6670" y="85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Freeform 6"/>
          <p:cNvSpPr>
            <a:spLocks/>
          </p:cNvSpPr>
          <p:nvPr/>
        </p:nvSpPr>
        <p:spPr bwMode="auto">
          <a:xfrm>
            <a:off x="618194" y="2760456"/>
            <a:ext cx="1740955" cy="2049163"/>
          </a:xfrm>
          <a:custGeom>
            <a:avLst/>
            <a:gdLst>
              <a:gd name="T0" fmla="*/ 7252 w 7737"/>
              <a:gd name="T1" fmla="*/ 5613 h 8527"/>
              <a:gd name="T2" fmla="*/ 7184 w 7737"/>
              <a:gd name="T3" fmla="*/ 5379 h 8527"/>
              <a:gd name="T4" fmla="*/ 7268 w 7737"/>
              <a:gd name="T5" fmla="*/ 5280 h 8527"/>
              <a:gd name="T6" fmla="*/ 7587 w 7737"/>
              <a:gd name="T7" fmla="*/ 5155 h 8527"/>
              <a:gd name="T8" fmla="*/ 7700 w 7737"/>
              <a:gd name="T9" fmla="*/ 5074 h 8527"/>
              <a:gd name="T10" fmla="*/ 7735 w 7737"/>
              <a:gd name="T11" fmla="*/ 4944 h 8527"/>
              <a:gd name="T12" fmla="*/ 7653 w 7737"/>
              <a:gd name="T13" fmla="*/ 4744 h 8527"/>
              <a:gd name="T14" fmla="*/ 7308 w 7737"/>
              <a:gd name="T15" fmla="*/ 4169 h 8527"/>
              <a:gd name="T16" fmla="*/ 7009 w 7737"/>
              <a:gd name="T17" fmla="*/ 3734 h 8527"/>
              <a:gd name="T18" fmla="*/ 6942 w 7737"/>
              <a:gd name="T19" fmla="*/ 3599 h 8527"/>
              <a:gd name="T20" fmla="*/ 6993 w 7737"/>
              <a:gd name="T21" fmla="*/ 3515 h 8527"/>
              <a:gd name="T22" fmla="*/ 7064 w 7737"/>
              <a:gd name="T23" fmla="*/ 3400 h 8527"/>
              <a:gd name="T24" fmla="*/ 7061 w 7737"/>
              <a:gd name="T25" fmla="*/ 3175 h 8527"/>
              <a:gd name="T26" fmla="*/ 6971 w 7737"/>
              <a:gd name="T27" fmla="*/ 2714 h 8527"/>
              <a:gd name="T28" fmla="*/ 6785 w 7737"/>
              <a:gd name="T29" fmla="*/ 2122 h 8527"/>
              <a:gd name="T30" fmla="*/ 6534 w 7737"/>
              <a:gd name="T31" fmla="*/ 1603 h 8527"/>
              <a:gd name="T32" fmla="*/ 6223 w 7737"/>
              <a:gd name="T33" fmla="*/ 1143 h 8527"/>
              <a:gd name="T34" fmla="*/ 5848 w 7737"/>
              <a:gd name="T35" fmla="*/ 753 h 8527"/>
              <a:gd name="T36" fmla="*/ 5388 w 7737"/>
              <a:gd name="T37" fmla="*/ 437 h 8527"/>
              <a:gd name="T38" fmla="*/ 4822 w 7737"/>
              <a:gd name="T39" fmla="*/ 197 h 8527"/>
              <a:gd name="T40" fmla="*/ 4170 w 7737"/>
              <a:gd name="T41" fmla="*/ 49 h 8527"/>
              <a:gd name="T42" fmla="*/ 3475 w 7737"/>
              <a:gd name="T43" fmla="*/ 0 h 8527"/>
              <a:gd name="T44" fmla="*/ 2778 w 7737"/>
              <a:gd name="T45" fmla="*/ 48 h 8527"/>
              <a:gd name="T46" fmla="*/ 2121 w 7737"/>
              <a:gd name="T47" fmla="*/ 197 h 8527"/>
              <a:gd name="T48" fmla="*/ 1550 w 7737"/>
              <a:gd name="T49" fmla="*/ 432 h 8527"/>
              <a:gd name="T50" fmla="*/ 1081 w 7737"/>
              <a:gd name="T51" fmla="*/ 739 h 8527"/>
              <a:gd name="T52" fmla="*/ 701 w 7737"/>
              <a:gd name="T53" fmla="*/ 1118 h 8527"/>
              <a:gd name="T54" fmla="*/ 387 w 7737"/>
              <a:gd name="T55" fmla="*/ 1573 h 8527"/>
              <a:gd name="T56" fmla="*/ 145 w 7737"/>
              <a:gd name="T57" fmla="*/ 2148 h 8527"/>
              <a:gd name="T58" fmla="*/ 16 w 7737"/>
              <a:gd name="T59" fmla="*/ 2802 h 8527"/>
              <a:gd name="T60" fmla="*/ 19 w 7737"/>
              <a:gd name="T61" fmla="*/ 3483 h 8527"/>
              <a:gd name="T62" fmla="*/ 177 w 7737"/>
              <a:gd name="T63" fmla="*/ 4164 h 8527"/>
              <a:gd name="T64" fmla="*/ 496 w 7737"/>
              <a:gd name="T65" fmla="*/ 4818 h 8527"/>
              <a:gd name="T66" fmla="*/ 878 w 7737"/>
              <a:gd name="T67" fmla="*/ 5312 h 8527"/>
              <a:gd name="T68" fmla="*/ 1201 w 7737"/>
              <a:gd name="T69" fmla="*/ 5726 h 8527"/>
              <a:gd name="T70" fmla="*/ 1381 w 7737"/>
              <a:gd name="T71" fmla="*/ 6193 h 8527"/>
              <a:gd name="T72" fmla="*/ 1460 w 7737"/>
              <a:gd name="T73" fmla="*/ 6769 h 8527"/>
              <a:gd name="T74" fmla="*/ 1435 w 7737"/>
              <a:gd name="T75" fmla="*/ 7366 h 8527"/>
              <a:gd name="T76" fmla="*/ 1305 w 7737"/>
              <a:gd name="T77" fmla="*/ 7948 h 8527"/>
              <a:gd name="T78" fmla="*/ 1126 w 7737"/>
              <a:gd name="T79" fmla="*/ 8377 h 8527"/>
              <a:gd name="T80" fmla="*/ 5156 w 7737"/>
              <a:gd name="T81" fmla="*/ 8526 h 8527"/>
              <a:gd name="T82" fmla="*/ 5224 w 7737"/>
              <a:gd name="T83" fmla="*/ 8251 h 8527"/>
              <a:gd name="T84" fmla="*/ 5269 w 7737"/>
              <a:gd name="T85" fmla="*/ 7750 h 8527"/>
              <a:gd name="T86" fmla="*/ 5352 w 7737"/>
              <a:gd name="T87" fmla="*/ 7501 h 8527"/>
              <a:gd name="T88" fmla="*/ 5539 w 7737"/>
              <a:gd name="T89" fmla="*/ 7420 h 8527"/>
              <a:gd name="T90" fmla="*/ 5823 w 7737"/>
              <a:gd name="T91" fmla="*/ 7441 h 8527"/>
              <a:gd name="T92" fmla="*/ 6332 w 7737"/>
              <a:gd name="T93" fmla="*/ 7510 h 8527"/>
              <a:gd name="T94" fmla="*/ 6649 w 7737"/>
              <a:gd name="T95" fmla="*/ 7499 h 8527"/>
              <a:gd name="T96" fmla="*/ 6912 w 7737"/>
              <a:gd name="T97" fmla="*/ 7391 h 8527"/>
              <a:gd name="T98" fmla="*/ 7058 w 7737"/>
              <a:gd name="T99" fmla="*/ 7204 h 8527"/>
              <a:gd name="T100" fmla="*/ 7097 w 7737"/>
              <a:gd name="T101" fmla="*/ 6951 h 8527"/>
              <a:gd name="T102" fmla="*/ 7032 w 7737"/>
              <a:gd name="T103" fmla="*/ 6644 h 8527"/>
              <a:gd name="T104" fmla="*/ 6950 w 7737"/>
              <a:gd name="T105" fmla="*/ 6392 h 8527"/>
              <a:gd name="T106" fmla="*/ 6998 w 7737"/>
              <a:gd name="T107" fmla="*/ 6331 h 8527"/>
              <a:gd name="T108" fmla="*/ 7207 w 7737"/>
              <a:gd name="T109" fmla="*/ 6138 h 8527"/>
              <a:gd name="T110" fmla="*/ 7173 w 7737"/>
              <a:gd name="T111" fmla="*/ 6034 h 8527"/>
              <a:gd name="T112" fmla="*/ 7034 w 7737"/>
              <a:gd name="T113" fmla="*/ 5946 h 8527"/>
              <a:gd name="T114" fmla="*/ 7133 w 7737"/>
              <a:gd name="T115" fmla="*/ 5876 h 8527"/>
              <a:gd name="T116" fmla="*/ 7262 w 7737"/>
              <a:gd name="T117" fmla="*/ 5794 h 8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737" h="8527">
                <a:moveTo>
                  <a:pt x="7262" y="5794"/>
                </a:moveTo>
                <a:lnTo>
                  <a:pt x="7265" y="5765"/>
                </a:lnTo>
                <a:lnTo>
                  <a:pt x="7266" y="5737"/>
                </a:lnTo>
                <a:lnTo>
                  <a:pt x="7266" y="5710"/>
                </a:lnTo>
                <a:lnTo>
                  <a:pt x="7264" y="5684"/>
                </a:lnTo>
                <a:lnTo>
                  <a:pt x="7261" y="5659"/>
                </a:lnTo>
                <a:lnTo>
                  <a:pt x="7256" y="5636"/>
                </a:lnTo>
                <a:lnTo>
                  <a:pt x="7252" y="5613"/>
                </a:lnTo>
                <a:lnTo>
                  <a:pt x="7246" y="5592"/>
                </a:lnTo>
                <a:lnTo>
                  <a:pt x="7219" y="5514"/>
                </a:lnTo>
                <a:lnTo>
                  <a:pt x="7193" y="5448"/>
                </a:lnTo>
                <a:lnTo>
                  <a:pt x="7189" y="5434"/>
                </a:lnTo>
                <a:lnTo>
                  <a:pt x="7186" y="5419"/>
                </a:lnTo>
                <a:lnTo>
                  <a:pt x="7184" y="5405"/>
                </a:lnTo>
                <a:lnTo>
                  <a:pt x="7184" y="5392"/>
                </a:lnTo>
                <a:lnTo>
                  <a:pt x="7184" y="5379"/>
                </a:lnTo>
                <a:lnTo>
                  <a:pt x="7187" y="5366"/>
                </a:lnTo>
                <a:lnTo>
                  <a:pt x="7191" y="5352"/>
                </a:lnTo>
                <a:lnTo>
                  <a:pt x="7198" y="5340"/>
                </a:lnTo>
                <a:lnTo>
                  <a:pt x="7207" y="5328"/>
                </a:lnTo>
                <a:lnTo>
                  <a:pt x="7218" y="5316"/>
                </a:lnTo>
                <a:lnTo>
                  <a:pt x="7232" y="5304"/>
                </a:lnTo>
                <a:lnTo>
                  <a:pt x="7248" y="5292"/>
                </a:lnTo>
                <a:lnTo>
                  <a:pt x="7268" y="5280"/>
                </a:lnTo>
                <a:lnTo>
                  <a:pt x="7291" y="5268"/>
                </a:lnTo>
                <a:lnTo>
                  <a:pt x="7319" y="5256"/>
                </a:lnTo>
                <a:lnTo>
                  <a:pt x="7349" y="5243"/>
                </a:lnTo>
                <a:lnTo>
                  <a:pt x="7420" y="5217"/>
                </a:lnTo>
                <a:lnTo>
                  <a:pt x="7496" y="5192"/>
                </a:lnTo>
                <a:lnTo>
                  <a:pt x="7533" y="5179"/>
                </a:lnTo>
                <a:lnTo>
                  <a:pt x="7570" y="5163"/>
                </a:lnTo>
                <a:lnTo>
                  <a:pt x="7587" y="5155"/>
                </a:lnTo>
                <a:lnTo>
                  <a:pt x="7605" y="5148"/>
                </a:lnTo>
                <a:lnTo>
                  <a:pt x="7621" y="5139"/>
                </a:lnTo>
                <a:lnTo>
                  <a:pt x="7637" y="5129"/>
                </a:lnTo>
                <a:lnTo>
                  <a:pt x="7651" y="5120"/>
                </a:lnTo>
                <a:lnTo>
                  <a:pt x="7665" y="5109"/>
                </a:lnTo>
                <a:lnTo>
                  <a:pt x="7678" y="5098"/>
                </a:lnTo>
                <a:lnTo>
                  <a:pt x="7691" y="5087"/>
                </a:lnTo>
                <a:lnTo>
                  <a:pt x="7700" y="5074"/>
                </a:lnTo>
                <a:lnTo>
                  <a:pt x="7710" y="5062"/>
                </a:lnTo>
                <a:lnTo>
                  <a:pt x="7719" y="5048"/>
                </a:lnTo>
                <a:lnTo>
                  <a:pt x="7726" y="5032"/>
                </a:lnTo>
                <a:lnTo>
                  <a:pt x="7730" y="5017"/>
                </a:lnTo>
                <a:lnTo>
                  <a:pt x="7735" y="5000"/>
                </a:lnTo>
                <a:lnTo>
                  <a:pt x="7737" y="4983"/>
                </a:lnTo>
                <a:lnTo>
                  <a:pt x="7737" y="4964"/>
                </a:lnTo>
                <a:lnTo>
                  <a:pt x="7735" y="4944"/>
                </a:lnTo>
                <a:lnTo>
                  <a:pt x="7731" y="4923"/>
                </a:lnTo>
                <a:lnTo>
                  <a:pt x="7726" y="4901"/>
                </a:lnTo>
                <a:lnTo>
                  <a:pt x="7718" y="4878"/>
                </a:lnTo>
                <a:lnTo>
                  <a:pt x="7711" y="4863"/>
                </a:lnTo>
                <a:lnTo>
                  <a:pt x="7704" y="4843"/>
                </a:lnTo>
                <a:lnTo>
                  <a:pt x="7693" y="4822"/>
                </a:lnTo>
                <a:lnTo>
                  <a:pt x="7682" y="4798"/>
                </a:lnTo>
                <a:lnTo>
                  <a:pt x="7653" y="4744"/>
                </a:lnTo>
                <a:lnTo>
                  <a:pt x="7618" y="4683"/>
                </a:lnTo>
                <a:lnTo>
                  <a:pt x="7579" y="4614"/>
                </a:lnTo>
                <a:lnTo>
                  <a:pt x="7538" y="4543"/>
                </a:lnTo>
                <a:lnTo>
                  <a:pt x="7493" y="4468"/>
                </a:lnTo>
                <a:lnTo>
                  <a:pt x="7446" y="4391"/>
                </a:lnTo>
                <a:lnTo>
                  <a:pt x="7399" y="4315"/>
                </a:lnTo>
                <a:lnTo>
                  <a:pt x="7353" y="4241"/>
                </a:lnTo>
                <a:lnTo>
                  <a:pt x="7308" y="4169"/>
                </a:lnTo>
                <a:lnTo>
                  <a:pt x="7265" y="4102"/>
                </a:lnTo>
                <a:lnTo>
                  <a:pt x="7226" y="4041"/>
                </a:lnTo>
                <a:lnTo>
                  <a:pt x="7191" y="3990"/>
                </a:lnTo>
                <a:lnTo>
                  <a:pt x="7162" y="3946"/>
                </a:lnTo>
                <a:lnTo>
                  <a:pt x="7138" y="3914"/>
                </a:lnTo>
                <a:lnTo>
                  <a:pt x="7086" y="3844"/>
                </a:lnTo>
                <a:lnTo>
                  <a:pt x="7043" y="3784"/>
                </a:lnTo>
                <a:lnTo>
                  <a:pt x="7009" y="3734"/>
                </a:lnTo>
                <a:lnTo>
                  <a:pt x="6981" y="3693"/>
                </a:lnTo>
                <a:lnTo>
                  <a:pt x="6971" y="3675"/>
                </a:lnTo>
                <a:lnTo>
                  <a:pt x="6963" y="3659"/>
                </a:lnTo>
                <a:lnTo>
                  <a:pt x="6955" y="3644"/>
                </a:lnTo>
                <a:lnTo>
                  <a:pt x="6949" y="3631"/>
                </a:lnTo>
                <a:lnTo>
                  <a:pt x="6945" y="3619"/>
                </a:lnTo>
                <a:lnTo>
                  <a:pt x="6943" y="3608"/>
                </a:lnTo>
                <a:lnTo>
                  <a:pt x="6942" y="3599"/>
                </a:lnTo>
                <a:lnTo>
                  <a:pt x="6941" y="3591"/>
                </a:lnTo>
                <a:lnTo>
                  <a:pt x="6943" y="3582"/>
                </a:lnTo>
                <a:lnTo>
                  <a:pt x="6945" y="3574"/>
                </a:lnTo>
                <a:lnTo>
                  <a:pt x="6948" y="3566"/>
                </a:lnTo>
                <a:lnTo>
                  <a:pt x="6952" y="3560"/>
                </a:lnTo>
                <a:lnTo>
                  <a:pt x="6964" y="3545"/>
                </a:lnTo>
                <a:lnTo>
                  <a:pt x="6977" y="3531"/>
                </a:lnTo>
                <a:lnTo>
                  <a:pt x="6993" y="3515"/>
                </a:lnTo>
                <a:lnTo>
                  <a:pt x="7011" y="3494"/>
                </a:lnTo>
                <a:lnTo>
                  <a:pt x="7021" y="3483"/>
                </a:lnTo>
                <a:lnTo>
                  <a:pt x="7030" y="3470"/>
                </a:lnTo>
                <a:lnTo>
                  <a:pt x="7039" y="3455"/>
                </a:lnTo>
                <a:lnTo>
                  <a:pt x="7049" y="3440"/>
                </a:lnTo>
                <a:lnTo>
                  <a:pt x="7055" y="3428"/>
                </a:lnTo>
                <a:lnTo>
                  <a:pt x="7060" y="3415"/>
                </a:lnTo>
                <a:lnTo>
                  <a:pt x="7064" y="3400"/>
                </a:lnTo>
                <a:lnTo>
                  <a:pt x="7067" y="3385"/>
                </a:lnTo>
                <a:lnTo>
                  <a:pt x="7069" y="3367"/>
                </a:lnTo>
                <a:lnTo>
                  <a:pt x="7071" y="3350"/>
                </a:lnTo>
                <a:lnTo>
                  <a:pt x="7072" y="3330"/>
                </a:lnTo>
                <a:lnTo>
                  <a:pt x="7072" y="3310"/>
                </a:lnTo>
                <a:lnTo>
                  <a:pt x="7071" y="3267"/>
                </a:lnTo>
                <a:lnTo>
                  <a:pt x="7067" y="3222"/>
                </a:lnTo>
                <a:lnTo>
                  <a:pt x="7061" y="3175"/>
                </a:lnTo>
                <a:lnTo>
                  <a:pt x="7055" y="3126"/>
                </a:lnTo>
                <a:lnTo>
                  <a:pt x="7047" y="3077"/>
                </a:lnTo>
                <a:lnTo>
                  <a:pt x="7038" y="3029"/>
                </a:lnTo>
                <a:lnTo>
                  <a:pt x="7029" y="2982"/>
                </a:lnTo>
                <a:lnTo>
                  <a:pt x="7020" y="2936"/>
                </a:lnTo>
                <a:lnTo>
                  <a:pt x="7002" y="2855"/>
                </a:lnTo>
                <a:lnTo>
                  <a:pt x="6988" y="2790"/>
                </a:lnTo>
                <a:lnTo>
                  <a:pt x="6971" y="2714"/>
                </a:lnTo>
                <a:lnTo>
                  <a:pt x="6954" y="2637"/>
                </a:lnTo>
                <a:lnTo>
                  <a:pt x="6934" y="2562"/>
                </a:lnTo>
                <a:lnTo>
                  <a:pt x="6912" y="2486"/>
                </a:lnTo>
                <a:lnTo>
                  <a:pt x="6890" y="2412"/>
                </a:lnTo>
                <a:lnTo>
                  <a:pt x="6866" y="2338"/>
                </a:lnTo>
                <a:lnTo>
                  <a:pt x="6840" y="2265"/>
                </a:lnTo>
                <a:lnTo>
                  <a:pt x="6814" y="2193"/>
                </a:lnTo>
                <a:lnTo>
                  <a:pt x="6785" y="2122"/>
                </a:lnTo>
                <a:lnTo>
                  <a:pt x="6757" y="2053"/>
                </a:lnTo>
                <a:lnTo>
                  <a:pt x="6727" y="1984"/>
                </a:lnTo>
                <a:lnTo>
                  <a:pt x="6697" y="1917"/>
                </a:lnTo>
                <a:lnTo>
                  <a:pt x="6666" y="1852"/>
                </a:lnTo>
                <a:lnTo>
                  <a:pt x="6635" y="1788"/>
                </a:lnTo>
                <a:lnTo>
                  <a:pt x="6602" y="1725"/>
                </a:lnTo>
                <a:lnTo>
                  <a:pt x="6569" y="1665"/>
                </a:lnTo>
                <a:lnTo>
                  <a:pt x="6534" y="1603"/>
                </a:lnTo>
                <a:lnTo>
                  <a:pt x="6497" y="1542"/>
                </a:lnTo>
                <a:lnTo>
                  <a:pt x="6461" y="1481"/>
                </a:lnTo>
                <a:lnTo>
                  <a:pt x="6424" y="1422"/>
                </a:lnTo>
                <a:lnTo>
                  <a:pt x="6385" y="1365"/>
                </a:lnTo>
                <a:lnTo>
                  <a:pt x="6347" y="1308"/>
                </a:lnTo>
                <a:lnTo>
                  <a:pt x="6306" y="1251"/>
                </a:lnTo>
                <a:lnTo>
                  <a:pt x="6265" y="1196"/>
                </a:lnTo>
                <a:lnTo>
                  <a:pt x="6223" y="1143"/>
                </a:lnTo>
                <a:lnTo>
                  <a:pt x="6181" y="1090"/>
                </a:lnTo>
                <a:lnTo>
                  <a:pt x="6137" y="1039"/>
                </a:lnTo>
                <a:lnTo>
                  <a:pt x="6092" y="989"/>
                </a:lnTo>
                <a:lnTo>
                  <a:pt x="6045" y="939"/>
                </a:lnTo>
                <a:lnTo>
                  <a:pt x="5998" y="891"/>
                </a:lnTo>
                <a:lnTo>
                  <a:pt x="5949" y="843"/>
                </a:lnTo>
                <a:lnTo>
                  <a:pt x="5899" y="797"/>
                </a:lnTo>
                <a:lnTo>
                  <a:pt x="5848" y="753"/>
                </a:lnTo>
                <a:lnTo>
                  <a:pt x="5796" y="709"/>
                </a:lnTo>
                <a:lnTo>
                  <a:pt x="5742" y="666"/>
                </a:lnTo>
                <a:lnTo>
                  <a:pt x="5687" y="626"/>
                </a:lnTo>
                <a:lnTo>
                  <a:pt x="5630" y="585"/>
                </a:lnTo>
                <a:lnTo>
                  <a:pt x="5571" y="547"/>
                </a:lnTo>
                <a:lnTo>
                  <a:pt x="5512" y="509"/>
                </a:lnTo>
                <a:lnTo>
                  <a:pt x="5450" y="472"/>
                </a:lnTo>
                <a:lnTo>
                  <a:pt x="5388" y="437"/>
                </a:lnTo>
                <a:lnTo>
                  <a:pt x="5323" y="402"/>
                </a:lnTo>
                <a:lnTo>
                  <a:pt x="5257" y="370"/>
                </a:lnTo>
                <a:lnTo>
                  <a:pt x="5189" y="338"/>
                </a:lnTo>
                <a:lnTo>
                  <a:pt x="5118" y="307"/>
                </a:lnTo>
                <a:lnTo>
                  <a:pt x="5047" y="277"/>
                </a:lnTo>
                <a:lnTo>
                  <a:pt x="4974" y="250"/>
                </a:lnTo>
                <a:lnTo>
                  <a:pt x="4898" y="222"/>
                </a:lnTo>
                <a:lnTo>
                  <a:pt x="4822" y="197"/>
                </a:lnTo>
                <a:lnTo>
                  <a:pt x="4744" y="174"/>
                </a:lnTo>
                <a:lnTo>
                  <a:pt x="4665" y="152"/>
                </a:lnTo>
                <a:lnTo>
                  <a:pt x="4585" y="131"/>
                </a:lnTo>
                <a:lnTo>
                  <a:pt x="4505" y="111"/>
                </a:lnTo>
                <a:lnTo>
                  <a:pt x="4422" y="93"/>
                </a:lnTo>
                <a:lnTo>
                  <a:pt x="4339" y="78"/>
                </a:lnTo>
                <a:lnTo>
                  <a:pt x="4255" y="63"/>
                </a:lnTo>
                <a:lnTo>
                  <a:pt x="4170" y="49"/>
                </a:lnTo>
                <a:lnTo>
                  <a:pt x="4084" y="38"/>
                </a:lnTo>
                <a:lnTo>
                  <a:pt x="3999" y="29"/>
                </a:lnTo>
                <a:lnTo>
                  <a:pt x="3912" y="20"/>
                </a:lnTo>
                <a:lnTo>
                  <a:pt x="3825" y="13"/>
                </a:lnTo>
                <a:lnTo>
                  <a:pt x="3738" y="8"/>
                </a:lnTo>
                <a:lnTo>
                  <a:pt x="3650" y="3"/>
                </a:lnTo>
                <a:lnTo>
                  <a:pt x="3562" y="1"/>
                </a:lnTo>
                <a:lnTo>
                  <a:pt x="3475" y="0"/>
                </a:lnTo>
                <a:lnTo>
                  <a:pt x="3387" y="1"/>
                </a:lnTo>
                <a:lnTo>
                  <a:pt x="3299" y="3"/>
                </a:lnTo>
                <a:lnTo>
                  <a:pt x="3211" y="7"/>
                </a:lnTo>
                <a:lnTo>
                  <a:pt x="3124" y="12"/>
                </a:lnTo>
                <a:lnTo>
                  <a:pt x="3036" y="19"/>
                </a:lnTo>
                <a:lnTo>
                  <a:pt x="2950" y="27"/>
                </a:lnTo>
                <a:lnTo>
                  <a:pt x="2864" y="37"/>
                </a:lnTo>
                <a:lnTo>
                  <a:pt x="2778" y="48"/>
                </a:lnTo>
                <a:lnTo>
                  <a:pt x="2693" y="62"/>
                </a:lnTo>
                <a:lnTo>
                  <a:pt x="2609" y="76"/>
                </a:lnTo>
                <a:lnTo>
                  <a:pt x="2525" y="92"/>
                </a:lnTo>
                <a:lnTo>
                  <a:pt x="2443" y="110"/>
                </a:lnTo>
                <a:lnTo>
                  <a:pt x="2361" y="130"/>
                </a:lnTo>
                <a:lnTo>
                  <a:pt x="2280" y="151"/>
                </a:lnTo>
                <a:lnTo>
                  <a:pt x="2201" y="173"/>
                </a:lnTo>
                <a:lnTo>
                  <a:pt x="2121" y="197"/>
                </a:lnTo>
                <a:lnTo>
                  <a:pt x="2043" y="222"/>
                </a:lnTo>
                <a:lnTo>
                  <a:pt x="1967" y="249"/>
                </a:lnTo>
                <a:lnTo>
                  <a:pt x="1893" y="277"/>
                </a:lnTo>
                <a:lnTo>
                  <a:pt x="1821" y="306"/>
                </a:lnTo>
                <a:lnTo>
                  <a:pt x="1751" y="335"/>
                </a:lnTo>
                <a:lnTo>
                  <a:pt x="1682" y="366"/>
                </a:lnTo>
                <a:lnTo>
                  <a:pt x="1614" y="399"/>
                </a:lnTo>
                <a:lnTo>
                  <a:pt x="1550" y="432"/>
                </a:lnTo>
                <a:lnTo>
                  <a:pt x="1486" y="466"/>
                </a:lnTo>
                <a:lnTo>
                  <a:pt x="1423" y="503"/>
                </a:lnTo>
                <a:lnTo>
                  <a:pt x="1363" y="539"/>
                </a:lnTo>
                <a:lnTo>
                  <a:pt x="1303" y="576"/>
                </a:lnTo>
                <a:lnTo>
                  <a:pt x="1246" y="616"/>
                </a:lnTo>
                <a:lnTo>
                  <a:pt x="1190" y="655"/>
                </a:lnTo>
                <a:lnTo>
                  <a:pt x="1135" y="697"/>
                </a:lnTo>
                <a:lnTo>
                  <a:pt x="1081" y="739"/>
                </a:lnTo>
                <a:lnTo>
                  <a:pt x="1029" y="783"/>
                </a:lnTo>
                <a:lnTo>
                  <a:pt x="979" y="827"/>
                </a:lnTo>
                <a:lnTo>
                  <a:pt x="929" y="873"/>
                </a:lnTo>
                <a:lnTo>
                  <a:pt x="881" y="920"/>
                </a:lnTo>
                <a:lnTo>
                  <a:pt x="835" y="968"/>
                </a:lnTo>
                <a:lnTo>
                  <a:pt x="789" y="1017"/>
                </a:lnTo>
                <a:lnTo>
                  <a:pt x="743" y="1068"/>
                </a:lnTo>
                <a:lnTo>
                  <a:pt x="701" y="1118"/>
                </a:lnTo>
                <a:lnTo>
                  <a:pt x="658" y="1171"/>
                </a:lnTo>
                <a:lnTo>
                  <a:pt x="617" y="1225"/>
                </a:lnTo>
                <a:lnTo>
                  <a:pt x="576" y="1279"/>
                </a:lnTo>
                <a:lnTo>
                  <a:pt x="537" y="1335"/>
                </a:lnTo>
                <a:lnTo>
                  <a:pt x="498" y="1392"/>
                </a:lnTo>
                <a:lnTo>
                  <a:pt x="461" y="1451"/>
                </a:lnTo>
                <a:lnTo>
                  <a:pt x="425" y="1509"/>
                </a:lnTo>
                <a:lnTo>
                  <a:pt x="387" y="1573"/>
                </a:lnTo>
                <a:lnTo>
                  <a:pt x="351" y="1639"/>
                </a:lnTo>
                <a:lnTo>
                  <a:pt x="317" y="1707"/>
                </a:lnTo>
                <a:lnTo>
                  <a:pt x="284" y="1776"/>
                </a:lnTo>
                <a:lnTo>
                  <a:pt x="253" y="1848"/>
                </a:lnTo>
                <a:lnTo>
                  <a:pt x="223" y="1920"/>
                </a:lnTo>
                <a:lnTo>
                  <a:pt x="196" y="1995"/>
                </a:lnTo>
                <a:lnTo>
                  <a:pt x="169" y="2071"/>
                </a:lnTo>
                <a:lnTo>
                  <a:pt x="145" y="2148"/>
                </a:lnTo>
                <a:lnTo>
                  <a:pt x="123" y="2227"/>
                </a:lnTo>
                <a:lnTo>
                  <a:pt x="102" y="2306"/>
                </a:lnTo>
                <a:lnTo>
                  <a:pt x="82" y="2386"/>
                </a:lnTo>
                <a:lnTo>
                  <a:pt x="66" y="2469"/>
                </a:lnTo>
                <a:lnTo>
                  <a:pt x="51" y="2550"/>
                </a:lnTo>
                <a:lnTo>
                  <a:pt x="37" y="2634"/>
                </a:lnTo>
                <a:lnTo>
                  <a:pt x="25" y="2717"/>
                </a:lnTo>
                <a:lnTo>
                  <a:pt x="16" y="2802"/>
                </a:lnTo>
                <a:lnTo>
                  <a:pt x="9" y="2887"/>
                </a:lnTo>
                <a:lnTo>
                  <a:pt x="4" y="2971"/>
                </a:lnTo>
                <a:lnTo>
                  <a:pt x="1" y="3057"/>
                </a:lnTo>
                <a:lnTo>
                  <a:pt x="0" y="3142"/>
                </a:lnTo>
                <a:lnTo>
                  <a:pt x="1" y="3228"/>
                </a:lnTo>
                <a:lnTo>
                  <a:pt x="4" y="3313"/>
                </a:lnTo>
                <a:lnTo>
                  <a:pt x="11" y="3398"/>
                </a:lnTo>
                <a:lnTo>
                  <a:pt x="19" y="3483"/>
                </a:lnTo>
                <a:lnTo>
                  <a:pt x="29" y="3567"/>
                </a:lnTo>
                <a:lnTo>
                  <a:pt x="42" y="3652"/>
                </a:lnTo>
                <a:lnTo>
                  <a:pt x="56" y="3736"/>
                </a:lnTo>
                <a:lnTo>
                  <a:pt x="74" y="3818"/>
                </a:lnTo>
                <a:lnTo>
                  <a:pt x="93" y="3900"/>
                </a:lnTo>
                <a:lnTo>
                  <a:pt x="117" y="3981"/>
                </a:lnTo>
                <a:lnTo>
                  <a:pt x="142" y="4061"/>
                </a:lnTo>
                <a:lnTo>
                  <a:pt x="177" y="4164"/>
                </a:lnTo>
                <a:lnTo>
                  <a:pt x="213" y="4261"/>
                </a:lnTo>
                <a:lnTo>
                  <a:pt x="252" y="4354"/>
                </a:lnTo>
                <a:lnTo>
                  <a:pt x="290" y="4442"/>
                </a:lnTo>
                <a:lnTo>
                  <a:pt x="330" y="4524"/>
                </a:lnTo>
                <a:lnTo>
                  <a:pt x="371" y="4603"/>
                </a:lnTo>
                <a:lnTo>
                  <a:pt x="412" y="4678"/>
                </a:lnTo>
                <a:lnTo>
                  <a:pt x="454" y="4750"/>
                </a:lnTo>
                <a:lnTo>
                  <a:pt x="496" y="4818"/>
                </a:lnTo>
                <a:lnTo>
                  <a:pt x="539" y="4882"/>
                </a:lnTo>
                <a:lnTo>
                  <a:pt x="582" y="4943"/>
                </a:lnTo>
                <a:lnTo>
                  <a:pt x="625" y="5003"/>
                </a:lnTo>
                <a:lnTo>
                  <a:pt x="668" y="5059"/>
                </a:lnTo>
                <a:lnTo>
                  <a:pt x="710" y="5113"/>
                </a:lnTo>
                <a:lnTo>
                  <a:pt x="752" y="5164"/>
                </a:lnTo>
                <a:lnTo>
                  <a:pt x="795" y="5215"/>
                </a:lnTo>
                <a:lnTo>
                  <a:pt x="878" y="5312"/>
                </a:lnTo>
                <a:lnTo>
                  <a:pt x="957" y="5404"/>
                </a:lnTo>
                <a:lnTo>
                  <a:pt x="995" y="5449"/>
                </a:lnTo>
                <a:lnTo>
                  <a:pt x="1034" y="5494"/>
                </a:lnTo>
                <a:lnTo>
                  <a:pt x="1070" y="5539"/>
                </a:lnTo>
                <a:lnTo>
                  <a:pt x="1104" y="5585"/>
                </a:lnTo>
                <a:lnTo>
                  <a:pt x="1138" y="5632"/>
                </a:lnTo>
                <a:lnTo>
                  <a:pt x="1170" y="5678"/>
                </a:lnTo>
                <a:lnTo>
                  <a:pt x="1201" y="5726"/>
                </a:lnTo>
                <a:lnTo>
                  <a:pt x="1230" y="5776"/>
                </a:lnTo>
                <a:lnTo>
                  <a:pt x="1256" y="5826"/>
                </a:lnTo>
                <a:lnTo>
                  <a:pt x="1280" y="5878"/>
                </a:lnTo>
                <a:lnTo>
                  <a:pt x="1303" y="5933"/>
                </a:lnTo>
                <a:lnTo>
                  <a:pt x="1323" y="5990"/>
                </a:lnTo>
                <a:lnTo>
                  <a:pt x="1344" y="6056"/>
                </a:lnTo>
                <a:lnTo>
                  <a:pt x="1364" y="6124"/>
                </a:lnTo>
                <a:lnTo>
                  <a:pt x="1381" y="6193"/>
                </a:lnTo>
                <a:lnTo>
                  <a:pt x="1397" y="6263"/>
                </a:lnTo>
                <a:lnTo>
                  <a:pt x="1411" y="6333"/>
                </a:lnTo>
                <a:lnTo>
                  <a:pt x="1424" y="6404"/>
                </a:lnTo>
                <a:lnTo>
                  <a:pt x="1434" y="6476"/>
                </a:lnTo>
                <a:lnTo>
                  <a:pt x="1444" y="6549"/>
                </a:lnTo>
                <a:lnTo>
                  <a:pt x="1451" y="6621"/>
                </a:lnTo>
                <a:lnTo>
                  <a:pt x="1457" y="6695"/>
                </a:lnTo>
                <a:lnTo>
                  <a:pt x="1460" y="6769"/>
                </a:lnTo>
                <a:lnTo>
                  <a:pt x="1464" y="6844"/>
                </a:lnTo>
                <a:lnTo>
                  <a:pt x="1464" y="6918"/>
                </a:lnTo>
                <a:lnTo>
                  <a:pt x="1464" y="6993"/>
                </a:lnTo>
                <a:lnTo>
                  <a:pt x="1460" y="7068"/>
                </a:lnTo>
                <a:lnTo>
                  <a:pt x="1457" y="7143"/>
                </a:lnTo>
                <a:lnTo>
                  <a:pt x="1451" y="7217"/>
                </a:lnTo>
                <a:lnTo>
                  <a:pt x="1444" y="7292"/>
                </a:lnTo>
                <a:lnTo>
                  <a:pt x="1435" y="7366"/>
                </a:lnTo>
                <a:lnTo>
                  <a:pt x="1424" y="7441"/>
                </a:lnTo>
                <a:lnTo>
                  <a:pt x="1412" y="7514"/>
                </a:lnTo>
                <a:lnTo>
                  <a:pt x="1398" y="7588"/>
                </a:lnTo>
                <a:lnTo>
                  <a:pt x="1382" y="7661"/>
                </a:lnTo>
                <a:lnTo>
                  <a:pt x="1366" y="7733"/>
                </a:lnTo>
                <a:lnTo>
                  <a:pt x="1347" y="7806"/>
                </a:lnTo>
                <a:lnTo>
                  <a:pt x="1327" y="7876"/>
                </a:lnTo>
                <a:lnTo>
                  <a:pt x="1305" y="7948"/>
                </a:lnTo>
                <a:lnTo>
                  <a:pt x="1282" y="8017"/>
                </a:lnTo>
                <a:lnTo>
                  <a:pt x="1258" y="8085"/>
                </a:lnTo>
                <a:lnTo>
                  <a:pt x="1232" y="8153"/>
                </a:lnTo>
                <a:lnTo>
                  <a:pt x="1204" y="8219"/>
                </a:lnTo>
                <a:lnTo>
                  <a:pt x="1175" y="8285"/>
                </a:lnTo>
                <a:lnTo>
                  <a:pt x="1159" y="8315"/>
                </a:lnTo>
                <a:lnTo>
                  <a:pt x="1144" y="8346"/>
                </a:lnTo>
                <a:lnTo>
                  <a:pt x="1126" y="8377"/>
                </a:lnTo>
                <a:lnTo>
                  <a:pt x="1110" y="8407"/>
                </a:lnTo>
                <a:lnTo>
                  <a:pt x="1094" y="8438"/>
                </a:lnTo>
                <a:lnTo>
                  <a:pt x="1080" y="8469"/>
                </a:lnTo>
                <a:lnTo>
                  <a:pt x="1074" y="8483"/>
                </a:lnTo>
                <a:lnTo>
                  <a:pt x="1069" y="8498"/>
                </a:lnTo>
                <a:lnTo>
                  <a:pt x="1065" y="8513"/>
                </a:lnTo>
                <a:lnTo>
                  <a:pt x="1061" y="8527"/>
                </a:lnTo>
                <a:lnTo>
                  <a:pt x="5156" y="8526"/>
                </a:lnTo>
                <a:lnTo>
                  <a:pt x="5169" y="8499"/>
                </a:lnTo>
                <a:lnTo>
                  <a:pt x="5180" y="8469"/>
                </a:lnTo>
                <a:lnTo>
                  <a:pt x="5190" y="8437"/>
                </a:lnTo>
                <a:lnTo>
                  <a:pt x="5199" y="8403"/>
                </a:lnTo>
                <a:lnTo>
                  <a:pt x="5206" y="8367"/>
                </a:lnTo>
                <a:lnTo>
                  <a:pt x="5213" y="8329"/>
                </a:lnTo>
                <a:lnTo>
                  <a:pt x="5218" y="8291"/>
                </a:lnTo>
                <a:lnTo>
                  <a:pt x="5224" y="8251"/>
                </a:lnTo>
                <a:lnTo>
                  <a:pt x="5232" y="8168"/>
                </a:lnTo>
                <a:lnTo>
                  <a:pt x="5238" y="8083"/>
                </a:lnTo>
                <a:lnTo>
                  <a:pt x="5245" y="7997"/>
                </a:lnTo>
                <a:lnTo>
                  <a:pt x="5251" y="7912"/>
                </a:lnTo>
                <a:lnTo>
                  <a:pt x="5255" y="7871"/>
                </a:lnTo>
                <a:lnTo>
                  <a:pt x="5259" y="7829"/>
                </a:lnTo>
                <a:lnTo>
                  <a:pt x="5263" y="7789"/>
                </a:lnTo>
                <a:lnTo>
                  <a:pt x="5269" y="7750"/>
                </a:lnTo>
                <a:lnTo>
                  <a:pt x="5276" y="7712"/>
                </a:lnTo>
                <a:lnTo>
                  <a:pt x="5283" y="7676"/>
                </a:lnTo>
                <a:lnTo>
                  <a:pt x="5291" y="7642"/>
                </a:lnTo>
                <a:lnTo>
                  <a:pt x="5301" y="7609"/>
                </a:lnTo>
                <a:lnTo>
                  <a:pt x="5312" y="7578"/>
                </a:lnTo>
                <a:lnTo>
                  <a:pt x="5324" y="7550"/>
                </a:lnTo>
                <a:lnTo>
                  <a:pt x="5337" y="7524"/>
                </a:lnTo>
                <a:lnTo>
                  <a:pt x="5352" y="7501"/>
                </a:lnTo>
                <a:lnTo>
                  <a:pt x="5370" y="7480"/>
                </a:lnTo>
                <a:lnTo>
                  <a:pt x="5389" y="7464"/>
                </a:lnTo>
                <a:lnTo>
                  <a:pt x="5411" y="7449"/>
                </a:lnTo>
                <a:lnTo>
                  <a:pt x="5434" y="7438"/>
                </a:lnTo>
                <a:lnTo>
                  <a:pt x="5457" y="7432"/>
                </a:lnTo>
                <a:lnTo>
                  <a:pt x="5482" y="7426"/>
                </a:lnTo>
                <a:lnTo>
                  <a:pt x="5510" y="7422"/>
                </a:lnTo>
                <a:lnTo>
                  <a:pt x="5539" y="7420"/>
                </a:lnTo>
                <a:lnTo>
                  <a:pt x="5570" y="7419"/>
                </a:lnTo>
                <a:lnTo>
                  <a:pt x="5602" y="7419"/>
                </a:lnTo>
                <a:lnTo>
                  <a:pt x="5636" y="7420"/>
                </a:lnTo>
                <a:lnTo>
                  <a:pt x="5671" y="7423"/>
                </a:lnTo>
                <a:lnTo>
                  <a:pt x="5708" y="7426"/>
                </a:lnTo>
                <a:lnTo>
                  <a:pt x="5745" y="7430"/>
                </a:lnTo>
                <a:lnTo>
                  <a:pt x="5784" y="7435"/>
                </a:lnTo>
                <a:lnTo>
                  <a:pt x="5823" y="7441"/>
                </a:lnTo>
                <a:lnTo>
                  <a:pt x="5905" y="7453"/>
                </a:lnTo>
                <a:lnTo>
                  <a:pt x="5988" y="7466"/>
                </a:lnTo>
                <a:lnTo>
                  <a:pt x="6074" y="7479"/>
                </a:lnTo>
                <a:lnTo>
                  <a:pt x="6160" y="7491"/>
                </a:lnTo>
                <a:lnTo>
                  <a:pt x="6204" y="7497"/>
                </a:lnTo>
                <a:lnTo>
                  <a:pt x="6247" y="7502"/>
                </a:lnTo>
                <a:lnTo>
                  <a:pt x="6289" y="7507"/>
                </a:lnTo>
                <a:lnTo>
                  <a:pt x="6332" y="7510"/>
                </a:lnTo>
                <a:lnTo>
                  <a:pt x="6374" y="7513"/>
                </a:lnTo>
                <a:lnTo>
                  <a:pt x="6416" y="7514"/>
                </a:lnTo>
                <a:lnTo>
                  <a:pt x="6457" y="7515"/>
                </a:lnTo>
                <a:lnTo>
                  <a:pt x="6497" y="7515"/>
                </a:lnTo>
                <a:lnTo>
                  <a:pt x="6537" y="7513"/>
                </a:lnTo>
                <a:lnTo>
                  <a:pt x="6575" y="7510"/>
                </a:lnTo>
                <a:lnTo>
                  <a:pt x="6613" y="7506"/>
                </a:lnTo>
                <a:lnTo>
                  <a:pt x="6649" y="7499"/>
                </a:lnTo>
                <a:lnTo>
                  <a:pt x="6689" y="7490"/>
                </a:lnTo>
                <a:lnTo>
                  <a:pt x="6726" y="7480"/>
                </a:lnTo>
                <a:lnTo>
                  <a:pt x="6761" y="7468"/>
                </a:lnTo>
                <a:lnTo>
                  <a:pt x="6795" y="7455"/>
                </a:lnTo>
                <a:lnTo>
                  <a:pt x="6827" y="7441"/>
                </a:lnTo>
                <a:lnTo>
                  <a:pt x="6857" y="7425"/>
                </a:lnTo>
                <a:lnTo>
                  <a:pt x="6886" y="7409"/>
                </a:lnTo>
                <a:lnTo>
                  <a:pt x="6912" y="7391"/>
                </a:lnTo>
                <a:lnTo>
                  <a:pt x="6936" y="7371"/>
                </a:lnTo>
                <a:lnTo>
                  <a:pt x="6959" y="7352"/>
                </a:lnTo>
                <a:lnTo>
                  <a:pt x="6980" y="7330"/>
                </a:lnTo>
                <a:lnTo>
                  <a:pt x="6999" y="7307"/>
                </a:lnTo>
                <a:lnTo>
                  <a:pt x="7016" y="7282"/>
                </a:lnTo>
                <a:lnTo>
                  <a:pt x="7032" y="7258"/>
                </a:lnTo>
                <a:lnTo>
                  <a:pt x="7046" y="7232"/>
                </a:lnTo>
                <a:lnTo>
                  <a:pt x="7058" y="7204"/>
                </a:lnTo>
                <a:lnTo>
                  <a:pt x="7069" y="7177"/>
                </a:lnTo>
                <a:lnTo>
                  <a:pt x="7078" y="7147"/>
                </a:lnTo>
                <a:lnTo>
                  <a:pt x="7086" y="7117"/>
                </a:lnTo>
                <a:lnTo>
                  <a:pt x="7091" y="7085"/>
                </a:lnTo>
                <a:lnTo>
                  <a:pt x="7094" y="7054"/>
                </a:lnTo>
                <a:lnTo>
                  <a:pt x="7097" y="7021"/>
                </a:lnTo>
                <a:lnTo>
                  <a:pt x="7098" y="6986"/>
                </a:lnTo>
                <a:lnTo>
                  <a:pt x="7097" y="6951"/>
                </a:lnTo>
                <a:lnTo>
                  <a:pt x="7094" y="6916"/>
                </a:lnTo>
                <a:lnTo>
                  <a:pt x="7090" y="6880"/>
                </a:lnTo>
                <a:lnTo>
                  <a:pt x="7085" y="6842"/>
                </a:lnTo>
                <a:lnTo>
                  <a:pt x="7077" y="6804"/>
                </a:lnTo>
                <a:lnTo>
                  <a:pt x="7068" y="6765"/>
                </a:lnTo>
                <a:lnTo>
                  <a:pt x="7057" y="6726"/>
                </a:lnTo>
                <a:lnTo>
                  <a:pt x="7045" y="6685"/>
                </a:lnTo>
                <a:lnTo>
                  <a:pt x="7032" y="6644"/>
                </a:lnTo>
                <a:lnTo>
                  <a:pt x="6996" y="6546"/>
                </a:lnTo>
                <a:lnTo>
                  <a:pt x="6968" y="6476"/>
                </a:lnTo>
                <a:lnTo>
                  <a:pt x="6959" y="6449"/>
                </a:lnTo>
                <a:lnTo>
                  <a:pt x="6953" y="6427"/>
                </a:lnTo>
                <a:lnTo>
                  <a:pt x="6950" y="6417"/>
                </a:lnTo>
                <a:lnTo>
                  <a:pt x="6950" y="6408"/>
                </a:lnTo>
                <a:lnTo>
                  <a:pt x="6950" y="6399"/>
                </a:lnTo>
                <a:lnTo>
                  <a:pt x="6950" y="6392"/>
                </a:lnTo>
                <a:lnTo>
                  <a:pt x="6953" y="6384"/>
                </a:lnTo>
                <a:lnTo>
                  <a:pt x="6956" y="6376"/>
                </a:lnTo>
                <a:lnTo>
                  <a:pt x="6959" y="6368"/>
                </a:lnTo>
                <a:lnTo>
                  <a:pt x="6965" y="6362"/>
                </a:lnTo>
                <a:lnTo>
                  <a:pt x="6971" y="6354"/>
                </a:lnTo>
                <a:lnTo>
                  <a:pt x="6979" y="6346"/>
                </a:lnTo>
                <a:lnTo>
                  <a:pt x="6988" y="6339"/>
                </a:lnTo>
                <a:lnTo>
                  <a:pt x="6998" y="6331"/>
                </a:lnTo>
                <a:lnTo>
                  <a:pt x="7050" y="6291"/>
                </a:lnTo>
                <a:lnTo>
                  <a:pt x="7126" y="6235"/>
                </a:lnTo>
                <a:lnTo>
                  <a:pt x="7148" y="6218"/>
                </a:lnTo>
                <a:lnTo>
                  <a:pt x="7166" y="6201"/>
                </a:lnTo>
                <a:lnTo>
                  <a:pt x="7181" y="6185"/>
                </a:lnTo>
                <a:lnTo>
                  <a:pt x="7192" y="6168"/>
                </a:lnTo>
                <a:lnTo>
                  <a:pt x="7201" y="6153"/>
                </a:lnTo>
                <a:lnTo>
                  <a:pt x="7207" y="6138"/>
                </a:lnTo>
                <a:lnTo>
                  <a:pt x="7210" y="6123"/>
                </a:lnTo>
                <a:lnTo>
                  <a:pt x="7211" y="6109"/>
                </a:lnTo>
                <a:lnTo>
                  <a:pt x="7209" y="6096"/>
                </a:lnTo>
                <a:lnTo>
                  <a:pt x="7206" y="6083"/>
                </a:lnTo>
                <a:lnTo>
                  <a:pt x="7200" y="6069"/>
                </a:lnTo>
                <a:lnTo>
                  <a:pt x="7192" y="6057"/>
                </a:lnTo>
                <a:lnTo>
                  <a:pt x="7184" y="6045"/>
                </a:lnTo>
                <a:lnTo>
                  <a:pt x="7173" y="6034"/>
                </a:lnTo>
                <a:lnTo>
                  <a:pt x="7162" y="6023"/>
                </a:lnTo>
                <a:lnTo>
                  <a:pt x="7149" y="6013"/>
                </a:lnTo>
                <a:lnTo>
                  <a:pt x="7135" y="6002"/>
                </a:lnTo>
                <a:lnTo>
                  <a:pt x="7122" y="5993"/>
                </a:lnTo>
                <a:lnTo>
                  <a:pt x="7108" y="5985"/>
                </a:lnTo>
                <a:lnTo>
                  <a:pt x="7092" y="5976"/>
                </a:lnTo>
                <a:lnTo>
                  <a:pt x="7063" y="5960"/>
                </a:lnTo>
                <a:lnTo>
                  <a:pt x="7034" y="5946"/>
                </a:lnTo>
                <a:lnTo>
                  <a:pt x="6985" y="5925"/>
                </a:lnTo>
                <a:lnTo>
                  <a:pt x="6957" y="5912"/>
                </a:lnTo>
                <a:lnTo>
                  <a:pt x="7010" y="5903"/>
                </a:lnTo>
                <a:lnTo>
                  <a:pt x="7056" y="5894"/>
                </a:lnTo>
                <a:lnTo>
                  <a:pt x="7077" y="5891"/>
                </a:lnTo>
                <a:lnTo>
                  <a:pt x="7097" y="5886"/>
                </a:lnTo>
                <a:lnTo>
                  <a:pt x="7115" y="5881"/>
                </a:lnTo>
                <a:lnTo>
                  <a:pt x="7133" y="5876"/>
                </a:lnTo>
                <a:lnTo>
                  <a:pt x="7149" y="5869"/>
                </a:lnTo>
                <a:lnTo>
                  <a:pt x="7166" y="5861"/>
                </a:lnTo>
                <a:lnTo>
                  <a:pt x="7181" y="5854"/>
                </a:lnTo>
                <a:lnTo>
                  <a:pt x="7198" y="5845"/>
                </a:lnTo>
                <a:lnTo>
                  <a:pt x="7213" y="5834"/>
                </a:lnTo>
                <a:lnTo>
                  <a:pt x="7229" y="5822"/>
                </a:lnTo>
                <a:lnTo>
                  <a:pt x="7245" y="5809"/>
                </a:lnTo>
                <a:lnTo>
                  <a:pt x="7262" y="57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85"/>
          <a:stretch/>
        </p:blipFill>
        <p:spPr bwMode="auto">
          <a:xfrm>
            <a:off x="0" y="0"/>
            <a:ext cx="179512" cy="5216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2" name="Freeform 13"/>
          <p:cNvSpPr>
            <a:spLocks/>
          </p:cNvSpPr>
          <p:nvPr/>
        </p:nvSpPr>
        <p:spPr bwMode="auto">
          <a:xfrm>
            <a:off x="731149" y="2808604"/>
            <a:ext cx="1347088" cy="1101623"/>
          </a:xfrm>
          <a:custGeom>
            <a:avLst/>
            <a:gdLst>
              <a:gd name="T0" fmla="*/ 662 w 5510"/>
              <a:gd name="T1" fmla="*/ 3833 h 4742"/>
              <a:gd name="T2" fmla="*/ 870 w 5510"/>
              <a:gd name="T3" fmla="*/ 3840 h 4742"/>
              <a:gd name="T4" fmla="*/ 1119 w 5510"/>
              <a:gd name="T5" fmla="*/ 4013 h 4742"/>
              <a:gd name="T6" fmla="*/ 1267 w 5510"/>
              <a:gd name="T7" fmla="*/ 4298 h 4742"/>
              <a:gd name="T8" fmla="*/ 1565 w 5510"/>
              <a:gd name="T9" fmla="*/ 4466 h 4742"/>
              <a:gd name="T10" fmla="*/ 1893 w 5510"/>
              <a:gd name="T11" fmla="*/ 4399 h 4742"/>
              <a:gd name="T12" fmla="*/ 2287 w 5510"/>
              <a:gd name="T13" fmla="*/ 4742 h 4742"/>
              <a:gd name="T14" fmla="*/ 2786 w 5510"/>
              <a:gd name="T15" fmla="*/ 4013 h 4742"/>
              <a:gd name="T16" fmla="*/ 3065 w 5510"/>
              <a:gd name="T17" fmla="*/ 3637 h 4742"/>
              <a:gd name="T18" fmla="*/ 3395 w 5510"/>
              <a:gd name="T19" fmla="*/ 3543 h 4742"/>
              <a:gd name="T20" fmla="*/ 3770 w 5510"/>
              <a:gd name="T21" fmla="*/ 3413 h 4742"/>
              <a:gd name="T22" fmla="*/ 3989 w 5510"/>
              <a:gd name="T23" fmla="*/ 3198 h 4742"/>
              <a:gd name="T24" fmla="*/ 4013 w 5510"/>
              <a:gd name="T25" fmla="*/ 3020 h 4742"/>
              <a:gd name="T26" fmla="*/ 4104 w 5510"/>
              <a:gd name="T27" fmla="*/ 2804 h 4742"/>
              <a:gd name="T28" fmla="*/ 4590 w 5510"/>
              <a:gd name="T29" fmla="*/ 2746 h 4742"/>
              <a:gd name="T30" fmla="*/ 4981 w 5510"/>
              <a:gd name="T31" fmla="*/ 2640 h 4742"/>
              <a:gd name="T32" fmla="*/ 5126 w 5510"/>
              <a:gd name="T33" fmla="*/ 2516 h 4742"/>
              <a:gd name="T34" fmla="*/ 5170 w 5510"/>
              <a:gd name="T35" fmla="*/ 2316 h 4742"/>
              <a:gd name="T36" fmla="*/ 5333 w 5510"/>
              <a:gd name="T37" fmla="*/ 2183 h 4742"/>
              <a:gd name="T38" fmla="*/ 5476 w 5510"/>
              <a:gd name="T39" fmla="*/ 2005 h 4742"/>
              <a:gd name="T40" fmla="*/ 5506 w 5510"/>
              <a:gd name="T41" fmla="*/ 1742 h 4742"/>
              <a:gd name="T42" fmla="*/ 5437 w 5510"/>
              <a:gd name="T43" fmla="*/ 1464 h 4742"/>
              <a:gd name="T44" fmla="*/ 5320 w 5510"/>
              <a:gd name="T45" fmla="*/ 1270 h 4742"/>
              <a:gd name="T46" fmla="*/ 5073 w 5510"/>
              <a:gd name="T47" fmla="*/ 1064 h 4742"/>
              <a:gd name="T48" fmla="*/ 5026 w 5510"/>
              <a:gd name="T49" fmla="*/ 869 h 4742"/>
              <a:gd name="T50" fmla="*/ 4903 w 5510"/>
              <a:gd name="T51" fmla="*/ 749 h 4742"/>
              <a:gd name="T52" fmla="*/ 4691 w 5510"/>
              <a:gd name="T53" fmla="*/ 684 h 4742"/>
              <a:gd name="T54" fmla="*/ 4498 w 5510"/>
              <a:gd name="T55" fmla="*/ 475 h 4742"/>
              <a:gd name="T56" fmla="*/ 4215 w 5510"/>
              <a:gd name="T57" fmla="*/ 326 h 4742"/>
              <a:gd name="T58" fmla="*/ 3896 w 5510"/>
              <a:gd name="T59" fmla="*/ 326 h 4742"/>
              <a:gd name="T60" fmla="*/ 3731 w 5510"/>
              <a:gd name="T61" fmla="*/ 215 h 4742"/>
              <a:gd name="T62" fmla="*/ 3571 w 5510"/>
              <a:gd name="T63" fmla="*/ 109 h 4742"/>
              <a:gd name="T64" fmla="*/ 3358 w 5510"/>
              <a:gd name="T65" fmla="*/ 64 h 4742"/>
              <a:gd name="T66" fmla="*/ 3096 w 5510"/>
              <a:gd name="T67" fmla="*/ 120 h 4742"/>
              <a:gd name="T68" fmla="*/ 2975 w 5510"/>
              <a:gd name="T69" fmla="*/ 103 h 4742"/>
              <a:gd name="T70" fmla="*/ 2784 w 5510"/>
              <a:gd name="T71" fmla="*/ 25 h 4742"/>
              <a:gd name="T72" fmla="*/ 2568 w 5510"/>
              <a:gd name="T73" fmla="*/ 0 h 4742"/>
              <a:gd name="T74" fmla="*/ 2362 w 5510"/>
              <a:gd name="T75" fmla="*/ 37 h 4742"/>
              <a:gd name="T76" fmla="*/ 2189 w 5510"/>
              <a:gd name="T77" fmla="*/ 136 h 4742"/>
              <a:gd name="T78" fmla="*/ 1963 w 5510"/>
              <a:gd name="T79" fmla="*/ 106 h 4742"/>
              <a:gd name="T80" fmla="*/ 1767 w 5510"/>
              <a:gd name="T81" fmla="*/ 150 h 4742"/>
              <a:gd name="T82" fmla="*/ 1627 w 5510"/>
              <a:gd name="T83" fmla="*/ 260 h 4742"/>
              <a:gd name="T84" fmla="*/ 1457 w 5510"/>
              <a:gd name="T85" fmla="*/ 370 h 4742"/>
              <a:gd name="T86" fmla="*/ 1210 w 5510"/>
              <a:gd name="T87" fmla="*/ 378 h 4742"/>
              <a:gd name="T88" fmla="*/ 1027 w 5510"/>
              <a:gd name="T89" fmla="*/ 496 h 4742"/>
              <a:gd name="T90" fmla="*/ 874 w 5510"/>
              <a:gd name="T91" fmla="*/ 677 h 4742"/>
              <a:gd name="T92" fmla="*/ 686 w 5510"/>
              <a:gd name="T93" fmla="*/ 740 h 4742"/>
              <a:gd name="T94" fmla="*/ 588 w 5510"/>
              <a:gd name="T95" fmla="*/ 861 h 4742"/>
              <a:gd name="T96" fmla="*/ 540 w 5510"/>
              <a:gd name="T97" fmla="*/ 1050 h 4742"/>
              <a:gd name="T98" fmla="*/ 364 w 5510"/>
              <a:gd name="T99" fmla="*/ 1182 h 4742"/>
              <a:gd name="T100" fmla="*/ 269 w 5510"/>
              <a:gd name="T101" fmla="*/ 1369 h 4742"/>
              <a:gd name="T102" fmla="*/ 302 w 5510"/>
              <a:gd name="T103" fmla="*/ 1621 h 4742"/>
              <a:gd name="T104" fmla="*/ 202 w 5510"/>
              <a:gd name="T105" fmla="*/ 1793 h 4742"/>
              <a:gd name="T106" fmla="*/ 27 w 5510"/>
              <a:gd name="T107" fmla="*/ 2239 h 4742"/>
              <a:gd name="T108" fmla="*/ 23 w 5510"/>
              <a:gd name="T109" fmla="*/ 2752 h 4742"/>
              <a:gd name="T110" fmla="*/ 252 w 5510"/>
              <a:gd name="T111" fmla="*/ 3145 h 4742"/>
              <a:gd name="T112" fmla="*/ 377 w 5510"/>
              <a:gd name="T113" fmla="*/ 3494 h 4742"/>
              <a:gd name="T114" fmla="*/ 439 w 5510"/>
              <a:gd name="T115" fmla="*/ 3659 h 4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510" h="4742">
                <a:moveTo>
                  <a:pt x="520" y="3750"/>
                </a:moveTo>
                <a:lnTo>
                  <a:pt x="537" y="3764"/>
                </a:lnTo>
                <a:lnTo>
                  <a:pt x="553" y="3776"/>
                </a:lnTo>
                <a:lnTo>
                  <a:pt x="568" y="3787"/>
                </a:lnTo>
                <a:lnTo>
                  <a:pt x="584" y="3797"/>
                </a:lnTo>
                <a:lnTo>
                  <a:pt x="600" y="3807"/>
                </a:lnTo>
                <a:lnTo>
                  <a:pt x="616" y="3815"/>
                </a:lnTo>
                <a:lnTo>
                  <a:pt x="631" y="3821"/>
                </a:lnTo>
                <a:lnTo>
                  <a:pt x="647" y="3828"/>
                </a:lnTo>
                <a:lnTo>
                  <a:pt x="662" y="3833"/>
                </a:lnTo>
                <a:lnTo>
                  <a:pt x="677" y="3838"/>
                </a:lnTo>
                <a:lnTo>
                  <a:pt x="693" y="3841"/>
                </a:lnTo>
                <a:lnTo>
                  <a:pt x="708" y="3844"/>
                </a:lnTo>
                <a:lnTo>
                  <a:pt x="723" y="3847"/>
                </a:lnTo>
                <a:lnTo>
                  <a:pt x="739" y="3848"/>
                </a:lnTo>
                <a:lnTo>
                  <a:pt x="755" y="3849"/>
                </a:lnTo>
                <a:lnTo>
                  <a:pt x="771" y="3849"/>
                </a:lnTo>
                <a:lnTo>
                  <a:pt x="803" y="3848"/>
                </a:lnTo>
                <a:lnTo>
                  <a:pt x="836" y="3844"/>
                </a:lnTo>
                <a:lnTo>
                  <a:pt x="870" y="3840"/>
                </a:lnTo>
                <a:lnTo>
                  <a:pt x="904" y="3835"/>
                </a:lnTo>
                <a:lnTo>
                  <a:pt x="978" y="3820"/>
                </a:lnTo>
                <a:lnTo>
                  <a:pt x="1056" y="3806"/>
                </a:lnTo>
                <a:lnTo>
                  <a:pt x="1066" y="3826"/>
                </a:lnTo>
                <a:lnTo>
                  <a:pt x="1073" y="3847"/>
                </a:lnTo>
                <a:lnTo>
                  <a:pt x="1081" y="3869"/>
                </a:lnTo>
                <a:lnTo>
                  <a:pt x="1089" y="3891"/>
                </a:lnTo>
                <a:lnTo>
                  <a:pt x="1101" y="3938"/>
                </a:lnTo>
                <a:lnTo>
                  <a:pt x="1113" y="3987"/>
                </a:lnTo>
                <a:lnTo>
                  <a:pt x="1119" y="4013"/>
                </a:lnTo>
                <a:lnTo>
                  <a:pt x="1127" y="4038"/>
                </a:lnTo>
                <a:lnTo>
                  <a:pt x="1135" y="4064"/>
                </a:lnTo>
                <a:lnTo>
                  <a:pt x="1144" y="4090"/>
                </a:lnTo>
                <a:lnTo>
                  <a:pt x="1153" y="4116"/>
                </a:lnTo>
                <a:lnTo>
                  <a:pt x="1164" y="4142"/>
                </a:lnTo>
                <a:lnTo>
                  <a:pt x="1178" y="4168"/>
                </a:lnTo>
                <a:lnTo>
                  <a:pt x="1192" y="4194"/>
                </a:lnTo>
                <a:lnTo>
                  <a:pt x="1216" y="4232"/>
                </a:lnTo>
                <a:lnTo>
                  <a:pt x="1241" y="4266"/>
                </a:lnTo>
                <a:lnTo>
                  <a:pt x="1267" y="4298"/>
                </a:lnTo>
                <a:lnTo>
                  <a:pt x="1294" y="4326"/>
                </a:lnTo>
                <a:lnTo>
                  <a:pt x="1322" y="4352"/>
                </a:lnTo>
                <a:lnTo>
                  <a:pt x="1350" y="4376"/>
                </a:lnTo>
                <a:lnTo>
                  <a:pt x="1379" y="4396"/>
                </a:lnTo>
                <a:lnTo>
                  <a:pt x="1409" y="4414"/>
                </a:lnTo>
                <a:lnTo>
                  <a:pt x="1439" y="4429"/>
                </a:lnTo>
                <a:lnTo>
                  <a:pt x="1470" y="4443"/>
                </a:lnTo>
                <a:lnTo>
                  <a:pt x="1501" y="4453"/>
                </a:lnTo>
                <a:lnTo>
                  <a:pt x="1533" y="4460"/>
                </a:lnTo>
                <a:lnTo>
                  <a:pt x="1565" y="4466"/>
                </a:lnTo>
                <a:lnTo>
                  <a:pt x="1598" y="4469"/>
                </a:lnTo>
                <a:lnTo>
                  <a:pt x="1630" y="4469"/>
                </a:lnTo>
                <a:lnTo>
                  <a:pt x="1663" y="4468"/>
                </a:lnTo>
                <a:lnTo>
                  <a:pt x="1696" y="4464"/>
                </a:lnTo>
                <a:lnTo>
                  <a:pt x="1729" y="4458"/>
                </a:lnTo>
                <a:lnTo>
                  <a:pt x="1762" y="4450"/>
                </a:lnTo>
                <a:lnTo>
                  <a:pt x="1795" y="4440"/>
                </a:lnTo>
                <a:lnTo>
                  <a:pt x="1828" y="4428"/>
                </a:lnTo>
                <a:lnTo>
                  <a:pt x="1861" y="4414"/>
                </a:lnTo>
                <a:lnTo>
                  <a:pt x="1893" y="4399"/>
                </a:lnTo>
                <a:lnTo>
                  <a:pt x="1926" y="4381"/>
                </a:lnTo>
                <a:lnTo>
                  <a:pt x="1957" y="4361"/>
                </a:lnTo>
                <a:lnTo>
                  <a:pt x="1989" y="4340"/>
                </a:lnTo>
                <a:lnTo>
                  <a:pt x="2020" y="4317"/>
                </a:lnTo>
                <a:lnTo>
                  <a:pt x="2051" y="4293"/>
                </a:lnTo>
                <a:lnTo>
                  <a:pt x="2081" y="4267"/>
                </a:lnTo>
                <a:lnTo>
                  <a:pt x="2110" y="4239"/>
                </a:lnTo>
                <a:lnTo>
                  <a:pt x="2139" y="4211"/>
                </a:lnTo>
                <a:lnTo>
                  <a:pt x="2167" y="4180"/>
                </a:lnTo>
                <a:lnTo>
                  <a:pt x="2287" y="4742"/>
                </a:lnTo>
                <a:lnTo>
                  <a:pt x="2547" y="4741"/>
                </a:lnTo>
                <a:lnTo>
                  <a:pt x="2570" y="4657"/>
                </a:lnTo>
                <a:lnTo>
                  <a:pt x="2595" y="4574"/>
                </a:lnTo>
                <a:lnTo>
                  <a:pt x="2621" y="4490"/>
                </a:lnTo>
                <a:lnTo>
                  <a:pt x="2647" y="4407"/>
                </a:lnTo>
                <a:lnTo>
                  <a:pt x="2674" y="4325"/>
                </a:lnTo>
                <a:lnTo>
                  <a:pt x="2702" y="4243"/>
                </a:lnTo>
                <a:lnTo>
                  <a:pt x="2731" y="4160"/>
                </a:lnTo>
                <a:lnTo>
                  <a:pt x="2760" y="4078"/>
                </a:lnTo>
                <a:lnTo>
                  <a:pt x="2786" y="4013"/>
                </a:lnTo>
                <a:lnTo>
                  <a:pt x="2811" y="3953"/>
                </a:lnTo>
                <a:lnTo>
                  <a:pt x="2837" y="3899"/>
                </a:lnTo>
                <a:lnTo>
                  <a:pt x="2864" y="3851"/>
                </a:lnTo>
                <a:lnTo>
                  <a:pt x="2891" y="3808"/>
                </a:lnTo>
                <a:lnTo>
                  <a:pt x="2919" y="3769"/>
                </a:lnTo>
                <a:lnTo>
                  <a:pt x="2947" y="3734"/>
                </a:lnTo>
                <a:lnTo>
                  <a:pt x="2976" y="3705"/>
                </a:lnTo>
                <a:lnTo>
                  <a:pt x="3005" y="3678"/>
                </a:lnTo>
                <a:lnTo>
                  <a:pt x="3035" y="3656"/>
                </a:lnTo>
                <a:lnTo>
                  <a:pt x="3065" y="3637"/>
                </a:lnTo>
                <a:lnTo>
                  <a:pt x="3096" y="3619"/>
                </a:lnTo>
                <a:lnTo>
                  <a:pt x="3128" y="3605"/>
                </a:lnTo>
                <a:lnTo>
                  <a:pt x="3159" y="3593"/>
                </a:lnTo>
                <a:lnTo>
                  <a:pt x="3191" y="3583"/>
                </a:lnTo>
                <a:lnTo>
                  <a:pt x="3224" y="3574"/>
                </a:lnTo>
                <a:lnTo>
                  <a:pt x="3257" y="3566"/>
                </a:lnTo>
                <a:lnTo>
                  <a:pt x="3290" y="3560"/>
                </a:lnTo>
                <a:lnTo>
                  <a:pt x="3324" y="3554"/>
                </a:lnTo>
                <a:lnTo>
                  <a:pt x="3360" y="3549"/>
                </a:lnTo>
                <a:lnTo>
                  <a:pt x="3395" y="3543"/>
                </a:lnTo>
                <a:lnTo>
                  <a:pt x="3430" y="3537"/>
                </a:lnTo>
                <a:lnTo>
                  <a:pt x="3466" y="3530"/>
                </a:lnTo>
                <a:lnTo>
                  <a:pt x="3503" y="3522"/>
                </a:lnTo>
                <a:lnTo>
                  <a:pt x="3539" y="3513"/>
                </a:lnTo>
                <a:lnTo>
                  <a:pt x="3576" y="3502"/>
                </a:lnTo>
                <a:lnTo>
                  <a:pt x="3614" y="3489"/>
                </a:lnTo>
                <a:lnTo>
                  <a:pt x="3652" y="3475"/>
                </a:lnTo>
                <a:lnTo>
                  <a:pt x="3691" y="3457"/>
                </a:lnTo>
                <a:lnTo>
                  <a:pt x="3730" y="3436"/>
                </a:lnTo>
                <a:lnTo>
                  <a:pt x="3770" y="3413"/>
                </a:lnTo>
                <a:lnTo>
                  <a:pt x="3809" y="3386"/>
                </a:lnTo>
                <a:lnTo>
                  <a:pt x="3839" y="3363"/>
                </a:lnTo>
                <a:lnTo>
                  <a:pt x="3867" y="3341"/>
                </a:lnTo>
                <a:lnTo>
                  <a:pt x="3891" y="3320"/>
                </a:lnTo>
                <a:lnTo>
                  <a:pt x="3913" y="3298"/>
                </a:lnTo>
                <a:lnTo>
                  <a:pt x="3933" y="3277"/>
                </a:lnTo>
                <a:lnTo>
                  <a:pt x="3949" y="3257"/>
                </a:lnTo>
                <a:lnTo>
                  <a:pt x="3964" y="3236"/>
                </a:lnTo>
                <a:lnTo>
                  <a:pt x="3978" y="3218"/>
                </a:lnTo>
                <a:lnTo>
                  <a:pt x="3989" y="3198"/>
                </a:lnTo>
                <a:lnTo>
                  <a:pt x="3997" y="3179"/>
                </a:lnTo>
                <a:lnTo>
                  <a:pt x="4005" y="3159"/>
                </a:lnTo>
                <a:lnTo>
                  <a:pt x="4011" y="3142"/>
                </a:lnTo>
                <a:lnTo>
                  <a:pt x="4015" y="3123"/>
                </a:lnTo>
                <a:lnTo>
                  <a:pt x="4017" y="3105"/>
                </a:lnTo>
                <a:lnTo>
                  <a:pt x="4018" y="3088"/>
                </a:lnTo>
                <a:lnTo>
                  <a:pt x="4018" y="3070"/>
                </a:lnTo>
                <a:lnTo>
                  <a:pt x="4018" y="3053"/>
                </a:lnTo>
                <a:lnTo>
                  <a:pt x="4016" y="3036"/>
                </a:lnTo>
                <a:lnTo>
                  <a:pt x="4013" y="3020"/>
                </a:lnTo>
                <a:lnTo>
                  <a:pt x="4010" y="3003"/>
                </a:lnTo>
                <a:lnTo>
                  <a:pt x="4000" y="2970"/>
                </a:lnTo>
                <a:lnTo>
                  <a:pt x="3989" y="2938"/>
                </a:lnTo>
                <a:lnTo>
                  <a:pt x="3977" y="2907"/>
                </a:lnTo>
                <a:lnTo>
                  <a:pt x="3964" y="2877"/>
                </a:lnTo>
                <a:lnTo>
                  <a:pt x="3953" y="2846"/>
                </a:lnTo>
                <a:lnTo>
                  <a:pt x="3944" y="2816"/>
                </a:lnTo>
                <a:lnTo>
                  <a:pt x="3999" y="2812"/>
                </a:lnTo>
                <a:lnTo>
                  <a:pt x="4052" y="2807"/>
                </a:lnTo>
                <a:lnTo>
                  <a:pt x="4104" y="2804"/>
                </a:lnTo>
                <a:lnTo>
                  <a:pt x="4155" y="2800"/>
                </a:lnTo>
                <a:lnTo>
                  <a:pt x="4204" y="2795"/>
                </a:lnTo>
                <a:lnTo>
                  <a:pt x="4253" y="2791"/>
                </a:lnTo>
                <a:lnTo>
                  <a:pt x="4301" y="2787"/>
                </a:lnTo>
                <a:lnTo>
                  <a:pt x="4349" y="2781"/>
                </a:lnTo>
                <a:lnTo>
                  <a:pt x="4397" y="2776"/>
                </a:lnTo>
                <a:lnTo>
                  <a:pt x="4444" y="2769"/>
                </a:lnTo>
                <a:lnTo>
                  <a:pt x="4492" y="2762"/>
                </a:lnTo>
                <a:lnTo>
                  <a:pt x="4541" y="2755"/>
                </a:lnTo>
                <a:lnTo>
                  <a:pt x="4590" y="2746"/>
                </a:lnTo>
                <a:lnTo>
                  <a:pt x="4640" y="2737"/>
                </a:lnTo>
                <a:lnTo>
                  <a:pt x="4691" y="2726"/>
                </a:lnTo>
                <a:lnTo>
                  <a:pt x="4744" y="2715"/>
                </a:lnTo>
                <a:lnTo>
                  <a:pt x="4806" y="2700"/>
                </a:lnTo>
                <a:lnTo>
                  <a:pt x="4862" y="2684"/>
                </a:lnTo>
                <a:lnTo>
                  <a:pt x="4888" y="2675"/>
                </a:lnTo>
                <a:lnTo>
                  <a:pt x="4914" y="2668"/>
                </a:lnTo>
                <a:lnTo>
                  <a:pt x="4937" y="2659"/>
                </a:lnTo>
                <a:lnTo>
                  <a:pt x="4960" y="2649"/>
                </a:lnTo>
                <a:lnTo>
                  <a:pt x="4981" y="2640"/>
                </a:lnTo>
                <a:lnTo>
                  <a:pt x="5000" y="2629"/>
                </a:lnTo>
                <a:lnTo>
                  <a:pt x="5019" y="2619"/>
                </a:lnTo>
                <a:lnTo>
                  <a:pt x="5036" y="2608"/>
                </a:lnTo>
                <a:lnTo>
                  <a:pt x="5052" y="2597"/>
                </a:lnTo>
                <a:lnTo>
                  <a:pt x="5067" y="2585"/>
                </a:lnTo>
                <a:lnTo>
                  <a:pt x="5082" y="2572"/>
                </a:lnTo>
                <a:lnTo>
                  <a:pt x="5094" y="2559"/>
                </a:lnTo>
                <a:lnTo>
                  <a:pt x="5106" y="2546"/>
                </a:lnTo>
                <a:lnTo>
                  <a:pt x="5117" y="2531"/>
                </a:lnTo>
                <a:lnTo>
                  <a:pt x="5126" y="2516"/>
                </a:lnTo>
                <a:lnTo>
                  <a:pt x="5135" y="2499"/>
                </a:lnTo>
                <a:lnTo>
                  <a:pt x="5142" y="2483"/>
                </a:lnTo>
                <a:lnTo>
                  <a:pt x="5149" y="2465"/>
                </a:lnTo>
                <a:lnTo>
                  <a:pt x="5154" y="2447"/>
                </a:lnTo>
                <a:lnTo>
                  <a:pt x="5160" y="2427"/>
                </a:lnTo>
                <a:lnTo>
                  <a:pt x="5163" y="2407"/>
                </a:lnTo>
                <a:lnTo>
                  <a:pt x="5166" y="2386"/>
                </a:lnTo>
                <a:lnTo>
                  <a:pt x="5168" y="2363"/>
                </a:lnTo>
                <a:lnTo>
                  <a:pt x="5169" y="2340"/>
                </a:lnTo>
                <a:lnTo>
                  <a:pt x="5170" y="2316"/>
                </a:lnTo>
                <a:lnTo>
                  <a:pt x="5169" y="2291"/>
                </a:lnTo>
                <a:lnTo>
                  <a:pt x="5168" y="2264"/>
                </a:lnTo>
                <a:lnTo>
                  <a:pt x="5165" y="2237"/>
                </a:lnTo>
                <a:lnTo>
                  <a:pt x="5193" y="2232"/>
                </a:lnTo>
                <a:lnTo>
                  <a:pt x="5218" y="2228"/>
                </a:lnTo>
                <a:lnTo>
                  <a:pt x="5243" y="2221"/>
                </a:lnTo>
                <a:lnTo>
                  <a:pt x="5268" y="2214"/>
                </a:lnTo>
                <a:lnTo>
                  <a:pt x="5290" y="2205"/>
                </a:lnTo>
                <a:lnTo>
                  <a:pt x="5312" y="2195"/>
                </a:lnTo>
                <a:lnTo>
                  <a:pt x="5333" y="2183"/>
                </a:lnTo>
                <a:lnTo>
                  <a:pt x="5351" y="2170"/>
                </a:lnTo>
                <a:lnTo>
                  <a:pt x="5370" y="2155"/>
                </a:lnTo>
                <a:lnTo>
                  <a:pt x="5388" y="2140"/>
                </a:lnTo>
                <a:lnTo>
                  <a:pt x="5403" y="2124"/>
                </a:lnTo>
                <a:lnTo>
                  <a:pt x="5418" y="2107"/>
                </a:lnTo>
                <a:lnTo>
                  <a:pt x="5432" y="2088"/>
                </a:lnTo>
                <a:lnTo>
                  <a:pt x="5445" y="2068"/>
                </a:lnTo>
                <a:lnTo>
                  <a:pt x="5456" y="2047"/>
                </a:lnTo>
                <a:lnTo>
                  <a:pt x="5467" y="2027"/>
                </a:lnTo>
                <a:lnTo>
                  <a:pt x="5476" y="2005"/>
                </a:lnTo>
                <a:lnTo>
                  <a:pt x="5483" y="1982"/>
                </a:lnTo>
                <a:lnTo>
                  <a:pt x="5491" y="1957"/>
                </a:lnTo>
                <a:lnTo>
                  <a:pt x="5496" y="1932"/>
                </a:lnTo>
                <a:lnTo>
                  <a:pt x="5502" y="1907"/>
                </a:lnTo>
                <a:lnTo>
                  <a:pt x="5505" y="1880"/>
                </a:lnTo>
                <a:lnTo>
                  <a:pt x="5507" y="1854"/>
                </a:lnTo>
                <a:lnTo>
                  <a:pt x="5508" y="1826"/>
                </a:lnTo>
                <a:lnTo>
                  <a:pt x="5510" y="1799"/>
                </a:lnTo>
                <a:lnTo>
                  <a:pt x="5508" y="1770"/>
                </a:lnTo>
                <a:lnTo>
                  <a:pt x="5506" y="1742"/>
                </a:lnTo>
                <a:lnTo>
                  <a:pt x="5503" y="1712"/>
                </a:lnTo>
                <a:lnTo>
                  <a:pt x="5500" y="1682"/>
                </a:lnTo>
                <a:lnTo>
                  <a:pt x="5494" y="1653"/>
                </a:lnTo>
                <a:lnTo>
                  <a:pt x="5488" y="1622"/>
                </a:lnTo>
                <a:lnTo>
                  <a:pt x="5480" y="1591"/>
                </a:lnTo>
                <a:lnTo>
                  <a:pt x="5472" y="1564"/>
                </a:lnTo>
                <a:lnTo>
                  <a:pt x="5465" y="1537"/>
                </a:lnTo>
                <a:lnTo>
                  <a:pt x="5456" y="1512"/>
                </a:lnTo>
                <a:lnTo>
                  <a:pt x="5447" y="1487"/>
                </a:lnTo>
                <a:lnTo>
                  <a:pt x="5437" y="1464"/>
                </a:lnTo>
                <a:lnTo>
                  <a:pt x="5427" y="1440"/>
                </a:lnTo>
                <a:lnTo>
                  <a:pt x="5417" y="1418"/>
                </a:lnTo>
                <a:lnTo>
                  <a:pt x="5406" y="1398"/>
                </a:lnTo>
                <a:lnTo>
                  <a:pt x="5395" y="1377"/>
                </a:lnTo>
                <a:lnTo>
                  <a:pt x="5384" y="1358"/>
                </a:lnTo>
                <a:lnTo>
                  <a:pt x="5372" y="1338"/>
                </a:lnTo>
                <a:lnTo>
                  <a:pt x="5360" y="1321"/>
                </a:lnTo>
                <a:lnTo>
                  <a:pt x="5348" y="1303"/>
                </a:lnTo>
                <a:lnTo>
                  <a:pt x="5335" y="1286"/>
                </a:lnTo>
                <a:lnTo>
                  <a:pt x="5320" y="1270"/>
                </a:lnTo>
                <a:lnTo>
                  <a:pt x="5307" y="1254"/>
                </a:lnTo>
                <a:lnTo>
                  <a:pt x="5293" y="1238"/>
                </a:lnTo>
                <a:lnTo>
                  <a:pt x="5279" y="1223"/>
                </a:lnTo>
                <a:lnTo>
                  <a:pt x="5263" y="1208"/>
                </a:lnTo>
                <a:lnTo>
                  <a:pt x="5248" y="1194"/>
                </a:lnTo>
                <a:lnTo>
                  <a:pt x="5216" y="1167"/>
                </a:lnTo>
                <a:lnTo>
                  <a:pt x="5182" y="1140"/>
                </a:lnTo>
                <a:lnTo>
                  <a:pt x="5148" y="1115"/>
                </a:lnTo>
                <a:lnTo>
                  <a:pt x="5111" y="1090"/>
                </a:lnTo>
                <a:lnTo>
                  <a:pt x="5073" y="1064"/>
                </a:lnTo>
                <a:lnTo>
                  <a:pt x="5035" y="1039"/>
                </a:lnTo>
                <a:lnTo>
                  <a:pt x="5039" y="1017"/>
                </a:lnTo>
                <a:lnTo>
                  <a:pt x="5042" y="996"/>
                </a:lnTo>
                <a:lnTo>
                  <a:pt x="5044" y="975"/>
                </a:lnTo>
                <a:lnTo>
                  <a:pt x="5044" y="955"/>
                </a:lnTo>
                <a:lnTo>
                  <a:pt x="5043" y="937"/>
                </a:lnTo>
                <a:lnTo>
                  <a:pt x="5041" y="919"/>
                </a:lnTo>
                <a:lnTo>
                  <a:pt x="5037" y="902"/>
                </a:lnTo>
                <a:lnTo>
                  <a:pt x="5032" y="885"/>
                </a:lnTo>
                <a:lnTo>
                  <a:pt x="5026" y="869"/>
                </a:lnTo>
                <a:lnTo>
                  <a:pt x="5018" y="854"/>
                </a:lnTo>
                <a:lnTo>
                  <a:pt x="5009" y="840"/>
                </a:lnTo>
                <a:lnTo>
                  <a:pt x="4998" y="826"/>
                </a:lnTo>
                <a:lnTo>
                  <a:pt x="4987" y="813"/>
                </a:lnTo>
                <a:lnTo>
                  <a:pt x="4975" y="800"/>
                </a:lnTo>
                <a:lnTo>
                  <a:pt x="4963" y="788"/>
                </a:lnTo>
                <a:lnTo>
                  <a:pt x="4949" y="777"/>
                </a:lnTo>
                <a:lnTo>
                  <a:pt x="4934" y="767"/>
                </a:lnTo>
                <a:lnTo>
                  <a:pt x="4919" y="758"/>
                </a:lnTo>
                <a:lnTo>
                  <a:pt x="4903" y="749"/>
                </a:lnTo>
                <a:lnTo>
                  <a:pt x="4886" y="740"/>
                </a:lnTo>
                <a:lnTo>
                  <a:pt x="4868" y="731"/>
                </a:lnTo>
                <a:lnTo>
                  <a:pt x="4850" y="725"/>
                </a:lnTo>
                <a:lnTo>
                  <a:pt x="4831" y="717"/>
                </a:lnTo>
                <a:lnTo>
                  <a:pt x="4812" y="711"/>
                </a:lnTo>
                <a:lnTo>
                  <a:pt x="4793" y="705"/>
                </a:lnTo>
                <a:lnTo>
                  <a:pt x="4773" y="699"/>
                </a:lnTo>
                <a:lnTo>
                  <a:pt x="4753" y="695"/>
                </a:lnTo>
                <a:lnTo>
                  <a:pt x="4732" y="690"/>
                </a:lnTo>
                <a:lnTo>
                  <a:pt x="4691" y="684"/>
                </a:lnTo>
                <a:lnTo>
                  <a:pt x="4650" y="678"/>
                </a:lnTo>
                <a:lnTo>
                  <a:pt x="4634" y="650"/>
                </a:lnTo>
                <a:lnTo>
                  <a:pt x="4620" y="623"/>
                </a:lnTo>
                <a:lnTo>
                  <a:pt x="4603" y="599"/>
                </a:lnTo>
                <a:lnTo>
                  <a:pt x="4588" y="575"/>
                </a:lnTo>
                <a:lnTo>
                  <a:pt x="4572" y="553"/>
                </a:lnTo>
                <a:lnTo>
                  <a:pt x="4554" y="532"/>
                </a:lnTo>
                <a:lnTo>
                  <a:pt x="4536" y="512"/>
                </a:lnTo>
                <a:lnTo>
                  <a:pt x="4518" y="492"/>
                </a:lnTo>
                <a:lnTo>
                  <a:pt x="4498" y="475"/>
                </a:lnTo>
                <a:lnTo>
                  <a:pt x="4478" y="458"/>
                </a:lnTo>
                <a:lnTo>
                  <a:pt x="4456" y="442"/>
                </a:lnTo>
                <a:lnTo>
                  <a:pt x="4434" y="427"/>
                </a:lnTo>
                <a:lnTo>
                  <a:pt x="4410" y="412"/>
                </a:lnTo>
                <a:lnTo>
                  <a:pt x="4386" y="398"/>
                </a:lnTo>
                <a:lnTo>
                  <a:pt x="4359" y="385"/>
                </a:lnTo>
                <a:lnTo>
                  <a:pt x="4332" y="372"/>
                </a:lnTo>
                <a:lnTo>
                  <a:pt x="4289" y="353"/>
                </a:lnTo>
                <a:lnTo>
                  <a:pt x="4250" y="339"/>
                </a:lnTo>
                <a:lnTo>
                  <a:pt x="4215" y="326"/>
                </a:lnTo>
                <a:lnTo>
                  <a:pt x="4183" y="317"/>
                </a:lnTo>
                <a:lnTo>
                  <a:pt x="4154" y="310"/>
                </a:lnTo>
                <a:lnTo>
                  <a:pt x="4126" y="307"/>
                </a:lnTo>
                <a:lnTo>
                  <a:pt x="4099" y="304"/>
                </a:lnTo>
                <a:lnTo>
                  <a:pt x="4073" y="303"/>
                </a:lnTo>
                <a:lnTo>
                  <a:pt x="4047" y="306"/>
                </a:lnTo>
                <a:lnTo>
                  <a:pt x="4021" y="308"/>
                </a:lnTo>
                <a:lnTo>
                  <a:pt x="3993" y="311"/>
                </a:lnTo>
                <a:lnTo>
                  <a:pt x="3963" y="315"/>
                </a:lnTo>
                <a:lnTo>
                  <a:pt x="3896" y="326"/>
                </a:lnTo>
                <a:lnTo>
                  <a:pt x="3816" y="337"/>
                </a:lnTo>
                <a:lnTo>
                  <a:pt x="3810" y="323"/>
                </a:lnTo>
                <a:lnTo>
                  <a:pt x="3803" y="309"/>
                </a:lnTo>
                <a:lnTo>
                  <a:pt x="3795" y="295"/>
                </a:lnTo>
                <a:lnTo>
                  <a:pt x="3786" y="281"/>
                </a:lnTo>
                <a:lnTo>
                  <a:pt x="3776" y="268"/>
                </a:lnTo>
                <a:lnTo>
                  <a:pt x="3766" y="254"/>
                </a:lnTo>
                <a:lnTo>
                  <a:pt x="3755" y="241"/>
                </a:lnTo>
                <a:lnTo>
                  <a:pt x="3743" y="227"/>
                </a:lnTo>
                <a:lnTo>
                  <a:pt x="3731" y="215"/>
                </a:lnTo>
                <a:lnTo>
                  <a:pt x="3718" y="203"/>
                </a:lnTo>
                <a:lnTo>
                  <a:pt x="3704" y="191"/>
                </a:lnTo>
                <a:lnTo>
                  <a:pt x="3690" y="179"/>
                </a:lnTo>
                <a:lnTo>
                  <a:pt x="3674" y="167"/>
                </a:lnTo>
                <a:lnTo>
                  <a:pt x="3658" y="157"/>
                </a:lnTo>
                <a:lnTo>
                  <a:pt x="3641" y="146"/>
                </a:lnTo>
                <a:lnTo>
                  <a:pt x="3625" y="136"/>
                </a:lnTo>
                <a:lnTo>
                  <a:pt x="3607" y="126"/>
                </a:lnTo>
                <a:lnTo>
                  <a:pt x="3588" y="117"/>
                </a:lnTo>
                <a:lnTo>
                  <a:pt x="3571" y="109"/>
                </a:lnTo>
                <a:lnTo>
                  <a:pt x="3551" y="101"/>
                </a:lnTo>
                <a:lnTo>
                  <a:pt x="3531" y="94"/>
                </a:lnTo>
                <a:lnTo>
                  <a:pt x="3511" y="88"/>
                </a:lnTo>
                <a:lnTo>
                  <a:pt x="3490" y="82"/>
                </a:lnTo>
                <a:lnTo>
                  <a:pt x="3470" y="77"/>
                </a:lnTo>
                <a:lnTo>
                  <a:pt x="3449" y="72"/>
                </a:lnTo>
                <a:lnTo>
                  <a:pt x="3427" y="69"/>
                </a:lnTo>
                <a:lnTo>
                  <a:pt x="3404" y="66"/>
                </a:lnTo>
                <a:lnTo>
                  <a:pt x="3382" y="65"/>
                </a:lnTo>
                <a:lnTo>
                  <a:pt x="3358" y="64"/>
                </a:lnTo>
                <a:lnTo>
                  <a:pt x="3335" y="64"/>
                </a:lnTo>
                <a:lnTo>
                  <a:pt x="3312" y="64"/>
                </a:lnTo>
                <a:lnTo>
                  <a:pt x="3288" y="66"/>
                </a:lnTo>
                <a:lnTo>
                  <a:pt x="3258" y="69"/>
                </a:lnTo>
                <a:lnTo>
                  <a:pt x="3232" y="75"/>
                </a:lnTo>
                <a:lnTo>
                  <a:pt x="3208" y="81"/>
                </a:lnTo>
                <a:lnTo>
                  <a:pt x="3186" y="88"/>
                </a:lnTo>
                <a:lnTo>
                  <a:pt x="3147" y="102"/>
                </a:lnTo>
                <a:lnTo>
                  <a:pt x="3112" y="114"/>
                </a:lnTo>
                <a:lnTo>
                  <a:pt x="3096" y="120"/>
                </a:lnTo>
                <a:lnTo>
                  <a:pt x="3079" y="123"/>
                </a:lnTo>
                <a:lnTo>
                  <a:pt x="3063" y="125"/>
                </a:lnTo>
                <a:lnTo>
                  <a:pt x="3046" y="125"/>
                </a:lnTo>
                <a:lnTo>
                  <a:pt x="3036" y="124"/>
                </a:lnTo>
                <a:lnTo>
                  <a:pt x="3027" y="122"/>
                </a:lnTo>
                <a:lnTo>
                  <a:pt x="3018" y="120"/>
                </a:lnTo>
                <a:lnTo>
                  <a:pt x="3008" y="116"/>
                </a:lnTo>
                <a:lnTo>
                  <a:pt x="2998" y="113"/>
                </a:lnTo>
                <a:lnTo>
                  <a:pt x="2987" y="109"/>
                </a:lnTo>
                <a:lnTo>
                  <a:pt x="2975" y="103"/>
                </a:lnTo>
                <a:lnTo>
                  <a:pt x="2964" y="97"/>
                </a:lnTo>
                <a:lnTo>
                  <a:pt x="2945" y="87"/>
                </a:lnTo>
                <a:lnTo>
                  <a:pt x="2926" y="77"/>
                </a:lnTo>
                <a:lnTo>
                  <a:pt x="2906" y="68"/>
                </a:lnTo>
                <a:lnTo>
                  <a:pt x="2887" y="60"/>
                </a:lnTo>
                <a:lnTo>
                  <a:pt x="2867" y="52"/>
                </a:lnTo>
                <a:lnTo>
                  <a:pt x="2847" y="45"/>
                </a:lnTo>
                <a:lnTo>
                  <a:pt x="2826" y="37"/>
                </a:lnTo>
                <a:lnTo>
                  <a:pt x="2805" y="32"/>
                </a:lnTo>
                <a:lnTo>
                  <a:pt x="2784" y="25"/>
                </a:lnTo>
                <a:lnTo>
                  <a:pt x="2762" y="21"/>
                </a:lnTo>
                <a:lnTo>
                  <a:pt x="2742" y="15"/>
                </a:lnTo>
                <a:lnTo>
                  <a:pt x="2720" y="12"/>
                </a:lnTo>
                <a:lnTo>
                  <a:pt x="2699" y="8"/>
                </a:lnTo>
                <a:lnTo>
                  <a:pt x="2677" y="5"/>
                </a:lnTo>
                <a:lnTo>
                  <a:pt x="2655" y="3"/>
                </a:lnTo>
                <a:lnTo>
                  <a:pt x="2633" y="1"/>
                </a:lnTo>
                <a:lnTo>
                  <a:pt x="2612" y="0"/>
                </a:lnTo>
                <a:lnTo>
                  <a:pt x="2590" y="0"/>
                </a:lnTo>
                <a:lnTo>
                  <a:pt x="2568" y="0"/>
                </a:lnTo>
                <a:lnTo>
                  <a:pt x="2547" y="0"/>
                </a:lnTo>
                <a:lnTo>
                  <a:pt x="2525" y="2"/>
                </a:lnTo>
                <a:lnTo>
                  <a:pt x="2504" y="4"/>
                </a:lnTo>
                <a:lnTo>
                  <a:pt x="2483" y="6"/>
                </a:lnTo>
                <a:lnTo>
                  <a:pt x="2462" y="10"/>
                </a:lnTo>
                <a:lnTo>
                  <a:pt x="2441" y="14"/>
                </a:lnTo>
                <a:lnTo>
                  <a:pt x="2421" y="19"/>
                </a:lnTo>
                <a:lnTo>
                  <a:pt x="2402" y="24"/>
                </a:lnTo>
                <a:lnTo>
                  <a:pt x="2382" y="31"/>
                </a:lnTo>
                <a:lnTo>
                  <a:pt x="2362" y="37"/>
                </a:lnTo>
                <a:lnTo>
                  <a:pt x="2343" y="45"/>
                </a:lnTo>
                <a:lnTo>
                  <a:pt x="2326" y="54"/>
                </a:lnTo>
                <a:lnTo>
                  <a:pt x="2307" y="63"/>
                </a:lnTo>
                <a:lnTo>
                  <a:pt x="2273" y="81"/>
                </a:lnTo>
                <a:lnTo>
                  <a:pt x="2247" y="98"/>
                </a:lnTo>
                <a:lnTo>
                  <a:pt x="2227" y="110"/>
                </a:lnTo>
                <a:lnTo>
                  <a:pt x="2213" y="120"/>
                </a:lnTo>
                <a:lnTo>
                  <a:pt x="2202" y="127"/>
                </a:lnTo>
                <a:lnTo>
                  <a:pt x="2195" y="133"/>
                </a:lnTo>
                <a:lnTo>
                  <a:pt x="2189" y="136"/>
                </a:lnTo>
                <a:lnTo>
                  <a:pt x="2185" y="137"/>
                </a:lnTo>
                <a:lnTo>
                  <a:pt x="2174" y="135"/>
                </a:lnTo>
                <a:lnTo>
                  <a:pt x="2151" y="128"/>
                </a:lnTo>
                <a:lnTo>
                  <a:pt x="2132" y="124"/>
                </a:lnTo>
                <a:lnTo>
                  <a:pt x="2107" y="120"/>
                </a:lnTo>
                <a:lnTo>
                  <a:pt x="2075" y="114"/>
                </a:lnTo>
                <a:lnTo>
                  <a:pt x="2033" y="110"/>
                </a:lnTo>
                <a:lnTo>
                  <a:pt x="2009" y="108"/>
                </a:lnTo>
                <a:lnTo>
                  <a:pt x="1985" y="106"/>
                </a:lnTo>
                <a:lnTo>
                  <a:pt x="1963" y="106"/>
                </a:lnTo>
                <a:lnTo>
                  <a:pt x="1940" y="108"/>
                </a:lnTo>
                <a:lnTo>
                  <a:pt x="1918" y="109"/>
                </a:lnTo>
                <a:lnTo>
                  <a:pt x="1897" y="112"/>
                </a:lnTo>
                <a:lnTo>
                  <a:pt x="1877" y="115"/>
                </a:lnTo>
                <a:lnTo>
                  <a:pt x="1857" y="119"/>
                </a:lnTo>
                <a:lnTo>
                  <a:pt x="1838" y="124"/>
                </a:lnTo>
                <a:lnTo>
                  <a:pt x="1819" y="130"/>
                </a:lnTo>
                <a:lnTo>
                  <a:pt x="1801" y="136"/>
                </a:lnTo>
                <a:lnTo>
                  <a:pt x="1784" y="143"/>
                </a:lnTo>
                <a:lnTo>
                  <a:pt x="1767" y="150"/>
                </a:lnTo>
                <a:lnTo>
                  <a:pt x="1751" y="159"/>
                </a:lnTo>
                <a:lnTo>
                  <a:pt x="1734" y="168"/>
                </a:lnTo>
                <a:lnTo>
                  <a:pt x="1720" y="178"/>
                </a:lnTo>
                <a:lnTo>
                  <a:pt x="1704" y="188"/>
                </a:lnTo>
                <a:lnTo>
                  <a:pt x="1690" y="199"/>
                </a:lnTo>
                <a:lnTo>
                  <a:pt x="1677" y="210"/>
                </a:lnTo>
                <a:lnTo>
                  <a:pt x="1664" y="222"/>
                </a:lnTo>
                <a:lnTo>
                  <a:pt x="1652" y="234"/>
                </a:lnTo>
                <a:lnTo>
                  <a:pt x="1640" y="247"/>
                </a:lnTo>
                <a:lnTo>
                  <a:pt x="1627" y="260"/>
                </a:lnTo>
                <a:lnTo>
                  <a:pt x="1616" y="274"/>
                </a:lnTo>
                <a:lnTo>
                  <a:pt x="1605" y="288"/>
                </a:lnTo>
                <a:lnTo>
                  <a:pt x="1596" y="302"/>
                </a:lnTo>
                <a:lnTo>
                  <a:pt x="1586" y="317"/>
                </a:lnTo>
                <a:lnTo>
                  <a:pt x="1576" y="332"/>
                </a:lnTo>
                <a:lnTo>
                  <a:pt x="1559" y="363"/>
                </a:lnTo>
                <a:lnTo>
                  <a:pt x="1543" y="395"/>
                </a:lnTo>
                <a:lnTo>
                  <a:pt x="1513" y="385"/>
                </a:lnTo>
                <a:lnTo>
                  <a:pt x="1485" y="377"/>
                </a:lnTo>
                <a:lnTo>
                  <a:pt x="1457" y="370"/>
                </a:lnTo>
                <a:lnTo>
                  <a:pt x="1428" y="365"/>
                </a:lnTo>
                <a:lnTo>
                  <a:pt x="1402" y="362"/>
                </a:lnTo>
                <a:lnTo>
                  <a:pt x="1376" y="359"/>
                </a:lnTo>
                <a:lnTo>
                  <a:pt x="1350" y="358"/>
                </a:lnTo>
                <a:lnTo>
                  <a:pt x="1325" y="358"/>
                </a:lnTo>
                <a:lnTo>
                  <a:pt x="1301" y="359"/>
                </a:lnTo>
                <a:lnTo>
                  <a:pt x="1277" y="363"/>
                </a:lnTo>
                <a:lnTo>
                  <a:pt x="1254" y="366"/>
                </a:lnTo>
                <a:lnTo>
                  <a:pt x="1232" y="372"/>
                </a:lnTo>
                <a:lnTo>
                  <a:pt x="1210" y="378"/>
                </a:lnTo>
                <a:lnTo>
                  <a:pt x="1189" y="385"/>
                </a:lnTo>
                <a:lnTo>
                  <a:pt x="1168" y="394"/>
                </a:lnTo>
                <a:lnTo>
                  <a:pt x="1148" y="403"/>
                </a:lnTo>
                <a:lnTo>
                  <a:pt x="1128" y="413"/>
                </a:lnTo>
                <a:lnTo>
                  <a:pt x="1111" y="425"/>
                </a:lnTo>
                <a:lnTo>
                  <a:pt x="1092" y="438"/>
                </a:lnTo>
                <a:lnTo>
                  <a:pt x="1074" y="451"/>
                </a:lnTo>
                <a:lnTo>
                  <a:pt x="1058" y="465"/>
                </a:lnTo>
                <a:lnTo>
                  <a:pt x="1042" y="480"/>
                </a:lnTo>
                <a:lnTo>
                  <a:pt x="1027" y="496"/>
                </a:lnTo>
                <a:lnTo>
                  <a:pt x="1012" y="512"/>
                </a:lnTo>
                <a:lnTo>
                  <a:pt x="998" y="530"/>
                </a:lnTo>
                <a:lnTo>
                  <a:pt x="984" y="549"/>
                </a:lnTo>
                <a:lnTo>
                  <a:pt x="972" y="567"/>
                </a:lnTo>
                <a:lnTo>
                  <a:pt x="960" y="587"/>
                </a:lnTo>
                <a:lnTo>
                  <a:pt x="948" y="607"/>
                </a:lnTo>
                <a:lnTo>
                  <a:pt x="938" y="628"/>
                </a:lnTo>
                <a:lnTo>
                  <a:pt x="927" y="649"/>
                </a:lnTo>
                <a:lnTo>
                  <a:pt x="918" y="671"/>
                </a:lnTo>
                <a:lnTo>
                  <a:pt x="874" y="677"/>
                </a:lnTo>
                <a:lnTo>
                  <a:pt x="833" y="684"/>
                </a:lnTo>
                <a:lnTo>
                  <a:pt x="815" y="688"/>
                </a:lnTo>
                <a:lnTo>
                  <a:pt x="796" y="693"/>
                </a:lnTo>
                <a:lnTo>
                  <a:pt x="778" y="698"/>
                </a:lnTo>
                <a:lnTo>
                  <a:pt x="761" y="704"/>
                </a:lnTo>
                <a:lnTo>
                  <a:pt x="744" y="710"/>
                </a:lnTo>
                <a:lnTo>
                  <a:pt x="729" y="717"/>
                </a:lnTo>
                <a:lnTo>
                  <a:pt x="714" y="723"/>
                </a:lnTo>
                <a:lnTo>
                  <a:pt x="699" y="731"/>
                </a:lnTo>
                <a:lnTo>
                  <a:pt x="686" y="740"/>
                </a:lnTo>
                <a:lnTo>
                  <a:pt x="673" y="749"/>
                </a:lnTo>
                <a:lnTo>
                  <a:pt x="661" y="759"/>
                </a:lnTo>
                <a:lnTo>
                  <a:pt x="649" y="769"/>
                </a:lnTo>
                <a:lnTo>
                  <a:pt x="639" y="780"/>
                </a:lnTo>
                <a:lnTo>
                  <a:pt x="628" y="792"/>
                </a:lnTo>
                <a:lnTo>
                  <a:pt x="619" y="804"/>
                </a:lnTo>
                <a:lnTo>
                  <a:pt x="610" y="817"/>
                </a:lnTo>
                <a:lnTo>
                  <a:pt x="603" y="830"/>
                </a:lnTo>
                <a:lnTo>
                  <a:pt x="595" y="846"/>
                </a:lnTo>
                <a:lnTo>
                  <a:pt x="588" y="861"/>
                </a:lnTo>
                <a:lnTo>
                  <a:pt x="582" y="877"/>
                </a:lnTo>
                <a:lnTo>
                  <a:pt x="577" y="894"/>
                </a:lnTo>
                <a:lnTo>
                  <a:pt x="573" y="911"/>
                </a:lnTo>
                <a:lnTo>
                  <a:pt x="568" y="931"/>
                </a:lnTo>
                <a:lnTo>
                  <a:pt x="565" y="951"/>
                </a:lnTo>
                <a:lnTo>
                  <a:pt x="563" y="971"/>
                </a:lnTo>
                <a:lnTo>
                  <a:pt x="561" y="993"/>
                </a:lnTo>
                <a:lnTo>
                  <a:pt x="560" y="1016"/>
                </a:lnTo>
                <a:lnTo>
                  <a:pt x="560" y="1039"/>
                </a:lnTo>
                <a:lnTo>
                  <a:pt x="540" y="1050"/>
                </a:lnTo>
                <a:lnTo>
                  <a:pt x="520" y="1061"/>
                </a:lnTo>
                <a:lnTo>
                  <a:pt x="500" y="1073"/>
                </a:lnTo>
                <a:lnTo>
                  <a:pt x="482" y="1085"/>
                </a:lnTo>
                <a:lnTo>
                  <a:pt x="463" y="1097"/>
                </a:lnTo>
                <a:lnTo>
                  <a:pt x="444" y="1111"/>
                </a:lnTo>
                <a:lnTo>
                  <a:pt x="427" y="1124"/>
                </a:lnTo>
                <a:lnTo>
                  <a:pt x="410" y="1138"/>
                </a:lnTo>
                <a:lnTo>
                  <a:pt x="394" y="1152"/>
                </a:lnTo>
                <a:lnTo>
                  <a:pt x="378" y="1167"/>
                </a:lnTo>
                <a:lnTo>
                  <a:pt x="364" y="1182"/>
                </a:lnTo>
                <a:lnTo>
                  <a:pt x="350" y="1199"/>
                </a:lnTo>
                <a:lnTo>
                  <a:pt x="337" y="1215"/>
                </a:lnTo>
                <a:lnTo>
                  <a:pt x="325" y="1233"/>
                </a:lnTo>
                <a:lnTo>
                  <a:pt x="314" y="1250"/>
                </a:lnTo>
                <a:lnTo>
                  <a:pt x="303" y="1269"/>
                </a:lnTo>
                <a:lnTo>
                  <a:pt x="295" y="1288"/>
                </a:lnTo>
                <a:lnTo>
                  <a:pt x="287" y="1306"/>
                </a:lnTo>
                <a:lnTo>
                  <a:pt x="280" y="1327"/>
                </a:lnTo>
                <a:lnTo>
                  <a:pt x="274" y="1348"/>
                </a:lnTo>
                <a:lnTo>
                  <a:pt x="269" y="1369"/>
                </a:lnTo>
                <a:lnTo>
                  <a:pt x="266" y="1391"/>
                </a:lnTo>
                <a:lnTo>
                  <a:pt x="265" y="1414"/>
                </a:lnTo>
                <a:lnTo>
                  <a:pt x="264" y="1437"/>
                </a:lnTo>
                <a:lnTo>
                  <a:pt x="265" y="1461"/>
                </a:lnTo>
                <a:lnTo>
                  <a:pt x="267" y="1486"/>
                </a:lnTo>
                <a:lnTo>
                  <a:pt x="271" y="1511"/>
                </a:lnTo>
                <a:lnTo>
                  <a:pt x="276" y="1537"/>
                </a:lnTo>
                <a:lnTo>
                  <a:pt x="284" y="1565"/>
                </a:lnTo>
                <a:lnTo>
                  <a:pt x="292" y="1592"/>
                </a:lnTo>
                <a:lnTo>
                  <a:pt x="302" y="1621"/>
                </a:lnTo>
                <a:lnTo>
                  <a:pt x="314" y="1649"/>
                </a:lnTo>
                <a:lnTo>
                  <a:pt x="308" y="1661"/>
                </a:lnTo>
                <a:lnTo>
                  <a:pt x="301" y="1672"/>
                </a:lnTo>
                <a:lnTo>
                  <a:pt x="293" y="1683"/>
                </a:lnTo>
                <a:lnTo>
                  <a:pt x="286" y="1693"/>
                </a:lnTo>
                <a:lnTo>
                  <a:pt x="270" y="1713"/>
                </a:lnTo>
                <a:lnTo>
                  <a:pt x="253" y="1732"/>
                </a:lnTo>
                <a:lnTo>
                  <a:pt x="236" y="1752"/>
                </a:lnTo>
                <a:lnTo>
                  <a:pt x="220" y="1771"/>
                </a:lnTo>
                <a:lnTo>
                  <a:pt x="202" y="1793"/>
                </a:lnTo>
                <a:lnTo>
                  <a:pt x="187" y="1818"/>
                </a:lnTo>
                <a:lnTo>
                  <a:pt x="163" y="1858"/>
                </a:lnTo>
                <a:lnTo>
                  <a:pt x="141" y="1901"/>
                </a:lnTo>
                <a:lnTo>
                  <a:pt x="120" y="1945"/>
                </a:lnTo>
                <a:lnTo>
                  <a:pt x="100" y="1991"/>
                </a:lnTo>
                <a:lnTo>
                  <a:pt x="82" y="2039"/>
                </a:lnTo>
                <a:lnTo>
                  <a:pt x="66" y="2087"/>
                </a:lnTo>
                <a:lnTo>
                  <a:pt x="52" y="2138"/>
                </a:lnTo>
                <a:lnTo>
                  <a:pt x="38" y="2188"/>
                </a:lnTo>
                <a:lnTo>
                  <a:pt x="27" y="2239"/>
                </a:lnTo>
                <a:lnTo>
                  <a:pt x="17" y="2291"/>
                </a:lnTo>
                <a:lnTo>
                  <a:pt x="11" y="2343"/>
                </a:lnTo>
                <a:lnTo>
                  <a:pt x="4" y="2396"/>
                </a:lnTo>
                <a:lnTo>
                  <a:pt x="1" y="2448"/>
                </a:lnTo>
                <a:lnTo>
                  <a:pt x="0" y="2501"/>
                </a:lnTo>
                <a:lnTo>
                  <a:pt x="0" y="2552"/>
                </a:lnTo>
                <a:lnTo>
                  <a:pt x="2" y="2604"/>
                </a:lnTo>
                <a:lnTo>
                  <a:pt x="6" y="2655"/>
                </a:lnTo>
                <a:lnTo>
                  <a:pt x="14" y="2704"/>
                </a:lnTo>
                <a:lnTo>
                  <a:pt x="23" y="2752"/>
                </a:lnTo>
                <a:lnTo>
                  <a:pt x="35" y="2801"/>
                </a:lnTo>
                <a:lnTo>
                  <a:pt x="48" y="2847"/>
                </a:lnTo>
                <a:lnTo>
                  <a:pt x="65" y="2891"/>
                </a:lnTo>
                <a:lnTo>
                  <a:pt x="83" y="2934"/>
                </a:lnTo>
                <a:lnTo>
                  <a:pt x="105" y="2975"/>
                </a:lnTo>
                <a:lnTo>
                  <a:pt x="129" y="3014"/>
                </a:lnTo>
                <a:lnTo>
                  <a:pt x="155" y="3050"/>
                </a:lnTo>
                <a:lnTo>
                  <a:pt x="185" y="3085"/>
                </a:lnTo>
                <a:lnTo>
                  <a:pt x="217" y="3116"/>
                </a:lnTo>
                <a:lnTo>
                  <a:pt x="252" y="3145"/>
                </a:lnTo>
                <a:lnTo>
                  <a:pt x="289" y="3170"/>
                </a:lnTo>
                <a:lnTo>
                  <a:pt x="330" y="3193"/>
                </a:lnTo>
                <a:lnTo>
                  <a:pt x="374" y="3213"/>
                </a:lnTo>
                <a:lnTo>
                  <a:pt x="372" y="3259"/>
                </a:lnTo>
                <a:lnTo>
                  <a:pt x="369" y="3304"/>
                </a:lnTo>
                <a:lnTo>
                  <a:pt x="368" y="3346"/>
                </a:lnTo>
                <a:lnTo>
                  <a:pt x="369" y="3386"/>
                </a:lnTo>
                <a:lnTo>
                  <a:pt x="370" y="3423"/>
                </a:lnTo>
                <a:lnTo>
                  <a:pt x="373" y="3460"/>
                </a:lnTo>
                <a:lnTo>
                  <a:pt x="377" y="3494"/>
                </a:lnTo>
                <a:lnTo>
                  <a:pt x="384" y="3527"/>
                </a:lnTo>
                <a:lnTo>
                  <a:pt x="387" y="3542"/>
                </a:lnTo>
                <a:lnTo>
                  <a:pt x="391" y="3557"/>
                </a:lnTo>
                <a:lnTo>
                  <a:pt x="397" y="3573"/>
                </a:lnTo>
                <a:lnTo>
                  <a:pt x="402" y="3588"/>
                </a:lnTo>
                <a:lnTo>
                  <a:pt x="408" y="3602"/>
                </a:lnTo>
                <a:lnTo>
                  <a:pt x="414" y="3617"/>
                </a:lnTo>
                <a:lnTo>
                  <a:pt x="422" y="3631"/>
                </a:lnTo>
                <a:lnTo>
                  <a:pt x="430" y="3644"/>
                </a:lnTo>
                <a:lnTo>
                  <a:pt x="439" y="3659"/>
                </a:lnTo>
                <a:lnTo>
                  <a:pt x="447" y="3672"/>
                </a:lnTo>
                <a:lnTo>
                  <a:pt x="457" y="3685"/>
                </a:lnTo>
                <a:lnTo>
                  <a:pt x="468" y="3698"/>
                </a:lnTo>
                <a:lnTo>
                  <a:pt x="480" y="3711"/>
                </a:lnTo>
                <a:lnTo>
                  <a:pt x="493" y="3725"/>
                </a:lnTo>
                <a:lnTo>
                  <a:pt x="506" y="3738"/>
                </a:lnTo>
                <a:lnTo>
                  <a:pt x="520" y="375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Freeform 14"/>
          <p:cNvSpPr>
            <a:spLocks/>
          </p:cNvSpPr>
          <p:nvPr/>
        </p:nvSpPr>
        <p:spPr bwMode="auto">
          <a:xfrm rot="21277982">
            <a:off x="7421290" y="2814315"/>
            <a:ext cx="1321138" cy="1036397"/>
          </a:xfrm>
          <a:custGeom>
            <a:avLst/>
            <a:gdLst>
              <a:gd name="T0" fmla="*/ 130 w 5512"/>
              <a:gd name="T1" fmla="*/ 1368 h 4747"/>
              <a:gd name="T2" fmla="*/ 0 w 5512"/>
              <a:gd name="T3" fmla="*/ 1800 h 4747"/>
              <a:gd name="T4" fmla="*/ 130 w 5512"/>
              <a:gd name="T5" fmla="*/ 2144 h 4747"/>
              <a:gd name="T6" fmla="*/ 345 w 5512"/>
              <a:gd name="T7" fmla="*/ 2324 h 4747"/>
              <a:gd name="T8" fmla="*/ 389 w 5512"/>
              <a:gd name="T9" fmla="*/ 2514 h 4747"/>
              <a:gd name="T10" fmla="*/ 511 w 5512"/>
              <a:gd name="T11" fmla="*/ 2632 h 4747"/>
              <a:gd name="T12" fmla="*/ 756 w 5512"/>
              <a:gd name="T13" fmla="*/ 2715 h 4747"/>
              <a:gd name="T14" fmla="*/ 1201 w 5512"/>
              <a:gd name="T15" fmla="*/ 2790 h 4747"/>
              <a:gd name="T16" fmla="*/ 1556 w 5512"/>
              <a:gd name="T17" fmla="*/ 2857 h 4747"/>
              <a:gd name="T18" fmla="*/ 1496 w 5512"/>
              <a:gd name="T19" fmla="*/ 3089 h 4747"/>
              <a:gd name="T20" fmla="*/ 1545 w 5512"/>
              <a:gd name="T21" fmla="*/ 3240 h 4747"/>
              <a:gd name="T22" fmla="*/ 1685 w 5512"/>
              <a:gd name="T23" fmla="*/ 3379 h 4747"/>
              <a:gd name="T24" fmla="*/ 1870 w 5512"/>
              <a:gd name="T25" fmla="*/ 3479 h 4747"/>
              <a:gd name="T26" fmla="*/ 2321 w 5512"/>
              <a:gd name="T27" fmla="*/ 3594 h 4747"/>
              <a:gd name="T28" fmla="*/ 2515 w 5512"/>
              <a:gd name="T29" fmla="*/ 3691 h 4747"/>
              <a:gd name="T30" fmla="*/ 2627 w 5512"/>
              <a:gd name="T31" fmla="*/ 3805 h 4747"/>
              <a:gd name="T32" fmla="*/ 2757 w 5512"/>
              <a:gd name="T33" fmla="*/ 4097 h 4747"/>
              <a:gd name="T34" fmla="*/ 3226 w 5512"/>
              <a:gd name="T35" fmla="*/ 4745 h 4747"/>
              <a:gd name="T36" fmla="*/ 3370 w 5512"/>
              <a:gd name="T37" fmla="*/ 4189 h 4747"/>
              <a:gd name="T38" fmla="*/ 3673 w 5512"/>
              <a:gd name="T39" fmla="*/ 4430 h 4747"/>
              <a:gd name="T40" fmla="*/ 4042 w 5512"/>
              <a:gd name="T41" fmla="*/ 4443 h 4747"/>
              <a:gd name="T42" fmla="*/ 4349 w 5512"/>
              <a:gd name="T43" fmla="*/ 4145 h 4747"/>
              <a:gd name="T44" fmla="*/ 4515 w 5512"/>
              <a:gd name="T45" fmla="*/ 3823 h 4747"/>
              <a:gd name="T46" fmla="*/ 4830 w 5512"/>
              <a:gd name="T47" fmla="*/ 3836 h 4747"/>
              <a:gd name="T48" fmla="*/ 5071 w 5512"/>
              <a:gd name="T49" fmla="*/ 3662 h 4747"/>
              <a:gd name="T50" fmla="*/ 5160 w 5512"/>
              <a:gd name="T51" fmla="*/ 3207 h 4747"/>
              <a:gd name="T52" fmla="*/ 5340 w 5512"/>
              <a:gd name="T53" fmla="*/ 3075 h 4747"/>
              <a:gd name="T54" fmla="*/ 5457 w 5512"/>
              <a:gd name="T55" fmla="*/ 2864 h 4747"/>
              <a:gd name="T56" fmla="*/ 5510 w 5512"/>
              <a:gd name="T57" fmla="*/ 2591 h 4747"/>
              <a:gd name="T58" fmla="*/ 5490 w 5512"/>
              <a:gd name="T59" fmla="*/ 2254 h 4747"/>
              <a:gd name="T60" fmla="*/ 5415 w 5512"/>
              <a:gd name="T61" fmla="*/ 1998 h 4747"/>
              <a:gd name="T62" fmla="*/ 5221 w 5512"/>
              <a:gd name="T63" fmla="*/ 1695 h 4747"/>
              <a:gd name="T64" fmla="*/ 5253 w 5512"/>
              <a:gd name="T65" fmla="*/ 1442 h 4747"/>
              <a:gd name="T66" fmla="*/ 5199 w 5512"/>
              <a:gd name="T67" fmla="*/ 1256 h 4747"/>
              <a:gd name="T68" fmla="*/ 5065 w 5512"/>
              <a:gd name="T69" fmla="*/ 1116 h 4747"/>
              <a:gd name="T70" fmla="*/ 4947 w 5512"/>
              <a:gd name="T71" fmla="*/ 932 h 4747"/>
              <a:gd name="T72" fmla="*/ 4897 w 5512"/>
              <a:gd name="T73" fmla="*/ 800 h 4747"/>
              <a:gd name="T74" fmla="*/ 4801 w 5512"/>
              <a:gd name="T75" fmla="*/ 729 h 4747"/>
              <a:gd name="T76" fmla="*/ 4596 w 5512"/>
              <a:gd name="T77" fmla="*/ 652 h 4747"/>
              <a:gd name="T78" fmla="*/ 4453 w 5512"/>
              <a:gd name="T79" fmla="*/ 480 h 4747"/>
              <a:gd name="T80" fmla="*/ 4272 w 5512"/>
              <a:gd name="T81" fmla="*/ 369 h 4747"/>
              <a:gd name="T82" fmla="*/ 3953 w 5512"/>
              <a:gd name="T83" fmla="*/ 363 h 4747"/>
              <a:gd name="T84" fmla="*/ 3843 w 5512"/>
              <a:gd name="T85" fmla="*/ 216 h 4747"/>
              <a:gd name="T86" fmla="*/ 3697 w 5512"/>
              <a:gd name="T87" fmla="*/ 132 h 4747"/>
              <a:gd name="T88" fmla="*/ 3493 w 5512"/>
              <a:gd name="T89" fmla="*/ 116 h 4747"/>
              <a:gd name="T90" fmla="*/ 3296 w 5512"/>
              <a:gd name="T91" fmla="*/ 132 h 4747"/>
              <a:gd name="T92" fmla="*/ 3119 w 5512"/>
              <a:gd name="T93" fmla="*/ 31 h 4747"/>
              <a:gd name="T94" fmla="*/ 2917 w 5512"/>
              <a:gd name="T95" fmla="*/ 0 h 4747"/>
              <a:gd name="T96" fmla="*/ 2655 w 5512"/>
              <a:gd name="T97" fmla="*/ 59 h 4747"/>
              <a:gd name="T98" fmla="*/ 2466 w 5512"/>
              <a:gd name="T99" fmla="*/ 131 h 4747"/>
              <a:gd name="T100" fmla="*/ 2269 w 5512"/>
              <a:gd name="T101" fmla="*/ 78 h 4747"/>
              <a:gd name="T102" fmla="*/ 2067 w 5512"/>
              <a:gd name="T103" fmla="*/ 77 h 4747"/>
              <a:gd name="T104" fmla="*/ 1893 w 5512"/>
              <a:gd name="T105" fmla="*/ 140 h 4747"/>
              <a:gd name="T106" fmla="*/ 1765 w 5512"/>
              <a:gd name="T107" fmla="*/ 243 h 4747"/>
              <a:gd name="T108" fmla="*/ 1582 w 5512"/>
              <a:gd name="T109" fmla="*/ 321 h 4747"/>
              <a:gd name="T110" fmla="*/ 1350 w 5512"/>
              <a:gd name="T111" fmla="*/ 318 h 4747"/>
              <a:gd name="T112" fmla="*/ 1114 w 5512"/>
              <a:gd name="T113" fmla="*/ 408 h 4747"/>
              <a:gd name="T114" fmla="*/ 955 w 5512"/>
              <a:gd name="T115" fmla="*/ 530 h 4747"/>
              <a:gd name="T116" fmla="*/ 886 w 5512"/>
              <a:gd name="T117" fmla="*/ 660 h 4747"/>
              <a:gd name="T118" fmla="*/ 650 w 5512"/>
              <a:gd name="T119" fmla="*/ 732 h 4747"/>
              <a:gd name="T120" fmla="*/ 518 w 5512"/>
              <a:gd name="T121" fmla="*/ 827 h 4747"/>
              <a:gd name="T122" fmla="*/ 475 w 5512"/>
              <a:gd name="T123" fmla="*/ 1017 h 4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12" h="4747">
                <a:moveTo>
                  <a:pt x="480" y="1046"/>
                </a:moveTo>
                <a:lnTo>
                  <a:pt x="424" y="1079"/>
                </a:lnTo>
                <a:lnTo>
                  <a:pt x="371" y="1114"/>
                </a:lnTo>
                <a:lnTo>
                  <a:pt x="321" y="1152"/>
                </a:lnTo>
                <a:lnTo>
                  <a:pt x="276" y="1191"/>
                </a:lnTo>
                <a:lnTo>
                  <a:pt x="235" y="1233"/>
                </a:lnTo>
                <a:lnTo>
                  <a:pt x="196" y="1277"/>
                </a:lnTo>
                <a:lnTo>
                  <a:pt x="161" y="1322"/>
                </a:lnTo>
                <a:lnTo>
                  <a:pt x="130" y="1368"/>
                </a:lnTo>
                <a:lnTo>
                  <a:pt x="103" y="1416"/>
                </a:lnTo>
                <a:lnTo>
                  <a:pt x="77" y="1463"/>
                </a:lnTo>
                <a:lnTo>
                  <a:pt x="56" y="1511"/>
                </a:lnTo>
                <a:lnTo>
                  <a:pt x="39" y="1560"/>
                </a:lnTo>
                <a:lnTo>
                  <a:pt x="24" y="1609"/>
                </a:lnTo>
                <a:lnTo>
                  <a:pt x="13" y="1657"/>
                </a:lnTo>
                <a:lnTo>
                  <a:pt x="6" y="1706"/>
                </a:lnTo>
                <a:lnTo>
                  <a:pt x="1" y="1753"/>
                </a:lnTo>
                <a:lnTo>
                  <a:pt x="0" y="1800"/>
                </a:lnTo>
                <a:lnTo>
                  <a:pt x="3" y="1846"/>
                </a:lnTo>
                <a:lnTo>
                  <a:pt x="8" y="1891"/>
                </a:lnTo>
                <a:lnTo>
                  <a:pt x="16" y="1932"/>
                </a:lnTo>
                <a:lnTo>
                  <a:pt x="28" y="1974"/>
                </a:lnTo>
                <a:lnTo>
                  <a:pt x="42" y="2013"/>
                </a:lnTo>
                <a:lnTo>
                  <a:pt x="60" y="2050"/>
                </a:lnTo>
                <a:lnTo>
                  <a:pt x="81" y="2084"/>
                </a:lnTo>
                <a:lnTo>
                  <a:pt x="104" y="2115"/>
                </a:lnTo>
                <a:lnTo>
                  <a:pt x="130" y="2144"/>
                </a:lnTo>
                <a:lnTo>
                  <a:pt x="160" y="2169"/>
                </a:lnTo>
                <a:lnTo>
                  <a:pt x="192" y="2191"/>
                </a:lnTo>
                <a:lnTo>
                  <a:pt x="227" y="2210"/>
                </a:lnTo>
                <a:lnTo>
                  <a:pt x="264" y="2224"/>
                </a:lnTo>
                <a:lnTo>
                  <a:pt x="305" y="2234"/>
                </a:lnTo>
                <a:lnTo>
                  <a:pt x="348" y="2240"/>
                </a:lnTo>
                <a:lnTo>
                  <a:pt x="346" y="2270"/>
                </a:lnTo>
                <a:lnTo>
                  <a:pt x="345" y="2298"/>
                </a:lnTo>
                <a:lnTo>
                  <a:pt x="345" y="2324"/>
                </a:lnTo>
                <a:lnTo>
                  <a:pt x="346" y="2350"/>
                </a:lnTo>
                <a:lnTo>
                  <a:pt x="348" y="2375"/>
                </a:lnTo>
                <a:lnTo>
                  <a:pt x="351" y="2398"/>
                </a:lnTo>
                <a:lnTo>
                  <a:pt x="354" y="2420"/>
                </a:lnTo>
                <a:lnTo>
                  <a:pt x="360" y="2440"/>
                </a:lnTo>
                <a:lnTo>
                  <a:pt x="365" y="2460"/>
                </a:lnTo>
                <a:lnTo>
                  <a:pt x="372" y="2479"/>
                </a:lnTo>
                <a:lnTo>
                  <a:pt x="380" y="2498"/>
                </a:lnTo>
                <a:lnTo>
                  <a:pt x="389" y="2514"/>
                </a:lnTo>
                <a:lnTo>
                  <a:pt x="398" y="2531"/>
                </a:lnTo>
                <a:lnTo>
                  <a:pt x="409" y="2546"/>
                </a:lnTo>
                <a:lnTo>
                  <a:pt x="420" y="2560"/>
                </a:lnTo>
                <a:lnTo>
                  <a:pt x="434" y="2574"/>
                </a:lnTo>
                <a:lnTo>
                  <a:pt x="447" y="2587"/>
                </a:lnTo>
                <a:lnTo>
                  <a:pt x="461" y="2599"/>
                </a:lnTo>
                <a:lnTo>
                  <a:pt x="476" y="2610"/>
                </a:lnTo>
                <a:lnTo>
                  <a:pt x="493" y="2621"/>
                </a:lnTo>
                <a:lnTo>
                  <a:pt x="511" y="2632"/>
                </a:lnTo>
                <a:lnTo>
                  <a:pt x="528" y="2641"/>
                </a:lnTo>
                <a:lnTo>
                  <a:pt x="547" y="2651"/>
                </a:lnTo>
                <a:lnTo>
                  <a:pt x="567" y="2659"/>
                </a:lnTo>
                <a:lnTo>
                  <a:pt x="588" y="2667"/>
                </a:lnTo>
                <a:lnTo>
                  <a:pt x="608" y="2675"/>
                </a:lnTo>
                <a:lnTo>
                  <a:pt x="632" y="2682"/>
                </a:lnTo>
                <a:lnTo>
                  <a:pt x="655" y="2689"/>
                </a:lnTo>
                <a:lnTo>
                  <a:pt x="704" y="2702"/>
                </a:lnTo>
                <a:lnTo>
                  <a:pt x="756" y="2715"/>
                </a:lnTo>
                <a:lnTo>
                  <a:pt x="809" y="2726"/>
                </a:lnTo>
                <a:lnTo>
                  <a:pt x="859" y="2737"/>
                </a:lnTo>
                <a:lnTo>
                  <a:pt x="910" y="2746"/>
                </a:lnTo>
                <a:lnTo>
                  <a:pt x="959" y="2755"/>
                </a:lnTo>
                <a:lnTo>
                  <a:pt x="1008" y="2764"/>
                </a:lnTo>
                <a:lnTo>
                  <a:pt x="1056" y="2772"/>
                </a:lnTo>
                <a:lnTo>
                  <a:pt x="1104" y="2778"/>
                </a:lnTo>
                <a:lnTo>
                  <a:pt x="1153" y="2784"/>
                </a:lnTo>
                <a:lnTo>
                  <a:pt x="1201" y="2790"/>
                </a:lnTo>
                <a:lnTo>
                  <a:pt x="1251" y="2795"/>
                </a:lnTo>
                <a:lnTo>
                  <a:pt x="1300" y="2800"/>
                </a:lnTo>
                <a:lnTo>
                  <a:pt x="1352" y="2804"/>
                </a:lnTo>
                <a:lnTo>
                  <a:pt x="1404" y="2809"/>
                </a:lnTo>
                <a:lnTo>
                  <a:pt x="1457" y="2812"/>
                </a:lnTo>
                <a:lnTo>
                  <a:pt x="1512" y="2817"/>
                </a:lnTo>
                <a:lnTo>
                  <a:pt x="1569" y="2820"/>
                </a:lnTo>
                <a:lnTo>
                  <a:pt x="1563" y="2839"/>
                </a:lnTo>
                <a:lnTo>
                  <a:pt x="1556" y="2857"/>
                </a:lnTo>
                <a:lnTo>
                  <a:pt x="1549" y="2876"/>
                </a:lnTo>
                <a:lnTo>
                  <a:pt x="1541" y="2896"/>
                </a:lnTo>
                <a:lnTo>
                  <a:pt x="1525" y="2934"/>
                </a:lnTo>
                <a:lnTo>
                  <a:pt x="1510" y="2975"/>
                </a:lnTo>
                <a:lnTo>
                  <a:pt x="1505" y="2996"/>
                </a:lnTo>
                <a:lnTo>
                  <a:pt x="1500" y="3018"/>
                </a:lnTo>
                <a:lnTo>
                  <a:pt x="1497" y="3040"/>
                </a:lnTo>
                <a:lnTo>
                  <a:pt x="1496" y="3064"/>
                </a:lnTo>
                <a:lnTo>
                  <a:pt x="1496" y="3089"/>
                </a:lnTo>
                <a:lnTo>
                  <a:pt x="1498" y="3115"/>
                </a:lnTo>
                <a:lnTo>
                  <a:pt x="1500" y="3128"/>
                </a:lnTo>
                <a:lnTo>
                  <a:pt x="1504" y="3142"/>
                </a:lnTo>
                <a:lnTo>
                  <a:pt x="1507" y="3156"/>
                </a:lnTo>
                <a:lnTo>
                  <a:pt x="1511" y="3171"/>
                </a:lnTo>
                <a:lnTo>
                  <a:pt x="1518" y="3188"/>
                </a:lnTo>
                <a:lnTo>
                  <a:pt x="1527" y="3206"/>
                </a:lnTo>
                <a:lnTo>
                  <a:pt x="1536" y="3223"/>
                </a:lnTo>
                <a:lnTo>
                  <a:pt x="1545" y="3240"/>
                </a:lnTo>
                <a:lnTo>
                  <a:pt x="1558" y="3256"/>
                </a:lnTo>
                <a:lnTo>
                  <a:pt x="1570" y="3272"/>
                </a:lnTo>
                <a:lnTo>
                  <a:pt x="1583" y="3287"/>
                </a:lnTo>
                <a:lnTo>
                  <a:pt x="1596" y="3302"/>
                </a:lnTo>
                <a:lnTo>
                  <a:pt x="1610" y="3316"/>
                </a:lnTo>
                <a:lnTo>
                  <a:pt x="1625" y="3329"/>
                </a:lnTo>
                <a:lnTo>
                  <a:pt x="1640" y="3342"/>
                </a:lnTo>
                <a:lnTo>
                  <a:pt x="1655" y="3355"/>
                </a:lnTo>
                <a:lnTo>
                  <a:pt x="1685" y="3379"/>
                </a:lnTo>
                <a:lnTo>
                  <a:pt x="1714" y="3398"/>
                </a:lnTo>
                <a:lnTo>
                  <a:pt x="1734" y="3412"/>
                </a:lnTo>
                <a:lnTo>
                  <a:pt x="1752" y="3424"/>
                </a:lnTo>
                <a:lnTo>
                  <a:pt x="1772" y="3435"/>
                </a:lnTo>
                <a:lnTo>
                  <a:pt x="1792" y="3445"/>
                </a:lnTo>
                <a:lnTo>
                  <a:pt x="1810" y="3454"/>
                </a:lnTo>
                <a:lnTo>
                  <a:pt x="1830" y="3463"/>
                </a:lnTo>
                <a:lnTo>
                  <a:pt x="1850" y="3471"/>
                </a:lnTo>
                <a:lnTo>
                  <a:pt x="1870" y="3479"/>
                </a:lnTo>
                <a:lnTo>
                  <a:pt x="1909" y="3492"/>
                </a:lnTo>
                <a:lnTo>
                  <a:pt x="1949" y="3503"/>
                </a:lnTo>
                <a:lnTo>
                  <a:pt x="1990" y="3513"/>
                </a:lnTo>
                <a:lnTo>
                  <a:pt x="2029" y="3523"/>
                </a:lnTo>
                <a:lnTo>
                  <a:pt x="2112" y="3539"/>
                </a:lnTo>
                <a:lnTo>
                  <a:pt x="2194" y="3558"/>
                </a:lnTo>
                <a:lnTo>
                  <a:pt x="2236" y="3568"/>
                </a:lnTo>
                <a:lnTo>
                  <a:pt x="2279" y="3580"/>
                </a:lnTo>
                <a:lnTo>
                  <a:pt x="2321" y="3594"/>
                </a:lnTo>
                <a:lnTo>
                  <a:pt x="2364" y="3609"/>
                </a:lnTo>
                <a:lnTo>
                  <a:pt x="2387" y="3619"/>
                </a:lnTo>
                <a:lnTo>
                  <a:pt x="2408" y="3629"/>
                </a:lnTo>
                <a:lnTo>
                  <a:pt x="2429" y="3638"/>
                </a:lnTo>
                <a:lnTo>
                  <a:pt x="2447" y="3649"/>
                </a:lnTo>
                <a:lnTo>
                  <a:pt x="2466" y="3659"/>
                </a:lnTo>
                <a:lnTo>
                  <a:pt x="2484" y="3669"/>
                </a:lnTo>
                <a:lnTo>
                  <a:pt x="2500" y="3680"/>
                </a:lnTo>
                <a:lnTo>
                  <a:pt x="2515" y="3691"/>
                </a:lnTo>
                <a:lnTo>
                  <a:pt x="2531" y="3702"/>
                </a:lnTo>
                <a:lnTo>
                  <a:pt x="2545" y="3713"/>
                </a:lnTo>
                <a:lnTo>
                  <a:pt x="2558" y="3725"/>
                </a:lnTo>
                <a:lnTo>
                  <a:pt x="2570" y="3737"/>
                </a:lnTo>
                <a:lnTo>
                  <a:pt x="2583" y="3750"/>
                </a:lnTo>
                <a:lnTo>
                  <a:pt x="2595" y="3763"/>
                </a:lnTo>
                <a:lnTo>
                  <a:pt x="2606" y="3777"/>
                </a:lnTo>
                <a:lnTo>
                  <a:pt x="2616" y="3791"/>
                </a:lnTo>
                <a:lnTo>
                  <a:pt x="2627" y="3805"/>
                </a:lnTo>
                <a:lnTo>
                  <a:pt x="2635" y="3820"/>
                </a:lnTo>
                <a:lnTo>
                  <a:pt x="2645" y="3835"/>
                </a:lnTo>
                <a:lnTo>
                  <a:pt x="2654" y="3851"/>
                </a:lnTo>
                <a:lnTo>
                  <a:pt x="2672" y="3886"/>
                </a:lnTo>
                <a:lnTo>
                  <a:pt x="2688" y="3922"/>
                </a:lnTo>
                <a:lnTo>
                  <a:pt x="2706" y="3960"/>
                </a:lnTo>
                <a:lnTo>
                  <a:pt x="2722" y="4003"/>
                </a:lnTo>
                <a:lnTo>
                  <a:pt x="2740" y="4048"/>
                </a:lnTo>
                <a:lnTo>
                  <a:pt x="2757" y="4097"/>
                </a:lnTo>
                <a:lnTo>
                  <a:pt x="2787" y="4178"/>
                </a:lnTo>
                <a:lnTo>
                  <a:pt x="2816" y="4259"/>
                </a:lnTo>
                <a:lnTo>
                  <a:pt x="2843" y="4340"/>
                </a:lnTo>
                <a:lnTo>
                  <a:pt x="2870" y="4421"/>
                </a:lnTo>
                <a:lnTo>
                  <a:pt x="2895" y="4502"/>
                </a:lnTo>
                <a:lnTo>
                  <a:pt x="2919" y="4584"/>
                </a:lnTo>
                <a:lnTo>
                  <a:pt x="2943" y="4665"/>
                </a:lnTo>
                <a:lnTo>
                  <a:pt x="2966" y="4747"/>
                </a:lnTo>
                <a:lnTo>
                  <a:pt x="3226" y="4745"/>
                </a:lnTo>
                <a:lnTo>
                  <a:pt x="3317" y="4310"/>
                </a:lnTo>
                <a:lnTo>
                  <a:pt x="3319" y="4294"/>
                </a:lnTo>
                <a:lnTo>
                  <a:pt x="3324" y="4277"/>
                </a:lnTo>
                <a:lnTo>
                  <a:pt x="3327" y="4261"/>
                </a:lnTo>
                <a:lnTo>
                  <a:pt x="3333" y="4247"/>
                </a:lnTo>
                <a:lnTo>
                  <a:pt x="3342" y="4222"/>
                </a:lnTo>
                <a:lnTo>
                  <a:pt x="3348" y="4211"/>
                </a:lnTo>
                <a:lnTo>
                  <a:pt x="3356" y="4203"/>
                </a:lnTo>
                <a:lnTo>
                  <a:pt x="3370" y="4189"/>
                </a:lnTo>
                <a:lnTo>
                  <a:pt x="3396" y="4224"/>
                </a:lnTo>
                <a:lnTo>
                  <a:pt x="3425" y="4258"/>
                </a:lnTo>
                <a:lnTo>
                  <a:pt x="3456" y="4289"/>
                </a:lnTo>
                <a:lnTo>
                  <a:pt x="3489" y="4319"/>
                </a:lnTo>
                <a:lnTo>
                  <a:pt x="3523" y="4345"/>
                </a:lnTo>
                <a:lnTo>
                  <a:pt x="3559" y="4370"/>
                </a:lnTo>
                <a:lnTo>
                  <a:pt x="3595" y="4392"/>
                </a:lnTo>
                <a:lnTo>
                  <a:pt x="3634" y="4412"/>
                </a:lnTo>
                <a:lnTo>
                  <a:pt x="3673" y="4430"/>
                </a:lnTo>
                <a:lnTo>
                  <a:pt x="3713" y="4444"/>
                </a:lnTo>
                <a:lnTo>
                  <a:pt x="3754" y="4455"/>
                </a:lnTo>
                <a:lnTo>
                  <a:pt x="3796" y="4463"/>
                </a:lnTo>
                <a:lnTo>
                  <a:pt x="3836" y="4468"/>
                </a:lnTo>
                <a:lnTo>
                  <a:pt x="3878" y="4471"/>
                </a:lnTo>
                <a:lnTo>
                  <a:pt x="3920" y="4468"/>
                </a:lnTo>
                <a:lnTo>
                  <a:pt x="3961" y="4464"/>
                </a:lnTo>
                <a:lnTo>
                  <a:pt x="4001" y="4455"/>
                </a:lnTo>
                <a:lnTo>
                  <a:pt x="4042" y="4443"/>
                </a:lnTo>
                <a:lnTo>
                  <a:pt x="4081" y="4427"/>
                </a:lnTo>
                <a:lnTo>
                  <a:pt x="4120" y="4407"/>
                </a:lnTo>
                <a:lnTo>
                  <a:pt x="4157" y="4383"/>
                </a:lnTo>
                <a:lnTo>
                  <a:pt x="4194" y="4354"/>
                </a:lnTo>
                <a:lnTo>
                  <a:pt x="4228" y="4321"/>
                </a:lnTo>
                <a:lnTo>
                  <a:pt x="4261" y="4284"/>
                </a:lnTo>
                <a:lnTo>
                  <a:pt x="4293" y="4242"/>
                </a:lnTo>
                <a:lnTo>
                  <a:pt x="4321" y="4196"/>
                </a:lnTo>
                <a:lnTo>
                  <a:pt x="4349" y="4145"/>
                </a:lnTo>
                <a:lnTo>
                  <a:pt x="4373" y="4089"/>
                </a:lnTo>
                <a:lnTo>
                  <a:pt x="4396" y="4027"/>
                </a:lnTo>
                <a:lnTo>
                  <a:pt x="4415" y="3961"/>
                </a:lnTo>
                <a:lnTo>
                  <a:pt x="4432" y="3890"/>
                </a:lnTo>
                <a:lnTo>
                  <a:pt x="4445" y="3813"/>
                </a:lnTo>
                <a:lnTo>
                  <a:pt x="4459" y="3814"/>
                </a:lnTo>
                <a:lnTo>
                  <a:pt x="4475" y="3816"/>
                </a:lnTo>
                <a:lnTo>
                  <a:pt x="4494" y="3818"/>
                </a:lnTo>
                <a:lnTo>
                  <a:pt x="4515" y="3823"/>
                </a:lnTo>
                <a:lnTo>
                  <a:pt x="4562" y="3831"/>
                </a:lnTo>
                <a:lnTo>
                  <a:pt x="4616" y="3838"/>
                </a:lnTo>
                <a:lnTo>
                  <a:pt x="4645" y="3842"/>
                </a:lnTo>
                <a:lnTo>
                  <a:pt x="4674" y="3844"/>
                </a:lnTo>
                <a:lnTo>
                  <a:pt x="4705" y="3846"/>
                </a:lnTo>
                <a:lnTo>
                  <a:pt x="4736" y="3846"/>
                </a:lnTo>
                <a:lnTo>
                  <a:pt x="4768" y="3845"/>
                </a:lnTo>
                <a:lnTo>
                  <a:pt x="4799" y="3842"/>
                </a:lnTo>
                <a:lnTo>
                  <a:pt x="4830" y="3836"/>
                </a:lnTo>
                <a:lnTo>
                  <a:pt x="4861" y="3829"/>
                </a:lnTo>
                <a:lnTo>
                  <a:pt x="4892" y="3820"/>
                </a:lnTo>
                <a:lnTo>
                  <a:pt x="4922" y="3807"/>
                </a:lnTo>
                <a:lnTo>
                  <a:pt x="4950" y="3792"/>
                </a:lnTo>
                <a:lnTo>
                  <a:pt x="4978" y="3773"/>
                </a:lnTo>
                <a:lnTo>
                  <a:pt x="5004" y="3751"/>
                </a:lnTo>
                <a:lnTo>
                  <a:pt x="5028" y="3726"/>
                </a:lnTo>
                <a:lnTo>
                  <a:pt x="5051" y="3696"/>
                </a:lnTo>
                <a:lnTo>
                  <a:pt x="5071" y="3662"/>
                </a:lnTo>
                <a:lnTo>
                  <a:pt x="5090" y="3625"/>
                </a:lnTo>
                <a:lnTo>
                  <a:pt x="5106" y="3582"/>
                </a:lnTo>
                <a:lnTo>
                  <a:pt x="5119" y="3535"/>
                </a:lnTo>
                <a:lnTo>
                  <a:pt x="5130" y="3482"/>
                </a:lnTo>
                <a:lnTo>
                  <a:pt x="5136" y="3425"/>
                </a:lnTo>
                <a:lnTo>
                  <a:pt x="5141" y="3361"/>
                </a:lnTo>
                <a:lnTo>
                  <a:pt x="5141" y="3292"/>
                </a:lnTo>
                <a:lnTo>
                  <a:pt x="5136" y="3216"/>
                </a:lnTo>
                <a:lnTo>
                  <a:pt x="5160" y="3207"/>
                </a:lnTo>
                <a:lnTo>
                  <a:pt x="5182" y="3197"/>
                </a:lnTo>
                <a:lnTo>
                  <a:pt x="5204" y="3186"/>
                </a:lnTo>
                <a:lnTo>
                  <a:pt x="5226" y="3173"/>
                </a:lnTo>
                <a:lnTo>
                  <a:pt x="5247" y="3160"/>
                </a:lnTo>
                <a:lnTo>
                  <a:pt x="5267" y="3144"/>
                </a:lnTo>
                <a:lnTo>
                  <a:pt x="5286" y="3129"/>
                </a:lnTo>
                <a:lnTo>
                  <a:pt x="5304" y="3112"/>
                </a:lnTo>
                <a:lnTo>
                  <a:pt x="5322" y="3094"/>
                </a:lnTo>
                <a:lnTo>
                  <a:pt x="5340" y="3075"/>
                </a:lnTo>
                <a:lnTo>
                  <a:pt x="5355" y="3055"/>
                </a:lnTo>
                <a:lnTo>
                  <a:pt x="5370" y="3034"/>
                </a:lnTo>
                <a:lnTo>
                  <a:pt x="5386" y="3012"/>
                </a:lnTo>
                <a:lnTo>
                  <a:pt x="5399" y="2990"/>
                </a:lnTo>
                <a:lnTo>
                  <a:pt x="5412" y="2966"/>
                </a:lnTo>
                <a:lnTo>
                  <a:pt x="5425" y="2942"/>
                </a:lnTo>
                <a:lnTo>
                  <a:pt x="5436" y="2917"/>
                </a:lnTo>
                <a:lnTo>
                  <a:pt x="5447" y="2890"/>
                </a:lnTo>
                <a:lnTo>
                  <a:pt x="5457" y="2864"/>
                </a:lnTo>
                <a:lnTo>
                  <a:pt x="5466" y="2836"/>
                </a:lnTo>
                <a:lnTo>
                  <a:pt x="5475" y="2808"/>
                </a:lnTo>
                <a:lnTo>
                  <a:pt x="5483" y="2778"/>
                </a:lnTo>
                <a:lnTo>
                  <a:pt x="5489" y="2748"/>
                </a:lnTo>
                <a:lnTo>
                  <a:pt x="5495" y="2719"/>
                </a:lnTo>
                <a:lnTo>
                  <a:pt x="5500" y="2688"/>
                </a:lnTo>
                <a:lnTo>
                  <a:pt x="5503" y="2656"/>
                </a:lnTo>
                <a:lnTo>
                  <a:pt x="5507" y="2624"/>
                </a:lnTo>
                <a:lnTo>
                  <a:pt x="5510" y="2591"/>
                </a:lnTo>
                <a:lnTo>
                  <a:pt x="5511" y="2558"/>
                </a:lnTo>
                <a:lnTo>
                  <a:pt x="5512" y="2524"/>
                </a:lnTo>
                <a:lnTo>
                  <a:pt x="5511" y="2490"/>
                </a:lnTo>
                <a:lnTo>
                  <a:pt x="5510" y="2456"/>
                </a:lnTo>
                <a:lnTo>
                  <a:pt x="5508" y="2411"/>
                </a:lnTo>
                <a:lnTo>
                  <a:pt x="5505" y="2369"/>
                </a:lnTo>
                <a:lnTo>
                  <a:pt x="5500" y="2328"/>
                </a:lnTo>
                <a:lnTo>
                  <a:pt x="5496" y="2290"/>
                </a:lnTo>
                <a:lnTo>
                  <a:pt x="5490" y="2254"/>
                </a:lnTo>
                <a:lnTo>
                  <a:pt x="5485" y="2219"/>
                </a:lnTo>
                <a:lnTo>
                  <a:pt x="5477" y="2186"/>
                </a:lnTo>
                <a:lnTo>
                  <a:pt x="5470" y="2156"/>
                </a:lnTo>
                <a:lnTo>
                  <a:pt x="5462" y="2126"/>
                </a:lnTo>
                <a:lnTo>
                  <a:pt x="5454" y="2098"/>
                </a:lnTo>
                <a:lnTo>
                  <a:pt x="5445" y="2072"/>
                </a:lnTo>
                <a:lnTo>
                  <a:pt x="5435" y="2046"/>
                </a:lnTo>
                <a:lnTo>
                  <a:pt x="5425" y="2021"/>
                </a:lnTo>
                <a:lnTo>
                  <a:pt x="5415" y="1998"/>
                </a:lnTo>
                <a:lnTo>
                  <a:pt x="5404" y="1976"/>
                </a:lnTo>
                <a:lnTo>
                  <a:pt x="5393" y="1956"/>
                </a:lnTo>
                <a:lnTo>
                  <a:pt x="5370" y="1915"/>
                </a:lnTo>
                <a:lnTo>
                  <a:pt x="5346" y="1877"/>
                </a:lnTo>
                <a:lnTo>
                  <a:pt x="5322" y="1840"/>
                </a:lnTo>
                <a:lnTo>
                  <a:pt x="5297" y="1805"/>
                </a:lnTo>
                <a:lnTo>
                  <a:pt x="5271" y="1769"/>
                </a:lnTo>
                <a:lnTo>
                  <a:pt x="5246" y="1732"/>
                </a:lnTo>
                <a:lnTo>
                  <a:pt x="5221" y="1695"/>
                </a:lnTo>
                <a:lnTo>
                  <a:pt x="5197" y="1654"/>
                </a:lnTo>
                <a:lnTo>
                  <a:pt x="5210" y="1625"/>
                </a:lnTo>
                <a:lnTo>
                  <a:pt x="5222" y="1596"/>
                </a:lnTo>
                <a:lnTo>
                  <a:pt x="5232" y="1568"/>
                </a:lnTo>
                <a:lnTo>
                  <a:pt x="5240" y="1542"/>
                </a:lnTo>
                <a:lnTo>
                  <a:pt x="5245" y="1516"/>
                </a:lnTo>
                <a:lnTo>
                  <a:pt x="5249" y="1490"/>
                </a:lnTo>
                <a:lnTo>
                  <a:pt x="5252" y="1466"/>
                </a:lnTo>
                <a:lnTo>
                  <a:pt x="5253" y="1442"/>
                </a:lnTo>
                <a:lnTo>
                  <a:pt x="5252" y="1419"/>
                </a:lnTo>
                <a:lnTo>
                  <a:pt x="5249" y="1396"/>
                </a:lnTo>
                <a:lnTo>
                  <a:pt x="5246" y="1375"/>
                </a:lnTo>
                <a:lnTo>
                  <a:pt x="5242" y="1353"/>
                </a:lnTo>
                <a:lnTo>
                  <a:pt x="5235" y="1333"/>
                </a:lnTo>
                <a:lnTo>
                  <a:pt x="5227" y="1313"/>
                </a:lnTo>
                <a:lnTo>
                  <a:pt x="5219" y="1293"/>
                </a:lnTo>
                <a:lnTo>
                  <a:pt x="5209" y="1275"/>
                </a:lnTo>
                <a:lnTo>
                  <a:pt x="5199" y="1256"/>
                </a:lnTo>
                <a:lnTo>
                  <a:pt x="5187" y="1239"/>
                </a:lnTo>
                <a:lnTo>
                  <a:pt x="5174" y="1222"/>
                </a:lnTo>
                <a:lnTo>
                  <a:pt x="5160" y="1206"/>
                </a:lnTo>
                <a:lnTo>
                  <a:pt x="5146" y="1189"/>
                </a:lnTo>
                <a:lnTo>
                  <a:pt x="5131" y="1174"/>
                </a:lnTo>
                <a:lnTo>
                  <a:pt x="5115" y="1159"/>
                </a:lnTo>
                <a:lnTo>
                  <a:pt x="5099" y="1144"/>
                </a:lnTo>
                <a:lnTo>
                  <a:pt x="5081" y="1131"/>
                </a:lnTo>
                <a:lnTo>
                  <a:pt x="5065" y="1116"/>
                </a:lnTo>
                <a:lnTo>
                  <a:pt x="5046" y="1103"/>
                </a:lnTo>
                <a:lnTo>
                  <a:pt x="5028" y="1091"/>
                </a:lnTo>
                <a:lnTo>
                  <a:pt x="4991" y="1066"/>
                </a:lnTo>
                <a:lnTo>
                  <a:pt x="4954" y="1043"/>
                </a:lnTo>
                <a:lnTo>
                  <a:pt x="4954" y="1019"/>
                </a:lnTo>
                <a:lnTo>
                  <a:pt x="4952" y="994"/>
                </a:lnTo>
                <a:lnTo>
                  <a:pt x="4951" y="972"/>
                </a:lnTo>
                <a:lnTo>
                  <a:pt x="4949" y="951"/>
                </a:lnTo>
                <a:lnTo>
                  <a:pt x="4947" y="932"/>
                </a:lnTo>
                <a:lnTo>
                  <a:pt x="4944" y="913"/>
                </a:lnTo>
                <a:lnTo>
                  <a:pt x="4940" y="895"/>
                </a:lnTo>
                <a:lnTo>
                  <a:pt x="4936" y="879"/>
                </a:lnTo>
                <a:lnTo>
                  <a:pt x="4932" y="863"/>
                </a:lnTo>
                <a:lnTo>
                  <a:pt x="4926" y="849"/>
                </a:lnTo>
                <a:lnTo>
                  <a:pt x="4919" y="836"/>
                </a:lnTo>
                <a:lnTo>
                  <a:pt x="4913" y="823"/>
                </a:lnTo>
                <a:lnTo>
                  <a:pt x="4905" y="811"/>
                </a:lnTo>
                <a:lnTo>
                  <a:pt x="4897" y="800"/>
                </a:lnTo>
                <a:lnTo>
                  <a:pt x="4889" y="790"/>
                </a:lnTo>
                <a:lnTo>
                  <a:pt x="4880" y="780"/>
                </a:lnTo>
                <a:lnTo>
                  <a:pt x="4870" y="771"/>
                </a:lnTo>
                <a:lnTo>
                  <a:pt x="4860" y="763"/>
                </a:lnTo>
                <a:lnTo>
                  <a:pt x="4849" y="756"/>
                </a:lnTo>
                <a:lnTo>
                  <a:pt x="4838" y="748"/>
                </a:lnTo>
                <a:lnTo>
                  <a:pt x="4826" y="741"/>
                </a:lnTo>
                <a:lnTo>
                  <a:pt x="4814" y="735"/>
                </a:lnTo>
                <a:lnTo>
                  <a:pt x="4801" y="729"/>
                </a:lnTo>
                <a:lnTo>
                  <a:pt x="4788" y="724"/>
                </a:lnTo>
                <a:lnTo>
                  <a:pt x="4759" y="713"/>
                </a:lnTo>
                <a:lnTo>
                  <a:pt x="4728" y="704"/>
                </a:lnTo>
                <a:lnTo>
                  <a:pt x="4696" y="695"/>
                </a:lnTo>
                <a:lnTo>
                  <a:pt x="4661" y="685"/>
                </a:lnTo>
                <a:lnTo>
                  <a:pt x="4643" y="680"/>
                </a:lnTo>
                <a:lnTo>
                  <a:pt x="4627" y="673"/>
                </a:lnTo>
                <a:lnTo>
                  <a:pt x="4612" y="663"/>
                </a:lnTo>
                <a:lnTo>
                  <a:pt x="4596" y="652"/>
                </a:lnTo>
                <a:lnTo>
                  <a:pt x="4583" y="640"/>
                </a:lnTo>
                <a:lnTo>
                  <a:pt x="4570" y="627"/>
                </a:lnTo>
                <a:lnTo>
                  <a:pt x="4557" y="613"/>
                </a:lnTo>
                <a:lnTo>
                  <a:pt x="4544" y="597"/>
                </a:lnTo>
                <a:lnTo>
                  <a:pt x="4519" y="565"/>
                </a:lnTo>
                <a:lnTo>
                  <a:pt x="4495" y="531"/>
                </a:lnTo>
                <a:lnTo>
                  <a:pt x="4482" y="514"/>
                </a:lnTo>
                <a:lnTo>
                  <a:pt x="4467" y="497"/>
                </a:lnTo>
                <a:lnTo>
                  <a:pt x="4453" y="480"/>
                </a:lnTo>
                <a:lnTo>
                  <a:pt x="4439" y="463"/>
                </a:lnTo>
                <a:lnTo>
                  <a:pt x="4422" y="448"/>
                </a:lnTo>
                <a:lnTo>
                  <a:pt x="4406" y="434"/>
                </a:lnTo>
                <a:lnTo>
                  <a:pt x="4387" y="419"/>
                </a:lnTo>
                <a:lnTo>
                  <a:pt x="4367" y="406"/>
                </a:lnTo>
                <a:lnTo>
                  <a:pt x="4347" y="394"/>
                </a:lnTo>
                <a:lnTo>
                  <a:pt x="4323" y="384"/>
                </a:lnTo>
                <a:lnTo>
                  <a:pt x="4298" y="375"/>
                </a:lnTo>
                <a:lnTo>
                  <a:pt x="4272" y="369"/>
                </a:lnTo>
                <a:lnTo>
                  <a:pt x="4243" y="364"/>
                </a:lnTo>
                <a:lnTo>
                  <a:pt x="4211" y="361"/>
                </a:lnTo>
                <a:lnTo>
                  <a:pt x="4178" y="361"/>
                </a:lnTo>
                <a:lnTo>
                  <a:pt x="4142" y="362"/>
                </a:lnTo>
                <a:lnTo>
                  <a:pt x="4103" y="366"/>
                </a:lnTo>
                <a:lnTo>
                  <a:pt x="4062" y="374"/>
                </a:lnTo>
                <a:lnTo>
                  <a:pt x="4018" y="384"/>
                </a:lnTo>
                <a:lnTo>
                  <a:pt x="3969" y="397"/>
                </a:lnTo>
                <a:lnTo>
                  <a:pt x="3953" y="363"/>
                </a:lnTo>
                <a:lnTo>
                  <a:pt x="3934" y="330"/>
                </a:lnTo>
                <a:lnTo>
                  <a:pt x="3924" y="315"/>
                </a:lnTo>
                <a:lnTo>
                  <a:pt x="3914" y="299"/>
                </a:lnTo>
                <a:lnTo>
                  <a:pt x="3903" y="284"/>
                </a:lnTo>
                <a:lnTo>
                  <a:pt x="3892" y="270"/>
                </a:lnTo>
                <a:lnTo>
                  <a:pt x="3880" y="255"/>
                </a:lnTo>
                <a:lnTo>
                  <a:pt x="3868" y="241"/>
                </a:lnTo>
                <a:lnTo>
                  <a:pt x="3856" y="229"/>
                </a:lnTo>
                <a:lnTo>
                  <a:pt x="3843" y="216"/>
                </a:lnTo>
                <a:lnTo>
                  <a:pt x="3829" y="204"/>
                </a:lnTo>
                <a:lnTo>
                  <a:pt x="3814" y="193"/>
                </a:lnTo>
                <a:lnTo>
                  <a:pt x="3799" y="182"/>
                </a:lnTo>
                <a:lnTo>
                  <a:pt x="3783" y="172"/>
                </a:lnTo>
                <a:lnTo>
                  <a:pt x="3768" y="162"/>
                </a:lnTo>
                <a:lnTo>
                  <a:pt x="3750" y="153"/>
                </a:lnTo>
                <a:lnTo>
                  <a:pt x="3733" y="145"/>
                </a:lnTo>
                <a:lnTo>
                  <a:pt x="3715" y="139"/>
                </a:lnTo>
                <a:lnTo>
                  <a:pt x="3697" y="132"/>
                </a:lnTo>
                <a:lnTo>
                  <a:pt x="3677" y="127"/>
                </a:lnTo>
                <a:lnTo>
                  <a:pt x="3657" y="122"/>
                </a:lnTo>
                <a:lnTo>
                  <a:pt x="3635" y="118"/>
                </a:lnTo>
                <a:lnTo>
                  <a:pt x="3614" y="116"/>
                </a:lnTo>
                <a:lnTo>
                  <a:pt x="3591" y="113"/>
                </a:lnTo>
                <a:lnTo>
                  <a:pt x="3568" y="112"/>
                </a:lnTo>
                <a:lnTo>
                  <a:pt x="3544" y="112"/>
                </a:lnTo>
                <a:lnTo>
                  <a:pt x="3518" y="113"/>
                </a:lnTo>
                <a:lnTo>
                  <a:pt x="3493" y="116"/>
                </a:lnTo>
                <a:lnTo>
                  <a:pt x="3466" y="119"/>
                </a:lnTo>
                <a:lnTo>
                  <a:pt x="3438" y="123"/>
                </a:lnTo>
                <a:lnTo>
                  <a:pt x="3403" y="129"/>
                </a:lnTo>
                <a:lnTo>
                  <a:pt x="3374" y="133"/>
                </a:lnTo>
                <a:lnTo>
                  <a:pt x="3351" y="137"/>
                </a:lnTo>
                <a:lnTo>
                  <a:pt x="3333" y="138"/>
                </a:lnTo>
                <a:lnTo>
                  <a:pt x="3318" y="137"/>
                </a:lnTo>
                <a:lnTo>
                  <a:pt x="3306" y="135"/>
                </a:lnTo>
                <a:lnTo>
                  <a:pt x="3296" y="132"/>
                </a:lnTo>
                <a:lnTo>
                  <a:pt x="3289" y="127"/>
                </a:lnTo>
                <a:lnTo>
                  <a:pt x="3273" y="115"/>
                </a:lnTo>
                <a:lnTo>
                  <a:pt x="3252" y="97"/>
                </a:lnTo>
                <a:lnTo>
                  <a:pt x="3237" y="86"/>
                </a:lnTo>
                <a:lnTo>
                  <a:pt x="3218" y="75"/>
                </a:lnTo>
                <a:lnTo>
                  <a:pt x="3195" y="63"/>
                </a:lnTo>
                <a:lnTo>
                  <a:pt x="3166" y="50"/>
                </a:lnTo>
                <a:lnTo>
                  <a:pt x="3142" y="40"/>
                </a:lnTo>
                <a:lnTo>
                  <a:pt x="3119" y="31"/>
                </a:lnTo>
                <a:lnTo>
                  <a:pt x="3096" y="23"/>
                </a:lnTo>
                <a:lnTo>
                  <a:pt x="3073" y="18"/>
                </a:lnTo>
                <a:lnTo>
                  <a:pt x="3050" y="12"/>
                </a:lnTo>
                <a:lnTo>
                  <a:pt x="3027" y="8"/>
                </a:lnTo>
                <a:lnTo>
                  <a:pt x="3005" y="5"/>
                </a:lnTo>
                <a:lnTo>
                  <a:pt x="2982" y="2"/>
                </a:lnTo>
                <a:lnTo>
                  <a:pt x="2960" y="1"/>
                </a:lnTo>
                <a:lnTo>
                  <a:pt x="2938" y="0"/>
                </a:lnTo>
                <a:lnTo>
                  <a:pt x="2917" y="0"/>
                </a:lnTo>
                <a:lnTo>
                  <a:pt x="2895" y="1"/>
                </a:lnTo>
                <a:lnTo>
                  <a:pt x="2874" y="4"/>
                </a:lnTo>
                <a:lnTo>
                  <a:pt x="2853" y="6"/>
                </a:lnTo>
                <a:lnTo>
                  <a:pt x="2832" y="8"/>
                </a:lnTo>
                <a:lnTo>
                  <a:pt x="2812" y="12"/>
                </a:lnTo>
                <a:lnTo>
                  <a:pt x="2772" y="21"/>
                </a:lnTo>
                <a:lnTo>
                  <a:pt x="2732" y="32"/>
                </a:lnTo>
                <a:lnTo>
                  <a:pt x="2694" y="44"/>
                </a:lnTo>
                <a:lnTo>
                  <a:pt x="2655" y="59"/>
                </a:lnTo>
                <a:lnTo>
                  <a:pt x="2618" y="73"/>
                </a:lnTo>
                <a:lnTo>
                  <a:pt x="2581" y="88"/>
                </a:lnTo>
                <a:lnTo>
                  <a:pt x="2546" y="105"/>
                </a:lnTo>
                <a:lnTo>
                  <a:pt x="2511" y="121"/>
                </a:lnTo>
                <a:lnTo>
                  <a:pt x="2503" y="123"/>
                </a:lnTo>
                <a:lnTo>
                  <a:pt x="2496" y="127"/>
                </a:lnTo>
                <a:lnTo>
                  <a:pt x="2489" y="128"/>
                </a:lnTo>
                <a:lnTo>
                  <a:pt x="2481" y="130"/>
                </a:lnTo>
                <a:lnTo>
                  <a:pt x="2466" y="131"/>
                </a:lnTo>
                <a:lnTo>
                  <a:pt x="2451" y="130"/>
                </a:lnTo>
                <a:lnTo>
                  <a:pt x="2435" y="128"/>
                </a:lnTo>
                <a:lnTo>
                  <a:pt x="2419" y="124"/>
                </a:lnTo>
                <a:lnTo>
                  <a:pt x="2402" y="120"/>
                </a:lnTo>
                <a:lnTo>
                  <a:pt x="2386" y="115"/>
                </a:lnTo>
                <a:lnTo>
                  <a:pt x="2349" y="101"/>
                </a:lnTo>
                <a:lnTo>
                  <a:pt x="2311" y="89"/>
                </a:lnTo>
                <a:lnTo>
                  <a:pt x="2291" y="83"/>
                </a:lnTo>
                <a:lnTo>
                  <a:pt x="2269" y="78"/>
                </a:lnTo>
                <a:lnTo>
                  <a:pt x="2247" y="74"/>
                </a:lnTo>
                <a:lnTo>
                  <a:pt x="2224" y="71"/>
                </a:lnTo>
                <a:lnTo>
                  <a:pt x="2201" y="70"/>
                </a:lnTo>
                <a:lnTo>
                  <a:pt x="2178" y="68"/>
                </a:lnTo>
                <a:lnTo>
                  <a:pt x="2155" y="68"/>
                </a:lnTo>
                <a:lnTo>
                  <a:pt x="2133" y="70"/>
                </a:lnTo>
                <a:lnTo>
                  <a:pt x="2111" y="71"/>
                </a:lnTo>
                <a:lnTo>
                  <a:pt x="2089" y="74"/>
                </a:lnTo>
                <a:lnTo>
                  <a:pt x="2067" y="77"/>
                </a:lnTo>
                <a:lnTo>
                  <a:pt x="2046" y="82"/>
                </a:lnTo>
                <a:lnTo>
                  <a:pt x="2025" y="86"/>
                </a:lnTo>
                <a:lnTo>
                  <a:pt x="2005" y="93"/>
                </a:lnTo>
                <a:lnTo>
                  <a:pt x="1985" y="98"/>
                </a:lnTo>
                <a:lnTo>
                  <a:pt x="1966" y="106"/>
                </a:lnTo>
                <a:lnTo>
                  <a:pt x="1947" y="113"/>
                </a:lnTo>
                <a:lnTo>
                  <a:pt x="1928" y="121"/>
                </a:lnTo>
                <a:lnTo>
                  <a:pt x="1911" y="130"/>
                </a:lnTo>
                <a:lnTo>
                  <a:pt x="1893" y="140"/>
                </a:lnTo>
                <a:lnTo>
                  <a:pt x="1876" y="150"/>
                </a:lnTo>
                <a:lnTo>
                  <a:pt x="1860" y="160"/>
                </a:lnTo>
                <a:lnTo>
                  <a:pt x="1845" y="171"/>
                </a:lnTo>
                <a:lnTo>
                  <a:pt x="1829" y="182"/>
                </a:lnTo>
                <a:lnTo>
                  <a:pt x="1815" y="194"/>
                </a:lnTo>
                <a:lnTo>
                  <a:pt x="1802" y="206"/>
                </a:lnTo>
                <a:lnTo>
                  <a:pt x="1788" y="218"/>
                </a:lnTo>
                <a:lnTo>
                  <a:pt x="1776" y="231"/>
                </a:lnTo>
                <a:lnTo>
                  <a:pt x="1765" y="243"/>
                </a:lnTo>
                <a:lnTo>
                  <a:pt x="1754" y="256"/>
                </a:lnTo>
                <a:lnTo>
                  <a:pt x="1745" y="270"/>
                </a:lnTo>
                <a:lnTo>
                  <a:pt x="1736" y="284"/>
                </a:lnTo>
                <a:lnTo>
                  <a:pt x="1727" y="297"/>
                </a:lnTo>
                <a:lnTo>
                  <a:pt x="1719" y="310"/>
                </a:lnTo>
                <a:lnTo>
                  <a:pt x="1713" y="325"/>
                </a:lnTo>
                <a:lnTo>
                  <a:pt x="1707" y="339"/>
                </a:lnTo>
                <a:lnTo>
                  <a:pt x="1640" y="330"/>
                </a:lnTo>
                <a:lnTo>
                  <a:pt x="1582" y="321"/>
                </a:lnTo>
                <a:lnTo>
                  <a:pt x="1555" y="318"/>
                </a:lnTo>
                <a:lnTo>
                  <a:pt x="1530" y="314"/>
                </a:lnTo>
                <a:lnTo>
                  <a:pt x="1506" y="311"/>
                </a:lnTo>
                <a:lnTo>
                  <a:pt x="1481" y="309"/>
                </a:lnTo>
                <a:lnTo>
                  <a:pt x="1456" y="308"/>
                </a:lnTo>
                <a:lnTo>
                  <a:pt x="1431" y="308"/>
                </a:lnTo>
                <a:lnTo>
                  <a:pt x="1406" y="310"/>
                </a:lnTo>
                <a:lnTo>
                  <a:pt x="1378" y="314"/>
                </a:lnTo>
                <a:lnTo>
                  <a:pt x="1350" y="318"/>
                </a:lnTo>
                <a:lnTo>
                  <a:pt x="1319" y="326"/>
                </a:lnTo>
                <a:lnTo>
                  <a:pt x="1286" y="336"/>
                </a:lnTo>
                <a:lnTo>
                  <a:pt x="1251" y="348"/>
                </a:lnTo>
                <a:lnTo>
                  <a:pt x="1228" y="357"/>
                </a:lnTo>
                <a:lnTo>
                  <a:pt x="1205" y="365"/>
                </a:lnTo>
                <a:lnTo>
                  <a:pt x="1181" y="375"/>
                </a:lnTo>
                <a:lnTo>
                  <a:pt x="1158" y="386"/>
                </a:lnTo>
                <a:lnTo>
                  <a:pt x="1136" y="396"/>
                </a:lnTo>
                <a:lnTo>
                  <a:pt x="1114" y="408"/>
                </a:lnTo>
                <a:lnTo>
                  <a:pt x="1093" y="419"/>
                </a:lnTo>
                <a:lnTo>
                  <a:pt x="1074" y="432"/>
                </a:lnTo>
                <a:lnTo>
                  <a:pt x="1054" y="445"/>
                </a:lnTo>
                <a:lnTo>
                  <a:pt x="1034" y="458"/>
                </a:lnTo>
                <a:lnTo>
                  <a:pt x="1016" y="472"/>
                </a:lnTo>
                <a:lnTo>
                  <a:pt x="1000" y="486"/>
                </a:lnTo>
                <a:lnTo>
                  <a:pt x="983" y="501"/>
                </a:lnTo>
                <a:lnTo>
                  <a:pt x="968" y="515"/>
                </a:lnTo>
                <a:lnTo>
                  <a:pt x="955" y="530"/>
                </a:lnTo>
                <a:lnTo>
                  <a:pt x="943" y="547"/>
                </a:lnTo>
                <a:lnTo>
                  <a:pt x="926" y="569"/>
                </a:lnTo>
                <a:lnTo>
                  <a:pt x="914" y="589"/>
                </a:lnTo>
                <a:lnTo>
                  <a:pt x="904" y="605"/>
                </a:lnTo>
                <a:lnTo>
                  <a:pt x="899" y="618"/>
                </a:lnTo>
                <a:lnTo>
                  <a:pt x="892" y="638"/>
                </a:lnTo>
                <a:lnTo>
                  <a:pt x="889" y="651"/>
                </a:lnTo>
                <a:lnTo>
                  <a:pt x="888" y="656"/>
                </a:lnTo>
                <a:lnTo>
                  <a:pt x="886" y="660"/>
                </a:lnTo>
                <a:lnTo>
                  <a:pt x="881" y="663"/>
                </a:lnTo>
                <a:lnTo>
                  <a:pt x="876" y="667"/>
                </a:lnTo>
                <a:lnTo>
                  <a:pt x="856" y="673"/>
                </a:lnTo>
                <a:lnTo>
                  <a:pt x="822" y="684"/>
                </a:lnTo>
                <a:lnTo>
                  <a:pt x="784" y="693"/>
                </a:lnTo>
                <a:lnTo>
                  <a:pt x="731" y="706"/>
                </a:lnTo>
                <a:lnTo>
                  <a:pt x="699" y="714"/>
                </a:lnTo>
                <a:lnTo>
                  <a:pt x="667" y="725"/>
                </a:lnTo>
                <a:lnTo>
                  <a:pt x="650" y="732"/>
                </a:lnTo>
                <a:lnTo>
                  <a:pt x="634" y="738"/>
                </a:lnTo>
                <a:lnTo>
                  <a:pt x="617" y="747"/>
                </a:lnTo>
                <a:lnTo>
                  <a:pt x="602" y="755"/>
                </a:lnTo>
                <a:lnTo>
                  <a:pt x="586" y="765"/>
                </a:lnTo>
                <a:lnTo>
                  <a:pt x="571" y="774"/>
                </a:lnTo>
                <a:lnTo>
                  <a:pt x="557" y="787"/>
                </a:lnTo>
                <a:lnTo>
                  <a:pt x="542" y="799"/>
                </a:lnTo>
                <a:lnTo>
                  <a:pt x="530" y="812"/>
                </a:lnTo>
                <a:lnTo>
                  <a:pt x="518" y="827"/>
                </a:lnTo>
                <a:lnTo>
                  <a:pt x="507" y="843"/>
                </a:lnTo>
                <a:lnTo>
                  <a:pt x="498" y="859"/>
                </a:lnTo>
                <a:lnTo>
                  <a:pt x="490" y="878"/>
                </a:lnTo>
                <a:lnTo>
                  <a:pt x="483" y="898"/>
                </a:lnTo>
                <a:lnTo>
                  <a:pt x="478" y="918"/>
                </a:lnTo>
                <a:lnTo>
                  <a:pt x="474" y="940"/>
                </a:lnTo>
                <a:lnTo>
                  <a:pt x="473" y="965"/>
                </a:lnTo>
                <a:lnTo>
                  <a:pt x="473" y="991"/>
                </a:lnTo>
                <a:lnTo>
                  <a:pt x="475" y="1017"/>
                </a:lnTo>
                <a:lnTo>
                  <a:pt x="480" y="1046"/>
                </a:lnTo>
                <a:close/>
              </a:path>
            </a:pathLst>
          </a:custGeom>
          <a:solidFill>
            <a:srgbClr val="FF66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327559" y="1101064"/>
            <a:ext cx="35013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0070C0"/>
                </a:solidFill>
              </a:rPr>
              <a:t>A</a:t>
            </a:r>
            <a:r>
              <a:rPr lang="en-US" altLang="zh-CN" sz="2000" dirty="0" smtClean="0">
                <a:solidFill>
                  <a:srgbClr val="0070C0"/>
                </a:solidFill>
              </a:rPr>
              <a:t>.    Feminist movement should be by and for women, and </a:t>
            </a:r>
            <a:r>
              <a:rPr lang="en-US" altLang="zh-CN" sz="2000" b="1" u="sng" dirty="0" smtClean="0">
                <a:solidFill>
                  <a:srgbClr val="0070C0"/>
                </a:solidFill>
              </a:rPr>
              <a:t>MAN</a:t>
            </a:r>
            <a:r>
              <a:rPr lang="en-US" altLang="zh-CN" sz="2000" dirty="0" smtClean="0">
                <a:solidFill>
                  <a:srgbClr val="0070C0"/>
                </a:solidFill>
              </a:rPr>
              <a:t> is the reason for inequality.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5468468" y="1054464"/>
            <a:ext cx="3531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>
                <a:solidFill>
                  <a:srgbClr val="FF0066"/>
                </a:solidFill>
              </a:rPr>
              <a:t>B</a:t>
            </a:r>
            <a:r>
              <a:rPr lang="en-US" altLang="zh-CN" sz="2000" dirty="0" smtClean="0">
                <a:solidFill>
                  <a:srgbClr val="FF0066"/>
                </a:solidFill>
              </a:rPr>
              <a:t>.       Feminist movement is for both men and women, and </a:t>
            </a:r>
            <a:r>
              <a:rPr lang="en-US" altLang="zh-CN" sz="2000" b="1" u="sng" dirty="0" smtClean="0">
                <a:solidFill>
                  <a:srgbClr val="FF0066"/>
                </a:solidFill>
              </a:rPr>
              <a:t>MAN</a:t>
            </a:r>
            <a:r>
              <a:rPr lang="en-US" altLang="zh-CN" sz="2000" dirty="0" smtClean="0">
                <a:solidFill>
                  <a:srgbClr val="FF0066"/>
                </a:solidFill>
              </a:rPr>
              <a:t> is the solution to equality.</a:t>
            </a:r>
            <a:endParaRPr lang="zh-CN" altLang="en-US" sz="2000" dirty="0">
              <a:solidFill>
                <a:srgbClr val="FF0066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9378" y="2920665"/>
            <a:ext cx="1358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Man is the problem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7520328" y="2879685"/>
            <a:ext cx="1479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Man is the solution.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18" name="TextBox 7"/>
          <p:cNvSpPr txBox="1"/>
          <p:nvPr/>
        </p:nvSpPr>
        <p:spPr>
          <a:xfrm>
            <a:off x="825194" y="67960"/>
            <a:ext cx="5308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2. Text Analysis:  think out of the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99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3" grpId="0" animBg="1"/>
      <p:bldP spid="142" grpId="0" animBg="1"/>
      <p:bldP spid="143" grpId="0" animBg="1"/>
      <p:bldP spid="5" grpId="0"/>
      <p:bldP spid="152" grpId="0"/>
      <p:bldP spid="7" grpId="0"/>
      <p:bldP spid="1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52"/>
          <a:stretch/>
        </p:blipFill>
        <p:spPr bwMode="auto">
          <a:xfrm>
            <a:off x="0" y="0"/>
            <a:ext cx="17951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403648" y="1038402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b="1" dirty="0"/>
          </a:p>
        </p:txBody>
      </p:sp>
      <p:pic>
        <p:nvPicPr>
          <p:cNvPr id="3074" name="Picture 2" descr="C:\Users\dell\Desktop\微信图片_201910141913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6630">
            <a:off x="2192504" y="1948212"/>
            <a:ext cx="4822816" cy="28518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9" name="TextBox 8"/>
          <p:cNvSpPr txBox="1"/>
          <p:nvPr/>
        </p:nvSpPr>
        <p:spPr>
          <a:xfrm>
            <a:off x="2258587" y="3365329"/>
            <a:ext cx="103065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562150" y="3331557"/>
            <a:ext cx="106151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986066" y="3335451"/>
            <a:ext cx="173773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410843" y="3335451"/>
            <a:ext cx="84035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sz="1200" dirty="0" smtClean="0">
              <a:solidFill>
                <a:srgbClr val="FF0066"/>
              </a:solidFill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3577937" y="2881922"/>
            <a:ext cx="10516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sz="1600" dirty="0" smtClean="0">
              <a:solidFill>
                <a:srgbClr val="FF0066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666" y="2908432"/>
            <a:ext cx="992609" cy="335309"/>
          </a:xfrm>
          <a:prstGeom prst="rect">
            <a:avLst/>
          </a:prstGeom>
        </p:spPr>
      </p:pic>
      <p:sp>
        <p:nvSpPr>
          <p:cNvPr id="23" name="TextBox 9"/>
          <p:cNvSpPr txBox="1"/>
          <p:nvPr/>
        </p:nvSpPr>
        <p:spPr>
          <a:xfrm>
            <a:off x="4003539" y="2718153"/>
            <a:ext cx="105168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sz="1600" dirty="0" smtClean="0">
              <a:solidFill>
                <a:srgbClr val="FF0066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22892"/>
          <a:stretch/>
        </p:blipFill>
        <p:spPr>
          <a:xfrm>
            <a:off x="5177660" y="2778052"/>
            <a:ext cx="1144261" cy="25855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82675" y="2230524"/>
            <a:ext cx="21846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3399"/>
                </a:solidFill>
                <a:latin typeface="+mj-lt"/>
              </a:rPr>
              <a:t>Action</a:t>
            </a:r>
            <a:r>
              <a:rPr lang="en-US" altLang="zh-CN" sz="2800" b="1" dirty="0" smtClean="0">
                <a:latin typeface="+mj-lt"/>
              </a:rPr>
              <a:t>  Plan</a:t>
            </a:r>
            <a:endParaRPr lang="zh-CN" altLang="en-US" sz="28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5014" y="592601"/>
            <a:ext cx="77020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/>
              <a:t>             </a:t>
            </a:r>
            <a:r>
              <a:rPr lang="en-US" altLang="zh-CN" sz="2400" dirty="0"/>
              <a:t>Work in groups and </a:t>
            </a:r>
            <a:r>
              <a:rPr lang="en-US" altLang="zh-CN" sz="2400" dirty="0" smtClean="0"/>
              <a:t>do </a:t>
            </a:r>
            <a:r>
              <a:rPr lang="en-US" altLang="zh-CN" sz="2400" dirty="0"/>
              <a:t>a survey on the actions taken </a:t>
            </a:r>
            <a:r>
              <a:rPr lang="en-US" altLang="zh-CN" sz="2400" dirty="0" smtClean="0"/>
              <a:t>at </a:t>
            </a:r>
            <a:r>
              <a:rPr lang="en-US" altLang="zh-CN" sz="2400" u="sng" dirty="0"/>
              <a:t>HeForShe.org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then work </a:t>
            </a:r>
            <a:r>
              <a:rPr lang="en-US" altLang="zh-CN" sz="2400" dirty="0"/>
              <a:t>on the “Action Plan”  to promote gender equality </a:t>
            </a:r>
            <a:r>
              <a:rPr lang="en-US" altLang="zh-CN" sz="2400" dirty="0" smtClean="0"/>
              <a:t>in your life.</a:t>
            </a:r>
            <a:endParaRPr lang="en-US" altLang="zh-CN" sz="2400" dirty="0"/>
          </a:p>
          <a:p>
            <a:endParaRPr lang="en-US" altLang="zh-CN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1712" y="2907328"/>
            <a:ext cx="1018047" cy="335309"/>
          </a:xfrm>
          <a:prstGeom prst="rect">
            <a:avLst/>
          </a:prstGeom>
        </p:spPr>
      </p:pic>
      <p:pic>
        <p:nvPicPr>
          <p:cNvPr id="27" name="Picture 2" descr="C:\Users\dell\Desktop\图标集\微信图片_2019101120123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5867494" y="2032315"/>
            <a:ext cx="822979" cy="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32" name="TextBox 7"/>
          <p:cNvSpPr txBox="1"/>
          <p:nvPr/>
        </p:nvSpPr>
        <p:spPr>
          <a:xfrm>
            <a:off x="825194" y="67960"/>
            <a:ext cx="2306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3. Action Plan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33" name="Picture 2" descr="C:\Users\dell\Desktop\图标集\微信图片_2019101120123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190611" y="606043"/>
            <a:ext cx="822979" cy="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82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>
            <a:extLst>
              <a:ext uri="{FF2B5EF4-FFF2-40B4-BE49-F238E27FC236}">
                <a16:creationId xmlns:a16="http://schemas.microsoft.com/office/drawing/2014/main" xmlns="" id="{B18FE10A-2440-4FF8-939F-8E2C82EB2626}"/>
              </a:ext>
            </a:extLst>
          </p:cNvPr>
          <p:cNvSpPr/>
          <p:nvPr/>
        </p:nvSpPr>
        <p:spPr>
          <a:xfrm flipV="1">
            <a:off x="2892725" y="3781925"/>
            <a:ext cx="3267920" cy="36580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US" sz="1350" kern="0">
              <a:solidFill>
                <a:sysClr val="window" lastClr="FFFFF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01375" y="2842068"/>
            <a:ext cx="20852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sz="24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Gender Box</a:t>
            </a:r>
          </a:p>
          <a:p>
            <a:pPr algn="ctr" defTabSz="685800">
              <a:defRPr/>
            </a:pPr>
            <a:r>
              <a:rPr lang="en-US" sz="20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163347" y="2093305"/>
            <a:ext cx="3350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sz="24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Text Analysis</a:t>
            </a:r>
            <a:endParaRPr lang="en-US" sz="2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422037" y="2781891"/>
            <a:ext cx="18609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sz="2400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Action </a:t>
            </a:r>
            <a:r>
              <a:rPr lang="en-US" sz="24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Plan</a:t>
            </a:r>
            <a:endParaRPr lang="en-US" sz="2400" b="1" kern="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4122" y="2852372"/>
            <a:ext cx="1599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sz="2400" b="1" kern="0" spc="-225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01</a:t>
            </a:r>
            <a:endParaRPr lang="en-US" sz="2400" b="1" spc="-22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82130" y="2805834"/>
            <a:ext cx="1599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sz="2400" b="1" kern="0" spc="-225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03</a:t>
            </a:r>
            <a:endParaRPr lang="en-US" sz="2400" b="1" spc="-22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842870" y="2113935"/>
            <a:ext cx="1599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sz="2400" b="1" kern="0" spc="-225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cs typeface="Arial" pitchFamily="34" charset="0"/>
              </a:rPr>
              <a:t>02</a:t>
            </a:r>
            <a:endParaRPr lang="en-US" sz="2400" b="1" spc="-22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78227" y="4144901"/>
            <a:ext cx="47062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zh-CN" altLang="en-US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FF0066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36" name="TextBox 7"/>
          <p:cNvSpPr txBox="1"/>
          <p:nvPr/>
        </p:nvSpPr>
        <p:spPr>
          <a:xfrm>
            <a:off x="825193" y="67960"/>
            <a:ext cx="3475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4. Review: break the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" t="24873" r="13820" b="4173"/>
          <a:stretch/>
        </p:blipFill>
        <p:spPr>
          <a:xfrm rot="21138676">
            <a:off x="1329658" y="1688875"/>
            <a:ext cx="1408179" cy="95756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" t="24873" r="13820" b="4173"/>
          <a:stretch/>
        </p:blipFill>
        <p:spPr>
          <a:xfrm rot="21138676">
            <a:off x="3877391" y="2908333"/>
            <a:ext cx="1408179" cy="9575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7" r="28102" b="4259"/>
          <a:stretch/>
        </p:blipFill>
        <p:spPr>
          <a:xfrm rot="21034352">
            <a:off x="6691032" y="1523541"/>
            <a:ext cx="1112376" cy="1121471"/>
          </a:xfrm>
          <a:prstGeom prst="rect">
            <a:avLst/>
          </a:prstGeom>
        </p:spPr>
      </p:pic>
      <p:sp>
        <p:nvSpPr>
          <p:cNvPr id="40" name="Oval 29">
            <a:extLst>
              <a:ext uri="{FF2B5EF4-FFF2-40B4-BE49-F238E27FC236}">
                <a16:creationId xmlns:a16="http://schemas.microsoft.com/office/drawing/2014/main" xmlns="" id="{B18FE10A-2440-4FF8-939F-8E2C82EB2626}"/>
              </a:ext>
            </a:extLst>
          </p:cNvPr>
          <p:cNvSpPr/>
          <p:nvPr/>
        </p:nvSpPr>
        <p:spPr>
          <a:xfrm flipV="1">
            <a:off x="5634566" y="2425417"/>
            <a:ext cx="3267920" cy="36580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US" sz="1350" kern="0">
              <a:solidFill>
                <a:sysClr val="window" lastClr="FFFFFF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0152" y="1424281"/>
            <a:ext cx="9144000" cy="2542804"/>
            <a:chOff x="0" y="1733798"/>
            <a:chExt cx="12192000" cy="3390405"/>
          </a:xfrm>
          <a:pattFill prst="solidDmnd">
            <a:fgClr>
              <a:srgbClr val="FF93B7"/>
            </a:fgClr>
            <a:bgClr>
              <a:schemeClr val="bg1"/>
            </a:bgClr>
          </a:pattFill>
        </p:grpSpPr>
        <p:sp>
          <p:nvSpPr>
            <p:cNvPr id="2" name="Rectangle 1"/>
            <p:cNvSpPr/>
            <p:nvPr/>
          </p:nvSpPr>
          <p:spPr>
            <a:xfrm>
              <a:off x="0" y="3325092"/>
              <a:ext cx="1844382" cy="1306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 rot="5400000">
              <a:off x="913462" y="2524800"/>
              <a:ext cx="1721922" cy="1399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704464" y="1733798"/>
              <a:ext cx="1844382" cy="1306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rot="5400000">
              <a:off x="2617926" y="2524800"/>
              <a:ext cx="1721922" cy="1399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408927" y="3390406"/>
              <a:ext cx="1844382" cy="1306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 rot="5400000">
              <a:off x="4322388" y="4181408"/>
              <a:ext cx="1721922" cy="1399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113389" y="4993575"/>
              <a:ext cx="1844382" cy="1306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5400000">
              <a:off x="6026853" y="4181408"/>
              <a:ext cx="1721922" cy="1399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938692" y="3390406"/>
              <a:ext cx="1844382" cy="1306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rot="5400000">
              <a:off x="7852154" y="2590114"/>
              <a:ext cx="1721922" cy="1399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643156" y="1799112"/>
              <a:ext cx="1844382" cy="1306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9556618" y="2590114"/>
              <a:ext cx="1721922" cy="1399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347618" y="3390406"/>
              <a:ext cx="1844382" cy="1306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</a:endParaRPr>
            </a:p>
          </p:txBody>
        </p:sp>
      </p:grp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17"/>
          <a:stretch/>
        </p:blipFill>
        <p:spPr bwMode="auto">
          <a:xfrm>
            <a:off x="0" y="0"/>
            <a:ext cx="179512" cy="535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0" grpId="0"/>
      <p:bldP spid="21" grpId="0"/>
      <p:bldP spid="22" grpId="0"/>
      <p:bldP spid="23" grpId="0"/>
      <p:bldP spid="24" grpId="0"/>
      <p:bldP spid="25" grpId="0"/>
      <p:bldP spid="38" grpId="0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68"/>
          <p:cNvSpPr txBox="1"/>
          <p:nvPr/>
        </p:nvSpPr>
        <p:spPr>
          <a:xfrm>
            <a:off x="223002" y="3222403"/>
            <a:ext cx="159057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kern="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CLIL:</a:t>
            </a:r>
          </a:p>
          <a:p>
            <a:pPr>
              <a:lnSpc>
                <a:spcPct val="90000"/>
              </a:lnSpc>
            </a:pPr>
            <a:endParaRPr lang="en-US" sz="800" b="1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16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ontent</a:t>
            </a:r>
            <a:r>
              <a:rPr lang="en-US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16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anguage</a:t>
            </a:r>
            <a:r>
              <a:rPr lang="en-US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16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ntegrated</a:t>
            </a:r>
            <a:endParaRPr lang="en-US" sz="1600" kern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earning</a:t>
            </a:r>
            <a:endParaRPr lang="en-US" sz="1600" kern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4626265" y="2858613"/>
            <a:ext cx="2281701" cy="2305750"/>
          </a:xfrm>
          <a:custGeom>
            <a:avLst/>
            <a:gdLst>
              <a:gd name="T0" fmla="*/ 2320 w 3024"/>
              <a:gd name="T1" fmla="*/ 0 h 3037"/>
              <a:gd name="T2" fmla="*/ 3024 w 3024"/>
              <a:gd name="T3" fmla="*/ 0 h 3037"/>
              <a:gd name="T4" fmla="*/ 3015 w 3024"/>
              <a:gd name="T5" fmla="*/ 190 h 3037"/>
              <a:gd name="T6" fmla="*/ 2994 w 3024"/>
              <a:gd name="T7" fmla="*/ 376 h 3037"/>
              <a:gd name="T8" fmla="*/ 2962 w 3024"/>
              <a:gd name="T9" fmla="*/ 560 h 3037"/>
              <a:gd name="T10" fmla="*/ 2921 w 3024"/>
              <a:gd name="T11" fmla="*/ 738 h 3037"/>
              <a:gd name="T12" fmla="*/ 2868 w 3024"/>
              <a:gd name="T13" fmla="*/ 915 h 3037"/>
              <a:gd name="T14" fmla="*/ 2806 w 3024"/>
              <a:gd name="T15" fmla="*/ 1086 h 3037"/>
              <a:gd name="T16" fmla="*/ 2735 w 3024"/>
              <a:gd name="T17" fmla="*/ 1251 h 3037"/>
              <a:gd name="T18" fmla="*/ 2654 w 3024"/>
              <a:gd name="T19" fmla="*/ 1412 h 3037"/>
              <a:gd name="T20" fmla="*/ 2564 w 3024"/>
              <a:gd name="T21" fmla="*/ 1566 h 3037"/>
              <a:gd name="T22" fmla="*/ 2466 w 3024"/>
              <a:gd name="T23" fmla="*/ 1717 h 3037"/>
              <a:gd name="T24" fmla="*/ 2359 w 3024"/>
              <a:gd name="T25" fmla="*/ 1859 h 3037"/>
              <a:gd name="T26" fmla="*/ 2245 w 3024"/>
              <a:gd name="T27" fmla="*/ 1997 h 3037"/>
              <a:gd name="T28" fmla="*/ 2123 w 3024"/>
              <a:gd name="T29" fmla="*/ 2126 h 3037"/>
              <a:gd name="T30" fmla="*/ 1993 w 3024"/>
              <a:gd name="T31" fmla="*/ 2248 h 3037"/>
              <a:gd name="T32" fmla="*/ 1858 w 3024"/>
              <a:gd name="T33" fmla="*/ 2365 h 3037"/>
              <a:gd name="T34" fmla="*/ 1715 w 3024"/>
              <a:gd name="T35" fmla="*/ 2472 h 3037"/>
              <a:gd name="T36" fmla="*/ 1565 w 3024"/>
              <a:gd name="T37" fmla="*/ 2569 h 3037"/>
              <a:gd name="T38" fmla="*/ 1411 w 3024"/>
              <a:gd name="T39" fmla="*/ 2661 h 3037"/>
              <a:gd name="T40" fmla="*/ 1251 w 3024"/>
              <a:gd name="T41" fmla="*/ 2742 h 3037"/>
              <a:gd name="T42" fmla="*/ 1084 w 3024"/>
              <a:gd name="T43" fmla="*/ 2815 h 3037"/>
              <a:gd name="T44" fmla="*/ 915 w 3024"/>
              <a:gd name="T45" fmla="*/ 2877 h 3037"/>
              <a:gd name="T46" fmla="*/ 739 w 3024"/>
              <a:gd name="T47" fmla="*/ 2930 h 3037"/>
              <a:gd name="T48" fmla="*/ 560 w 3024"/>
              <a:gd name="T49" fmla="*/ 2973 h 3037"/>
              <a:gd name="T50" fmla="*/ 378 w 3024"/>
              <a:gd name="T51" fmla="*/ 3005 h 3037"/>
              <a:gd name="T52" fmla="*/ 190 w 3024"/>
              <a:gd name="T53" fmla="*/ 3028 h 3037"/>
              <a:gd name="T54" fmla="*/ 0 w 3024"/>
              <a:gd name="T55" fmla="*/ 3037 h 3037"/>
              <a:gd name="T56" fmla="*/ 0 w 3024"/>
              <a:gd name="T57" fmla="*/ 2333 h 3037"/>
              <a:gd name="T58" fmla="*/ 164 w 3024"/>
              <a:gd name="T59" fmla="*/ 2323 h 3037"/>
              <a:gd name="T60" fmla="*/ 325 w 3024"/>
              <a:gd name="T61" fmla="*/ 2301 h 3037"/>
              <a:gd name="T62" fmla="*/ 483 w 3024"/>
              <a:gd name="T63" fmla="*/ 2269 h 3037"/>
              <a:gd name="T64" fmla="*/ 635 w 3024"/>
              <a:gd name="T65" fmla="*/ 2228 h 3037"/>
              <a:gd name="T66" fmla="*/ 785 w 3024"/>
              <a:gd name="T67" fmla="*/ 2177 h 3037"/>
              <a:gd name="T68" fmla="*/ 930 w 3024"/>
              <a:gd name="T69" fmla="*/ 2115 h 3037"/>
              <a:gd name="T70" fmla="*/ 1069 w 3024"/>
              <a:gd name="T71" fmla="*/ 2045 h 3037"/>
              <a:gd name="T72" fmla="*/ 1202 w 3024"/>
              <a:gd name="T73" fmla="*/ 1966 h 3037"/>
              <a:gd name="T74" fmla="*/ 1332 w 3024"/>
              <a:gd name="T75" fmla="*/ 1878 h 3037"/>
              <a:gd name="T76" fmla="*/ 1454 w 3024"/>
              <a:gd name="T77" fmla="*/ 1784 h 3037"/>
              <a:gd name="T78" fmla="*/ 1569 w 3024"/>
              <a:gd name="T79" fmla="*/ 1681 h 3037"/>
              <a:gd name="T80" fmla="*/ 1678 w 3024"/>
              <a:gd name="T81" fmla="*/ 1572 h 3037"/>
              <a:gd name="T82" fmla="*/ 1779 w 3024"/>
              <a:gd name="T83" fmla="*/ 1456 h 3037"/>
              <a:gd name="T84" fmla="*/ 1875 w 3024"/>
              <a:gd name="T85" fmla="*/ 1334 h 3037"/>
              <a:gd name="T86" fmla="*/ 1961 w 3024"/>
              <a:gd name="T87" fmla="*/ 1204 h 3037"/>
              <a:gd name="T88" fmla="*/ 2038 w 3024"/>
              <a:gd name="T89" fmla="*/ 1069 h 3037"/>
              <a:gd name="T90" fmla="*/ 2108 w 3024"/>
              <a:gd name="T91" fmla="*/ 930 h 3037"/>
              <a:gd name="T92" fmla="*/ 2168 w 3024"/>
              <a:gd name="T93" fmla="*/ 785 h 3037"/>
              <a:gd name="T94" fmla="*/ 2219 w 3024"/>
              <a:gd name="T95" fmla="*/ 635 h 3037"/>
              <a:gd name="T96" fmla="*/ 2260 w 3024"/>
              <a:gd name="T97" fmla="*/ 481 h 3037"/>
              <a:gd name="T98" fmla="*/ 2292 w 3024"/>
              <a:gd name="T99" fmla="*/ 325 h 3037"/>
              <a:gd name="T100" fmla="*/ 2311 w 3024"/>
              <a:gd name="T101" fmla="*/ 163 h 3037"/>
              <a:gd name="T102" fmla="*/ 2320 w 3024"/>
              <a:gd name="T103" fmla="*/ 0 h 3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24" h="3037">
                <a:moveTo>
                  <a:pt x="2320" y="0"/>
                </a:moveTo>
                <a:lnTo>
                  <a:pt x="3024" y="0"/>
                </a:lnTo>
                <a:lnTo>
                  <a:pt x="3015" y="190"/>
                </a:lnTo>
                <a:lnTo>
                  <a:pt x="2994" y="376"/>
                </a:lnTo>
                <a:lnTo>
                  <a:pt x="2962" y="560"/>
                </a:lnTo>
                <a:lnTo>
                  <a:pt x="2921" y="738"/>
                </a:lnTo>
                <a:lnTo>
                  <a:pt x="2868" y="915"/>
                </a:lnTo>
                <a:lnTo>
                  <a:pt x="2806" y="1086"/>
                </a:lnTo>
                <a:lnTo>
                  <a:pt x="2735" y="1251"/>
                </a:lnTo>
                <a:lnTo>
                  <a:pt x="2654" y="1412"/>
                </a:lnTo>
                <a:lnTo>
                  <a:pt x="2564" y="1566"/>
                </a:lnTo>
                <a:lnTo>
                  <a:pt x="2466" y="1717"/>
                </a:lnTo>
                <a:lnTo>
                  <a:pt x="2359" y="1859"/>
                </a:lnTo>
                <a:lnTo>
                  <a:pt x="2245" y="1997"/>
                </a:lnTo>
                <a:lnTo>
                  <a:pt x="2123" y="2126"/>
                </a:lnTo>
                <a:lnTo>
                  <a:pt x="1993" y="2248"/>
                </a:lnTo>
                <a:lnTo>
                  <a:pt x="1858" y="2365"/>
                </a:lnTo>
                <a:lnTo>
                  <a:pt x="1715" y="2472"/>
                </a:lnTo>
                <a:lnTo>
                  <a:pt x="1565" y="2569"/>
                </a:lnTo>
                <a:lnTo>
                  <a:pt x="1411" y="2661"/>
                </a:lnTo>
                <a:lnTo>
                  <a:pt x="1251" y="2742"/>
                </a:lnTo>
                <a:lnTo>
                  <a:pt x="1084" y="2815"/>
                </a:lnTo>
                <a:lnTo>
                  <a:pt x="915" y="2877"/>
                </a:lnTo>
                <a:lnTo>
                  <a:pt x="739" y="2930"/>
                </a:lnTo>
                <a:lnTo>
                  <a:pt x="560" y="2973"/>
                </a:lnTo>
                <a:lnTo>
                  <a:pt x="378" y="3005"/>
                </a:lnTo>
                <a:lnTo>
                  <a:pt x="190" y="3028"/>
                </a:lnTo>
                <a:lnTo>
                  <a:pt x="0" y="3037"/>
                </a:lnTo>
                <a:lnTo>
                  <a:pt x="0" y="2333"/>
                </a:lnTo>
                <a:lnTo>
                  <a:pt x="164" y="2323"/>
                </a:lnTo>
                <a:lnTo>
                  <a:pt x="325" y="2301"/>
                </a:lnTo>
                <a:lnTo>
                  <a:pt x="483" y="2269"/>
                </a:lnTo>
                <a:lnTo>
                  <a:pt x="635" y="2228"/>
                </a:lnTo>
                <a:lnTo>
                  <a:pt x="785" y="2177"/>
                </a:lnTo>
                <a:lnTo>
                  <a:pt x="930" y="2115"/>
                </a:lnTo>
                <a:lnTo>
                  <a:pt x="1069" y="2045"/>
                </a:lnTo>
                <a:lnTo>
                  <a:pt x="1202" y="1966"/>
                </a:lnTo>
                <a:lnTo>
                  <a:pt x="1332" y="1878"/>
                </a:lnTo>
                <a:lnTo>
                  <a:pt x="1454" y="1784"/>
                </a:lnTo>
                <a:lnTo>
                  <a:pt x="1569" y="1681"/>
                </a:lnTo>
                <a:lnTo>
                  <a:pt x="1678" y="1572"/>
                </a:lnTo>
                <a:lnTo>
                  <a:pt x="1779" y="1456"/>
                </a:lnTo>
                <a:lnTo>
                  <a:pt x="1875" y="1334"/>
                </a:lnTo>
                <a:lnTo>
                  <a:pt x="1961" y="1204"/>
                </a:lnTo>
                <a:lnTo>
                  <a:pt x="2038" y="1069"/>
                </a:lnTo>
                <a:lnTo>
                  <a:pt x="2108" y="930"/>
                </a:lnTo>
                <a:lnTo>
                  <a:pt x="2168" y="785"/>
                </a:lnTo>
                <a:lnTo>
                  <a:pt x="2219" y="635"/>
                </a:lnTo>
                <a:lnTo>
                  <a:pt x="2260" y="481"/>
                </a:lnTo>
                <a:lnTo>
                  <a:pt x="2292" y="325"/>
                </a:lnTo>
                <a:lnTo>
                  <a:pt x="2311" y="163"/>
                </a:lnTo>
                <a:lnTo>
                  <a:pt x="2320" y="0"/>
                </a:lnTo>
                <a:close/>
              </a:path>
            </a:pathLst>
          </a:custGeom>
          <a:solidFill>
            <a:srgbClr val="00B05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3654140" y="1922303"/>
            <a:ext cx="1824471" cy="1830891"/>
          </a:xfrm>
          <a:custGeom>
            <a:avLst/>
            <a:gdLst>
              <a:gd name="T0" fmla="*/ 1180 w 2560"/>
              <a:gd name="T1" fmla="*/ 424 h 2562"/>
              <a:gd name="T2" fmla="*/ 990 w 2560"/>
              <a:gd name="T3" fmla="*/ 469 h 2562"/>
              <a:gd name="T4" fmla="*/ 819 w 2560"/>
              <a:gd name="T5" fmla="*/ 554 h 2562"/>
              <a:gd name="T6" fmla="*/ 671 w 2560"/>
              <a:gd name="T7" fmla="*/ 672 h 2562"/>
              <a:gd name="T8" fmla="*/ 554 w 2560"/>
              <a:gd name="T9" fmla="*/ 819 h 2562"/>
              <a:gd name="T10" fmla="*/ 470 w 2560"/>
              <a:gd name="T11" fmla="*/ 990 h 2562"/>
              <a:gd name="T12" fmla="*/ 425 w 2560"/>
              <a:gd name="T13" fmla="*/ 1179 h 2562"/>
              <a:gd name="T14" fmla="*/ 425 w 2560"/>
              <a:gd name="T15" fmla="*/ 1380 h 2562"/>
              <a:gd name="T16" fmla="*/ 470 w 2560"/>
              <a:gd name="T17" fmla="*/ 1570 h 2562"/>
              <a:gd name="T18" fmla="*/ 554 w 2560"/>
              <a:gd name="T19" fmla="*/ 1741 h 2562"/>
              <a:gd name="T20" fmla="*/ 671 w 2560"/>
              <a:gd name="T21" fmla="*/ 1889 h 2562"/>
              <a:gd name="T22" fmla="*/ 819 w 2560"/>
              <a:gd name="T23" fmla="*/ 2008 h 2562"/>
              <a:gd name="T24" fmla="*/ 990 w 2560"/>
              <a:gd name="T25" fmla="*/ 2090 h 2562"/>
              <a:gd name="T26" fmla="*/ 1180 w 2560"/>
              <a:gd name="T27" fmla="*/ 2135 h 2562"/>
              <a:gd name="T28" fmla="*/ 1381 w 2560"/>
              <a:gd name="T29" fmla="*/ 2135 h 2562"/>
              <a:gd name="T30" fmla="*/ 1570 w 2560"/>
              <a:gd name="T31" fmla="*/ 2090 h 2562"/>
              <a:gd name="T32" fmla="*/ 1741 w 2560"/>
              <a:gd name="T33" fmla="*/ 2008 h 2562"/>
              <a:gd name="T34" fmla="*/ 1890 w 2560"/>
              <a:gd name="T35" fmla="*/ 1889 h 2562"/>
              <a:gd name="T36" fmla="*/ 2006 w 2560"/>
              <a:gd name="T37" fmla="*/ 1741 h 2562"/>
              <a:gd name="T38" fmla="*/ 2091 w 2560"/>
              <a:gd name="T39" fmla="*/ 1570 h 2562"/>
              <a:gd name="T40" fmla="*/ 2136 w 2560"/>
              <a:gd name="T41" fmla="*/ 1380 h 2562"/>
              <a:gd name="T42" fmla="*/ 2136 w 2560"/>
              <a:gd name="T43" fmla="*/ 1179 h 2562"/>
              <a:gd name="T44" fmla="*/ 2091 w 2560"/>
              <a:gd name="T45" fmla="*/ 990 h 2562"/>
              <a:gd name="T46" fmla="*/ 2006 w 2560"/>
              <a:gd name="T47" fmla="*/ 819 h 2562"/>
              <a:gd name="T48" fmla="*/ 1890 w 2560"/>
              <a:gd name="T49" fmla="*/ 672 h 2562"/>
              <a:gd name="T50" fmla="*/ 1741 w 2560"/>
              <a:gd name="T51" fmla="*/ 554 h 2562"/>
              <a:gd name="T52" fmla="*/ 1570 w 2560"/>
              <a:gd name="T53" fmla="*/ 469 h 2562"/>
              <a:gd name="T54" fmla="*/ 1381 w 2560"/>
              <a:gd name="T55" fmla="*/ 424 h 2562"/>
              <a:gd name="T56" fmla="*/ 1279 w 2560"/>
              <a:gd name="T57" fmla="*/ 0 h 2562"/>
              <a:gd name="T58" fmla="*/ 1523 w 2560"/>
              <a:gd name="T59" fmla="*/ 22 h 2562"/>
              <a:gd name="T60" fmla="*/ 1751 w 2560"/>
              <a:gd name="T61" fmla="*/ 88 h 2562"/>
              <a:gd name="T62" fmla="*/ 1959 w 2560"/>
              <a:gd name="T63" fmla="*/ 195 h 2562"/>
              <a:gd name="T64" fmla="*/ 2143 w 2560"/>
              <a:gd name="T65" fmla="*/ 334 h 2562"/>
              <a:gd name="T66" fmla="*/ 2299 w 2560"/>
              <a:gd name="T67" fmla="*/ 505 h 2562"/>
              <a:gd name="T68" fmla="*/ 2423 w 2560"/>
              <a:gd name="T69" fmla="*/ 702 h 2562"/>
              <a:gd name="T70" fmla="*/ 2509 w 2560"/>
              <a:gd name="T71" fmla="*/ 920 h 2562"/>
              <a:gd name="T72" fmla="*/ 2554 w 2560"/>
              <a:gd name="T73" fmla="*/ 1157 h 2562"/>
              <a:gd name="T74" fmla="*/ 2554 w 2560"/>
              <a:gd name="T75" fmla="*/ 1403 h 2562"/>
              <a:gd name="T76" fmla="*/ 2509 w 2560"/>
              <a:gd name="T77" fmla="*/ 1640 h 2562"/>
              <a:gd name="T78" fmla="*/ 2423 w 2560"/>
              <a:gd name="T79" fmla="*/ 1857 h 2562"/>
              <a:gd name="T80" fmla="*/ 2299 w 2560"/>
              <a:gd name="T81" fmla="*/ 2055 h 2562"/>
              <a:gd name="T82" fmla="*/ 2143 w 2560"/>
              <a:gd name="T83" fmla="*/ 2226 h 2562"/>
              <a:gd name="T84" fmla="*/ 1959 w 2560"/>
              <a:gd name="T85" fmla="*/ 2366 h 2562"/>
              <a:gd name="T86" fmla="*/ 1751 w 2560"/>
              <a:gd name="T87" fmla="*/ 2472 h 2562"/>
              <a:gd name="T88" fmla="*/ 1523 w 2560"/>
              <a:gd name="T89" fmla="*/ 2537 h 2562"/>
              <a:gd name="T90" fmla="*/ 1279 w 2560"/>
              <a:gd name="T91" fmla="*/ 2562 h 2562"/>
              <a:gd name="T92" fmla="*/ 1037 w 2560"/>
              <a:gd name="T93" fmla="*/ 2537 h 2562"/>
              <a:gd name="T94" fmla="*/ 810 w 2560"/>
              <a:gd name="T95" fmla="*/ 2472 h 2562"/>
              <a:gd name="T96" fmla="*/ 601 w 2560"/>
              <a:gd name="T97" fmla="*/ 2366 h 2562"/>
              <a:gd name="T98" fmla="*/ 417 w 2560"/>
              <a:gd name="T99" fmla="*/ 2226 h 2562"/>
              <a:gd name="T100" fmla="*/ 261 w 2560"/>
              <a:gd name="T101" fmla="*/ 2055 h 2562"/>
              <a:gd name="T102" fmla="*/ 137 w 2560"/>
              <a:gd name="T103" fmla="*/ 1857 h 2562"/>
              <a:gd name="T104" fmla="*/ 51 w 2560"/>
              <a:gd name="T105" fmla="*/ 1640 h 2562"/>
              <a:gd name="T106" fmla="*/ 6 w 2560"/>
              <a:gd name="T107" fmla="*/ 1403 h 2562"/>
              <a:gd name="T108" fmla="*/ 6 w 2560"/>
              <a:gd name="T109" fmla="*/ 1157 h 2562"/>
              <a:gd name="T110" fmla="*/ 51 w 2560"/>
              <a:gd name="T111" fmla="*/ 920 h 2562"/>
              <a:gd name="T112" fmla="*/ 137 w 2560"/>
              <a:gd name="T113" fmla="*/ 702 h 2562"/>
              <a:gd name="T114" fmla="*/ 261 w 2560"/>
              <a:gd name="T115" fmla="*/ 505 h 2562"/>
              <a:gd name="T116" fmla="*/ 417 w 2560"/>
              <a:gd name="T117" fmla="*/ 334 h 2562"/>
              <a:gd name="T118" fmla="*/ 601 w 2560"/>
              <a:gd name="T119" fmla="*/ 195 h 2562"/>
              <a:gd name="T120" fmla="*/ 810 w 2560"/>
              <a:gd name="T121" fmla="*/ 88 h 2562"/>
              <a:gd name="T122" fmla="*/ 1037 w 2560"/>
              <a:gd name="T123" fmla="*/ 22 h 2562"/>
              <a:gd name="T124" fmla="*/ 1279 w 2560"/>
              <a:gd name="T125" fmla="*/ 0 h 2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60" h="2562">
                <a:moveTo>
                  <a:pt x="1279" y="419"/>
                </a:moveTo>
                <a:lnTo>
                  <a:pt x="1180" y="424"/>
                </a:lnTo>
                <a:lnTo>
                  <a:pt x="1082" y="441"/>
                </a:lnTo>
                <a:lnTo>
                  <a:pt x="990" y="469"/>
                </a:lnTo>
                <a:lnTo>
                  <a:pt x="902" y="507"/>
                </a:lnTo>
                <a:lnTo>
                  <a:pt x="819" y="554"/>
                </a:lnTo>
                <a:lnTo>
                  <a:pt x="742" y="608"/>
                </a:lnTo>
                <a:lnTo>
                  <a:pt x="671" y="672"/>
                </a:lnTo>
                <a:lnTo>
                  <a:pt x="609" y="742"/>
                </a:lnTo>
                <a:lnTo>
                  <a:pt x="554" y="819"/>
                </a:lnTo>
                <a:lnTo>
                  <a:pt x="507" y="901"/>
                </a:lnTo>
                <a:lnTo>
                  <a:pt x="470" y="990"/>
                </a:lnTo>
                <a:lnTo>
                  <a:pt x="442" y="1084"/>
                </a:lnTo>
                <a:lnTo>
                  <a:pt x="425" y="1179"/>
                </a:lnTo>
                <a:lnTo>
                  <a:pt x="419" y="1281"/>
                </a:lnTo>
                <a:lnTo>
                  <a:pt x="425" y="1380"/>
                </a:lnTo>
                <a:lnTo>
                  <a:pt x="442" y="1478"/>
                </a:lnTo>
                <a:lnTo>
                  <a:pt x="470" y="1570"/>
                </a:lnTo>
                <a:lnTo>
                  <a:pt x="507" y="1658"/>
                </a:lnTo>
                <a:lnTo>
                  <a:pt x="554" y="1741"/>
                </a:lnTo>
                <a:lnTo>
                  <a:pt x="609" y="1818"/>
                </a:lnTo>
                <a:lnTo>
                  <a:pt x="671" y="1889"/>
                </a:lnTo>
                <a:lnTo>
                  <a:pt x="742" y="1951"/>
                </a:lnTo>
                <a:lnTo>
                  <a:pt x="819" y="2008"/>
                </a:lnTo>
                <a:lnTo>
                  <a:pt x="902" y="2053"/>
                </a:lnTo>
                <a:lnTo>
                  <a:pt x="990" y="2090"/>
                </a:lnTo>
                <a:lnTo>
                  <a:pt x="1082" y="2118"/>
                </a:lnTo>
                <a:lnTo>
                  <a:pt x="1180" y="2135"/>
                </a:lnTo>
                <a:lnTo>
                  <a:pt x="1279" y="2141"/>
                </a:lnTo>
                <a:lnTo>
                  <a:pt x="1381" y="2135"/>
                </a:lnTo>
                <a:lnTo>
                  <a:pt x="1478" y="2118"/>
                </a:lnTo>
                <a:lnTo>
                  <a:pt x="1570" y="2090"/>
                </a:lnTo>
                <a:lnTo>
                  <a:pt x="1659" y="2053"/>
                </a:lnTo>
                <a:lnTo>
                  <a:pt x="1741" y="2008"/>
                </a:lnTo>
                <a:lnTo>
                  <a:pt x="1818" y="1951"/>
                </a:lnTo>
                <a:lnTo>
                  <a:pt x="1890" y="1889"/>
                </a:lnTo>
                <a:lnTo>
                  <a:pt x="1952" y="1818"/>
                </a:lnTo>
                <a:lnTo>
                  <a:pt x="2006" y="1741"/>
                </a:lnTo>
                <a:lnTo>
                  <a:pt x="2053" y="1658"/>
                </a:lnTo>
                <a:lnTo>
                  <a:pt x="2091" y="1570"/>
                </a:lnTo>
                <a:lnTo>
                  <a:pt x="2119" y="1478"/>
                </a:lnTo>
                <a:lnTo>
                  <a:pt x="2136" y="1380"/>
                </a:lnTo>
                <a:lnTo>
                  <a:pt x="2141" y="1281"/>
                </a:lnTo>
                <a:lnTo>
                  <a:pt x="2136" y="1179"/>
                </a:lnTo>
                <a:lnTo>
                  <a:pt x="2119" y="1084"/>
                </a:lnTo>
                <a:lnTo>
                  <a:pt x="2091" y="990"/>
                </a:lnTo>
                <a:lnTo>
                  <a:pt x="2053" y="901"/>
                </a:lnTo>
                <a:lnTo>
                  <a:pt x="2006" y="819"/>
                </a:lnTo>
                <a:lnTo>
                  <a:pt x="1952" y="742"/>
                </a:lnTo>
                <a:lnTo>
                  <a:pt x="1890" y="672"/>
                </a:lnTo>
                <a:lnTo>
                  <a:pt x="1818" y="608"/>
                </a:lnTo>
                <a:lnTo>
                  <a:pt x="1741" y="554"/>
                </a:lnTo>
                <a:lnTo>
                  <a:pt x="1659" y="507"/>
                </a:lnTo>
                <a:lnTo>
                  <a:pt x="1570" y="469"/>
                </a:lnTo>
                <a:lnTo>
                  <a:pt x="1478" y="441"/>
                </a:lnTo>
                <a:lnTo>
                  <a:pt x="1381" y="424"/>
                </a:lnTo>
                <a:lnTo>
                  <a:pt x="1279" y="419"/>
                </a:lnTo>
                <a:close/>
                <a:moveTo>
                  <a:pt x="1279" y="0"/>
                </a:moveTo>
                <a:lnTo>
                  <a:pt x="1403" y="6"/>
                </a:lnTo>
                <a:lnTo>
                  <a:pt x="1523" y="22"/>
                </a:lnTo>
                <a:lnTo>
                  <a:pt x="1640" y="51"/>
                </a:lnTo>
                <a:lnTo>
                  <a:pt x="1751" y="88"/>
                </a:lnTo>
                <a:lnTo>
                  <a:pt x="1858" y="137"/>
                </a:lnTo>
                <a:lnTo>
                  <a:pt x="1959" y="195"/>
                </a:lnTo>
                <a:lnTo>
                  <a:pt x="2055" y="261"/>
                </a:lnTo>
                <a:lnTo>
                  <a:pt x="2143" y="334"/>
                </a:lnTo>
                <a:lnTo>
                  <a:pt x="2226" y="417"/>
                </a:lnTo>
                <a:lnTo>
                  <a:pt x="2299" y="505"/>
                </a:lnTo>
                <a:lnTo>
                  <a:pt x="2367" y="601"/>
                </a:lnTo>
                <a:lnTo>
                  <a:pt x="2423" y="702"/>
                </a:lnTo>
                <a:lnTo>
                  <a:pt x="2472" y="809"/>
                </a:lnTo>
                <a:lnTo>
                  <a:pt x="2509" y="920"/>
                </a:lnTo>
                <a:lnTo>
                  <a:pt x="2538" y="1037"/>
                </a:lnTo>
                <a:lnTo>
                  <a:pt x="2554" y="1157"/>
                </a:lnTo>
                <a:lnTo>
                  <a:pt x="2560" y="1281"/>
                </a:lnTo>
                <a:lnTo>
                  <a:pt x="2554" y="1403"/>
                </a:lnTo>
                <a:lnTo>
                  <a:pt x="2538" y="1523"/>
                </a:lnTo>
                <a:lnTo>
                  <a:pt x="2509" y="1640"/>
                </a:lnTo>
                <a:lnTo>
                  <a:pt x="2472" y="1752"/>
                </a:lnTo>
                <a:lnTo>
                  <a:pt x="2423" y="1857"/>
                </a:lnTo>
                <a:lnTo>
                  <a:pt x="2367" y="1959"/>
                </a:lnTo>
                <a:lnTo>
                  <a:pt x="2299" y="2055"/>
                </a:lnTo>
                <a:lnTo>
                  <a:pt x="2226" y="2145"/>
                </a:lnTo>
                <a:lnTo>
                  <a:pt x="2143" y="2226"/>
                </a:lnTo>
                <a:lnTo>
                  <a:pt x="2055" y="2301"/>
                </a:lnTo>
                <a:lnTo>
                  <a:pt x="1959" y="2366"/>
                </a:lnTo>
                <a:lnTo>
                  <a:pt x="1858" y="2423"/>
                </a:lnTo>
                <a:lnTo>
                  <a:pt x="1751" y="2472"/>
                </a:lnTo>
                <a:lnTo>
                  <a:pt x="1640" y="2509"/>
                </a:lnTo>
                <a:lnTo>
                  <a:pt x="1523" y="2537"/>
                </a:lnTo>
                <a:lnTo>
                  <a:pt x="1403" y="2554"/>
                </a:lnTo>
                <a:lnTo>
                  <a:pt x="1279" y="2562"/>
                </a:lnTo>
                <a:lnTo>
                  <a:pt x="1157" y="2554"/>
                </a:lnTo>
                <a:lnTo>
                  <a:pt x="1037" y="2537"/>
                </a:lnTo>
                <a:lnTo>
                  <a:pt x="920" y="2509"/>
                </a:lnTo>
                <a:lnTo>
                  <a:pt x="810" y="2472"/>
                </a:lnTo>
                <a:lnTo>
                  <a:pt x="703" y="2423"/>
                </a:lnTo>
                <a:lnTo>
                  <a:pt x="601" y="2366"/>
                </a:lnTo>
                <a:lnTo>
                  <a:pt x="505" y="2301"/>
                </a:lnTo>
                <a:lnTo>
                  <a:pt x="417" y="2226"/>
                </a:lnTo>
                <a:lnTo>
                  <a:pt x="334" y="2145"/>
                </a:lnTo>
                <a:lnTo>
                  <a:pt x="261" y="2055"/>
                </a:lnTo>
                <a:lnTo>
                  <a:pt x="194" y="1959"/>
                </a:lnTo>
                <a:lnTo>
                  <a:pt x="137" y="1857"/>
                </a:lnTo>
                <a:lnTo>
                  <a:pt x="88" y="1752"/>
                </a:lnTo>
                <a:lnTo>
                  <a:pt x="51" y="1640"/>
                </a:lnTo>
                <a:lnTo>
                  <a:pt x="23" y="1523"/>
                </a:lnTo>
                <a:lnTo>
                  <a:pt x="6" y="1403"/>
                </a:lnTo>
                <a:lnTo>
                  <a:pt x="0" y="1281"/>
                </a:lnTo>
                <a:lnTo>
                  <a:pt x="6" y="1157"/>
                </a:lnTo>
                <a:lnTo>
                  <a:pt x="23" y="1037"/>
                </a:lnTo>
                <a:lnTo>
                  <a:pt x="51" y="920"/>
                </a:lnTo>
                <a:lnTo>
                  <a:pt x="88" y="809"/>
                </a:lnTo>
                <a:lnTo>
                  <a:pt x="137" y="702"/>
                </a:lnTo>
                <a:lnTo>
                  <a:pt x="194" y="601"/>
                </a:lnTo>
                <a:lnTo>
                  <a:pt x="261" y="505"/>
                </a:lnTo>
                <a:lnTo>
                  <a:pt x="334" y="417"/>
                </a:lnTo>
                <a:lnTo>
                  <a:pt x="417" y="334"/>
                </a:lnTo>
                <a:lnTo>
                  <a:pt x="505" y="261"/>
                </a:lnTo>
                <a:lnTo>
                  <a:pt x="601" y="195"/>
                </a:lnTo>
                <a:lnTo>
                  <a:pt x="703" y="137"/>
                </a:lnTo>
                <a:lnTo>
                  <a:pt x="810" y="88"/>
                </a:lnTo>
                <a:lnTo>
                  <a:pt x="920" y="51"/>
                </a:lnTo>
                <a:lnTo>
                  <a:pt x="1037" y="22"/>
                </a:lnTo>
                <a:lnTo>
                  <a:pt x="1157" y="6"/>
                </a:lnTo>
                <a:lnTo>
                  <a:pt x="1279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060747" y="2866287"/>
            <a:ext cx="1486470" cy="1459875"/>
          </a:xfrm>
          <a:custGeom>
            <a:avLst/>
            <a:gdLst>
              <a:gd name="T0" fmla="*/ 0 w 1980"/>
              <a:gd name="T1" fmla="*/ 0 h 1993"/>
              <a:gd name="T2" fmla="*/ 295 w 1980"/>
              <a:gd name="T3" fmla="*/ 0 h 1993"/>
              <a:gd name="T4" fmla="*/ 306 w 1980"/>
              <a:gd name="T5" fmla="*/ 143 h 1993"/>
              <a:gd name="T6" fmla="*/ 329 w 1980"/>
              <a:gd name="T7" fmla="*/ 282 h 1993"/>
              <a:gd name="T8" fmla="*/ 361 w 1980"/>
              <a:gd name="T9" fmla="*/ 419 h 1993"/>
              <a:gd name="T10" fmla="*/ 404 w 1980"/>
              <a:gd name="T11" fmla="*/ 550 h 1993"/>
              <a:gd name="T12" fmla="*/ 457 w 1980"/>
              <a:gd name="T13" fmla="*/ 678 h 1993"/>
              <a:gd name="T14" fmla="*/ 519 w 1980"/>
              <a:gd name="T15" fmla="*/ 800 h 1993"/>
              <a:gd name="T16" fmla="*/ 590 w 1980"/>
              <a:gd name="T17" fmla="*/ 917 h 1993"/>
              <a:gd name="T18" fmla="*/ 671 w 1980"/>
              <a:gd name="T19" fmla="*/ 1026 h 1993"/>
              <a:gd name="T20" fmla="*/ 759 w 1980"/>
              <a:gd name="T21" fmla="*/ 1129 h 1993"/>
              <a:gd name="T22" fmla="*/ 855 w 1980"/>
              <a:gd name="T23" fmla="*/ 1225 h 1993"/>
              <a:gd name="T24" fmla="*/ 956 w 1980"/>
              <a:gd name="T25" fmla="*/ 1315 h 1993"/>
              <a:gd name="T26" fmla="*/ 1065 w 1980"/>
              <a:gd name="T27" fmla="*/ 1396 h 1993"/>
              <a:gd name="T28" fmla="*/ 1182 w 1980"/>
              <a:gd name="T29" fmla="*/ 1467 h 1993"/>
              <a:gd name="T30" fmla="*/ 1304 w 1980"/>
              <a:gd name="T31" fmla="*/ 1531 h 1993"/>
              <a:gd name="T32" fmla="*/ 1430 w 1980"/>
              <a:gd name="T33" fmla="*/ 1585 h 1993"/>
              <a:gd name="T34" fmla="*/ 1561 w 1980"/>
              <a:gd name="T35" fmla="*/ 1628 h 1993"/>
              <a:gd name="T36" fmla="*/ 1696 w 1980"/>
              <a:gd name="T37" fmla="*/ 1662 h 1993"/>
              <a:gd name="T38" fmla="*/ 1837 w 1980"/>
              <a:gd name="T39" fmla="*/ 1685 h 1993"/>
              <a:gd name="T40" fmla="*/ 1980 w 1980"/>
              <a:gd name="T41" fmla="*/ 1696 h 1993"/>
              <a:gd name="T42" fmla="*/ 1980 w 1980"/>
              <a:gd name="T43" fmla="*/ 1993 h 1993"/>
              <a:gd name="T44" fmla="*/ 1826 w 1980"/>
              <a:gd name="T45" fmla="*/ 1981 h 1993"/>
              <a:gd name="T46" fmla="*/ 1677 w 1980"/>
              <a:gd name="T47" fmla="*/ 1961 h 1993"/>
              <a:gd name="T48" fmla="*/ 1531 w 1980"/>
              <a:gd name="T49" fmla="*/ 1927 h 1993"/>
              <a:gd name="T50" fmla="*/ 1390 w 1980"/>
              <a:gd name="T51" fmla="*/ 1884 h 1993"/>
              <a:gd name="T52" fmla="*/ 1253 w 1980"/>
              <a:gd name="T53" fmla="*/ 1831 h 1993"/>
              <a:gd name="T54" fmla="*/ 1120 w 1980"/>
              <a:gd name="T55" fmla="*/ 1771 h 1993"/>
              <a:gd name="T56" fmla="*/ 994 w 1980"/>
              <a:gd name="T57" fmla="*/ 1700 h 1993"/>
              <a:gd name="T58" fmla="*/ 872 w 1980"/>
              <a:gd name="T59" fmla="*/ 1621 h 1993"/>
              <a:gd name="T60" fmla="*/ 757 w 1980"/>
              <a:gd name="T61" fmla="*/ 1533 h 1993"/>
              <a:gd name="T62" fmla="*/ 648 w 1980"/>
              <a:gd name="T63" fmla="*/ 1437 h 1993"/>
              <a:gd name="T64" fmla="*/ 547 w 1980"/>
              <a:gd name="T65" fmla="*/ 1335 h 1993"/>
              <a:gd name="T66" fmla="*/ 451 w 1980"/>
              <a:gd name="T67" fmla="*/ 1226 h 1993"/>
              <a:gd name="T68" fmla="*/ 365 w 1980"/>
              <a:gd name="T69" fmla="*/ 1110 h 1993"/>
              <a:gd name="T70" fmla="*/ 286 w 1980"/>
              <a:gd name="T71" fmla="*/ 988 h 1993"/>
              <a:gd name="T72" fmla="*/ 216 w 1980"/>
              <a:gd name="T73" fmla="*/ 860 h 1993"/>
              <a:gd name="T74" fmla="*/ 156 w 1980"/>
              <a:gd name="T75" fmla="*/ 729 h 1993"/>
              <a:gd name="T76" fmla="*/ 104 w 1980"/>
              <a:gd name="T77" fmla="*/ 590 h 1993"/>
              <a:gd name="T78" fmla="*/ 62 w 1980"/>
              <a:gd name="T79" fmla="*/ 449 h 1993"/>
              <a:gd name="T80" fmla="*/ 30 w 1980"/>
              <a:gd name="T81" fmla="*/ 302 h 1993"/>
              <a:gd name="T82" fmla="*/ 10 w 1980"/>
              <a:gd name="T83" fmla="*/ 152 h 1993"/>
              <a:gd name="T84" fmla="*/ 0 w 1980"/>
              <a:gd name="T85" fmla="*/ 0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93">
                <a:moveTo>
                  <a:pt x="0" y="0"/>
                </a:moveTo>
                <a:lnTo>
                  <a:pt x="295" y="0"/>
                </a:lnTo>
                <a:lnTo>
                  <a:pt x="306" y="143"/>
                </a:lnTo>
                <a:lnTo>
                  <a:pt x="329" y="282"/>
                </a:lnTo>
                <a:lnTo>
                  <a:pt x="361" y="419"/>
                </a:lnTo>
                <a:lnTo>
                  <a:pt x="404" y="550"/>
                </a:lnTo>
                <a:lnTo>
                  <a:pt x="457" y="678"/>
                </a:lnTo>
                <a:lnTo>
                  <a:pt x="519" y="800"/>
                </a:lnTo>
                <a:lnTo>
                  <a:pt x="590" y="917"/>
                </a:lnTo>
                <a:lnTo>
                  <a:pt x="671" y="1026"/>
                </a:lnTo>
                <a:lnTo>
                  <a:pt x="759" y="1129"/>
                </a:lnTo>
                <a:lnTo>
                  <a:pt x="855" y="1225"/>
                </a:lnTo>
                <a:lnTo>
                  <a:pt x="956" y="1315"/>
                </a:lnTo>
                <a:lnTo>
                  <a:pt x="1065" y="1396"/>
                </a:lnTo>
                <a:lnTo>
                  <a:pt x="1182" y="1467"/>
                </a:lnTo>
                <a:lnTo>
                  <a:pt x="1304" y="1531"/>
                </a:lnTo>
                <a:lnTo>
                  <a:pt x="1430" y="1585"/>
                </a:lnTo>
                <a:lnTo>
                  <a:pt x="1561" y="1628"/>
                </a:lnTo>
                <a:lnTo>
                  <a:pt x="1696" y="1662"/>
                </a:lnTo>
                <a:lnTo>
                  <a:pt x="1837" y="1685"/>
                </a:lnTo>
                <a:lnTo>
                  <a:pt x="1980" y="1696"/>
                </a:lnTo>
                <a:lnTo>
                  <a:pt x="1980" y="1993"/>
                </a:lnTo>
                <a:lnTo>
                  <a:pt x="1826" y="1981"/>
                </a:lnTo>
                <a:lnTo>
                  <a:pt x="1677" y="1961"/>
                </a:lnTo>
                <a:lnTo>
                  <a:pt x="1531" y="1927"/>
                </a:lnTo>
                <a:lnTo>
                  <a:pt x="1390" y="1884"/>
                </a:lnTo>
                <a:lnTo>
                  <a:pt x="1253" y="1831"/>
                </a:lnTo>
                <a:lnTo>
                  <a:pt x="1120" y="1771"/>
                </a:lnTo>
                <a:lnTo>
                  <a:pt x="994" y="1700"/>
                </a:lnTo>
                <a:lnTo>
                  <a:pt x="872" y="1621"/>
                </a:lnTo>
                <a:lnTo>
                  <a:pt x="757" y="1533"/>
                </a:lnTo>
                <a:lnTo>
                  <a:pt x="648" y="1437"/>
                </a:lnTo>
                <a:lnTo>
                  <a:pt x="547" y="1335"/>
                </a:lnTo>
                <a:lnTo>
                  <a:pt x="451" y="1226"/>
                </a:lnTo>
                <a:lnTo>
                  <a:pt x="365" y="1110"/>
                </a:lnTo>
                <a:lnTo>
                  <a:pt x="286" y="988"/>
                </a:lnTo>
                <a:lnTo>
                  <a:pt x="216" y="860"/>
                </a:lnTo>
                <a:lnTo>
                  <a:pt x="156" y="729"/>
                </a:lnTo>
                <a:lnTo>
                  <a:pt x="104" y="590"/>
                </a:lnTo>
                <a:lnTo>
                  <a:pt x="62" y="449"/>
                </a:lnTo>
                <a:lnTo>
                  <a:pt x="30" y="302"/>
                </a:lnTo>
                <a:lnTo>
                  <a:pt x="10" y="1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alpha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3060747" y="1367545"/>
            <a:ext cx="1466821" cy="1378874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rgbClr val="FFCCC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616433" y="1367545"/>
            <a:ext cx="1420840" cy="1378872"/>
          </a:xfrm>
          <a:custGeom>
            <a:avLst/>
            <a:gdLst>
              <a:gd name="T0" fmla="*/ 0 w 1980"/>
              <a:gd name="T1" fmla="*/ 0 h 1965"/>
              <a:gd name="T2" fmla="*/ 153 w 1980"/>
              <a:gd name="T3" fmla="*/ 11 h 1965"/>
              <a:gd name="T4" fmla="*/ 301 w 1980"/>
              <a:gd name="T5" fmla="*/ 32 h 1965"/>
              <a:gd name="T6" fmla="*/ 446 w 1980"/>
              <a:gd name="T7" fmla="*/ 64 h 1965"/>
              <a:gd name="T8" fmla="*/ 586 w 1980"/>
              <a:gd name="T9" fmla="*/ 107 h 1965"/>
              <a:gd name="T10" fmla="*/ 722 w 1980"/>
              <a:gd name="T11" fmla="*/ 158 h 1965"/>
              <a:gd name="T12" fmla="*/ 853 w 1980"/>
              <a:gd name="T13" fmla="*/ 220 h 1965"/>
              <a:gd name="T14" fmla="*/ 979 w 1980"/>
              <a:gd name="T15" fmla="*/ 289 h 1965"/>
              <a:gd name="T16" fmla="*/ 1099 w 1980"/>
              <a:gd name="T17" fmla="*/ 366 h 1965"/>
              <a:gd name="T18" fmla="*/ 1214 w 1980"/>
              <a:gd name="T19" fmla="*/ 453 h 1965"/>
              <a:gd name="T20" fmla="*/ 1323 w 1980"/>
              <a:gd name="T21" fmla="*/ 547 h 1965"/>
              <a:gd name="T22" fmla="*/ 1424 w 1980"/>
              <a:gd name="T23" fmla="*/ 648 h 1965"/>
              <a:gd name="T24" fmla="*/ 1518 w 1980"/>
              <a:gd name="T25" fmla="*/ 755 h 1965"/>
              <a:gd name="T26" fmla="*/ 1606 w 1980"/>
              <a:gd name="T27" fmla="*/ 870 h 1965"/>
              <a:gd name="T28" fmla="*/ 1683 w 1980"/>
              <a:gd name="T29" fmla="*/ 990 h 1965"/>
              <a:gd name="T30" fmla="*/ 1755 w 1980"/>
              <a:gd name="T31" fmla="*/ 1116 h 1965"/>
              <a:gd name="T32" fmla="*/ 1817 w 1980"/>
              <a:gd name="T33" fmla="*/ 1245 h 1965"/>
              <a:gd name="T34" fmla="*/ 1869 w 1980"/>
              <a:gd name="T35" fmla="*/ 1382 h 1965"/>
              <a:gd name="T36" fmla="*/ 1912 w 1980"/>
              <a:gd name="T37" fmla="*/ 1521 h 1965"/>
              <a:gd name="T38" fmla="*/ 1944 w 1980"/>
              <a:gd name="T39" fmla="*/ 1666 h 1965"/>
              <a:gd name="T40" fmla="*/ 1967 w 1980"/>
              <a:gd name="T41" fmla="*/ 1814 h 1965"/>
              <a:gd name="T42" fmla="*/ 1980 w 1980"/>
              <a:gd name="T43" fmla="*/ 1965 h 1965"/>
              <a:gd name="T44" fmla="*/ 1683 w 1980"/>
              <a:gd name="T45" fmla="*/ 1965 h 1965"/>
              <a:gd name="T46" fmla="*/ 1670 w 1980"/>
              <a:gd name="T47" fmla="*/ 1824 h 1965"/>
              <a:gd name="T48" fmla="*/ 1648 w 1980"/>
              <a:gd name="T49" fmla="*/ 1685 h 1965"/>
              <a:gd name="T50" fmla="*/ 1612 w 1980"/>
              <a:gd name="T51" fmla="*/ 1551 h 1965"/>
              <a:gd name="T52" fmla="*/ 1569 w 1980"/>
              <a:gd name="T53" fmla="*/ 1422 h 1965"/>
              <a:gd name="T54" fmla="*/ 1514 w 1980"/>
              <a:gd name="T55" fmla="*/ 1296 h 1965"/>
              <a:gd name="T56" fmla="*/ 1452 w 1980"/>
              <a:gd name="T57" fmla="*/ 1178 h 1965"/>
              <a:gd name="T58" fmla="*/ 1379 w 1980"/>
              <a:gd name="T59" fmla="*/ 1063 h 1965"/>
              <a:gd name="T60" fmla="*/ 1300 w 1980"/>
              <a:gd name="T61" fmla="*/ 954 h 1965"/>
              <a:gd name="T62" fmla="*/ 1212 w 1980"/>
              <a:gd name="T63" fmla="*/ 853 h 1965"/>
              <a:gd name="T64" fmla="*/ 1116 w 1980"/>
              <a:gd name="T65" fmla="*/ 759 h 1965"/>
              <a:gd name="T66" fmla="*/ 1015 w 1980"/>
              <a:gd name="T67" fmla="*/ 672 h 1965"/>
              <a:gd name="T68" fmla="*/ 906 w 1980"/>
              <a:gd name="T69" fmla="*/ 593 h 1965"/>
              <a:gd name="T70" fmla="*/ 791 w 1980"/>
              <a:gd name="T71" fmla="*/ 522 h 1965"/>
              <a:gd name="T72" fmla="*/ 671 w 1980"/>
              <a:gd name="T73" fmla="*/ 460 h 1965"/>
              <a:gd name="T74" fmla="*/ 545 w 1980"/>
              <a:gd name="T75" fmla="*/ 408 h 1965"/>
              <a:gd name="T76" fmla="*/ 416 w 1980"/>
              <a:gd name="T77" fmla="*/ 364 h 1965"/>
              <a:gd name="T78" fmla="*/ 280 w 1980"/>
              <a:gd name="T79" fmla="*/ 331 h 1965"/>
              <a:gd name="T80" fmla="*/ 143 w 1980"/>
              <a:gd name="T81" fmla="*/ 308 h 1965"/>
              <a:gd name="T82" fmla="*/ 0 w 1980"/>
              <a:gd name="T83" fmla="*/ 297 h 1965"/>
              <a:gd name="T84" fmla="*/ 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0" y="0"/>
                </a:moveTo>
                <a:lnTo>
                  <a:pt x="153" y="11"/>
                </a:lnTo>
                <a:lnTo>
                  <a:pt x="301" y="32"/>
                </a:lnTo>
                <a:lnTo>
                  <a:pt x="446" y="64"/>
                </a:lnTo>
                <a:lnTo>
                  <a:pt x="586" y="107"/>
                </a:lnTo>
                <a:lnTo>
                  <a:pt x="722" y="158"/>
                </a:lnTo>
                <a:lnTo>
                  <a:pt x="853" y="220"/>
                </a:lnTo>
                <a:lnTo>
                  <a:pt x="979" y="289"/>
                </a:lnTo>
                <a:lnTo>
                  <a:pt x="1099" y="366"/>
                </a:lnTo>
                <a:lnTo>
                  <a:pt x="1214" y="453"/>
                </a:lnTo>
                <a:lnTo>
                  <a:pt x="1323" y="547"/>
                </a:lnTo>
                <a:lnTo>
                  <a:pt x="1424" y="648"/>
                </a:lnTo>
                <a:lnTo>
                  <a:pt x="1518" y="755"/>
                </a:lnTo>
                <a:lnTo>
                  <a:pt x="1606" y="870"/>
                </a:lnTo>
                <a:lnTo>
                  <a:pt x="1683" y="990"/>
                </a:lnTo>
                <a:lnTo>
                  <a:pt x="1755" y="1116"/>
                </a:lnTo>
                <a:lnTo>
                  <a:pt x="1817" y="1245"/>
                </a:lnTo>
                <a:lnTo>
                  <a:pt x="1869" y="1382"/>
                </a:lnTo>
                <a:lnTo>
                  <a:pt x="1912" y="1521"/>
                </a:lnTo>
                <a:lnTo>
                  <a:pt x="1944" y="1666"/>
                </a:lnTo>
                <a:lnTo>
                  <a:pt x="1967" y="1814"/>
                </a:lnTo>
                <a:lnTo>
                  <a:pt x="1980" y="1965"/>
                </a:lnTo>
                <a:lnTo>
                  <a:pt x="1683" y="1965"/>
                </a:lnTo>
                <a:lnTo>
                  <a:pt x="1670" y="1824"/>
                </a:lnTo>
                <a:lnTo>
                  <a:pt x="1648" y="1685"/>
                </a:lnTo>
                <a:lnTo>
                  <a:pt x="1612" y="1551"/>
                </a:lnTo>
                <a:lnTo>
                  <a:pt x="1569" y="1422"/>
                </a:lnTo>
                <a:lnTo>
                  <a:pt x="1514" y="1296"/>
                </a:lnTo>
                <a:lnTo>
                  <a:pt x="1452" y="1178"/>
                </a:lnTo>
                <a:lnTo>
                  <a:pt x="1379" y="1063"/>
                </a:lnTo>
                <a:lnTo>
                  <a:pt x="1300" y="954"/>
                </a:lnTo>
                <a:lnTo>
                  <a:pt x="1212" y="853"/>
                </a:lnTo>
                <a:lnTo>
                  <a:pt x="1116" y="759"/>
                </a:lnTo>
                <a:lnTo>
                  <a:pt x="1015" y="672"/>
                </a:lnTo>
                <a:lnTo>
                  <a:pt x="906" y="593"/>
                </a:lnTo>
                <a:lnTo>
                  <a:pt x="791" y="522"/>
                </a:lnTo>
                <a:lnTo>
                  <a:pt x="671" y="460"/>
                </a:lnTo>
                <a:lnTo>
                  <a:pt x="545" y="408"/>
                </a:lnTo>
                <a:lnTo>
                  <a:pt x="416" y="364"/>
                </a:lnTo>
                <a:lnTo>
                  <a:pt x="280" y="331"/>
                </a:lnTo>
                <a:lnTo>
                  <a:pt x="143" y="308"/>
                </a:lnTo>
                <a:lnTo>
                  <a:pt x="0" y="2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alpha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616433" y="2837750"/>
            <a:ext cx="1398117" cy="1505952"/>
          </a:xfrm>
          <a:custGeom>
            <a:avLst/>
            <a:gdLst>
              <a:gd name="T0" fmla="*/ 1685 w 1980"/>
              <a:gd name="T1" fmla="*/ 0 h 1993"/>
              <a:gd name="T2" fmla="*/ 1980 w 1980"/>
              <a:gd name="T3" fmla="*/ 0 h 1993"/>
              <a:gd name="T4" fmla="*/ 1971 w 1980"/>
              <a:gd name="T5" fmla="*/ 152 h 1993"/>
              <a:gd name="T6" fmla="*/ 1950 w 1980"/>
              <a:gd name="T7" fmla="*/ 302 h 1993"/>
              <a:gd name="T8" fmla="*/ 1918 w 1980"/>
              <a:gd name="T9" fmla="*/ 449 h 1993"/>
              <a:gd name="T10" fmla="*/ 1877 w 1980"/>
              <a:gd name="T11" fmla="*/ 590 h 1993"/>
              <a:gd name="T12" fmla="*/ 1824 w 1980"/>
              <a:gd name="T13" fmla="*/ 729 h 1993"/>
              <a:gd name="T14" fmla="*/ 1764 w 1980"/>
              <a:gd name="T15" fmla="*/ 860 h 1993"/>
              <a:gd name="T16" fmla="*/ 1695 w 1980"/>
              <a:gd name="T17" fmla="*/ 988 h 1993"/>
              <a:gd name="T18" fmla="*/ 1616 w 1980"/>
              <a:gd name="T19" fmla="*/ 1110 h 1993"/>
              <a:gd name="T20" fmla="*/ 1529 w 1980"/>
              <a:gd name="T21" fmla="*/ 1226 h 1993"/>
              <a:gd name="T22" fmla="*/ 1433 w 1980"/>
              <a:gd name="T23" fmla="*/ 1335 h 1993"/>
              <a:gd name="T24" fmla="*/ 1332 w 1980"/>
              <a:gd name="T25" fmla="*/ 1437 h 1993"/>
              <a:gd name="T26" fmla="*/ 1223 w 1980"/>
              <a:gd name="T27" fmla="*/ 1533 h 1993"/>
              <a:gd name="T28" fmla="*/ 1109 w 1980"/>
              <a:gd name="T29" fmla="*/ 1621 h 1993"/>
              <a:gd name="T30" fmla="*/ 986 w 1980"/>
              <a:gd name="T31" fmla="*/ 1700 h 1993"/>
              <a:gd name="T32" fmla="*/ 861 w 1980"/>
              <a:gd name="T33" fmla="*/ 1771 h 1993"/>
              <a:gd name="T34" fmla="*/ 727 w 1980"/>
              <a:gd name="T35" fmla="*/ 1831 h 1993"/>
              <a:gd name="T36" fmla="*/ 590 w 1980"/>
              <a:gd name="T37" fmla="*/ 1884 h 1993"/>
              <a:gd name="T38" fmla="*/ 449 w 1980"/>
              <a:gd name="T39" fmla="*/ 1927 h 1993"/>
              <a:gd name="T40" fmla="*/ 303 w 1980"/>
              <a:gd name="T41" fmla="*/ 1961 h 1993"/>
              <a:gd name="T42" fmla="*/ 154 w 1980"/>
              <a:gd name="T43" fmla="*/ 1981 h 1993"/>
              <a:gd name="T44" fmla="*/ 0 w 1980"/>
              <a:gd name="T45" fmla="*/ 1993 h 1993"/>
              <a:gd name="T46" fmla="*/ 0 w 1980"/>
              <a:gd name="T47" fmla="*/ 1696 h 1993"/>
              <a:gd name="T48" fmla="*/ 143 w 1980"/>
              <a:gd name="T49" fmla="*/ 1685 h 1993"/>
              <a:gd name="T50" fmla="*/ 284 w 1980"/>
              <a:gd name="T51" fmla="*/ 1662 h 1993"/>
              <a:gd name="T52" fmla="*/ 419 w 1980"/>
              <a:gd name="T53" fmla="*/ 1628 h 1993"/>
              <a:gd name="T54" fmla="*/ 551 w 1980"/>
              <a:gd name="T55" fmla="*/ 1585 h 1993"/>
              <a:gd name="T56" fmla="*/ 677 w 1980"/>
              <a:gd name="T57" fmla="*/ 1531 h 1993"/>
              <a:gd name="T58" fmla="*/ 799 w 1980"/>
              <a:gd name="T59" fmla="*/ 1467 h 1993"/>
              <a:gd name="T60" fmla="*/ 915 w 1980"/>
              <a:gd name="T61" fmla="*/ 1396 h 1993"/>
              <a:gd name="T62" fmla="*/ 1024 w 1980"/>
              <a:gd name="T63" fmla="*/ 1315 h 1993"/>
              <a:gd name="T64" fmla="*/ 1125 w 1980"/>
              <a:gd name="T65" fmla="*/ 1225 h 1993"/>
              <a:gd name="T66" fmla="*/ 1221 w 1980"/>
              <a:gd name="T67" fmla="*/ 1129 h 1993"/>
              <a:gd name="T68" fmla="*/ 1309 w 1980"/>
              <a:gd name="T69" fmla="*/ 1026 h 1993"/>
              <a:gd name="T70" fmla="*/ 1390 w 1980"/>
              <a:gd name="T71" fmla="*/ 917 h 1993"/>
              <a:gd name="T72" fmla="*/ 1462 w 1980"/>
              <a:gd name="T73" fmla="*/ 800 h 1993"/>
              <a:gd name="T74" fmla="*/ 1524 w 1980"/>
              <a:gd name="T75" fmla="*/ 678 h 1993"/>
              <a:gd name="T76" fmla="*/ 1576 w 1980"/>
              <a:gd name="T77" fmla="*/ 550 h 1993"/>
              <a:gd name="T78" fmla="*/ 1619 w 1980"/>
              <a:gd name="T79" fmla="*/ 419 h 1993"/>
              <a:gd name="T80" fmla="*/ 1651 w 1980"/>
              <a:gd name="T81" fmla="*/ 282 h 1993"/>
              <a:gd name="T82" fmla="*/ 1674 w 1980"/>
              <a:gd name="T83" fmla="*/ 143 h 1993"/>
              <a:gd name="T84" fmla="*/ 1685 w 1980"/>
              <a:gd name="T85" fmla="*/ 0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93">
                <a:moveTo>
                  <a:pt x="1685" y="0"/>
                </a:moveTo>
                <a:lnTo>
                  <a:pt x="1980" y="0"/>
                </a:lnTo>
                <a:lnTo>
                  <a:pt x="1971" y="152"/>
                </a:lnTo>
                <a:lnTo>
                  <a:pt x="1950" y="302"/>
                </a:lnTo>
                <a:lnTo>
                  <a:pt x="1918" y="449"/>
                </a:lnTo>
                <a:lnTo>
                  <a:pt x="1877" y="590"/>
                </a:lnTo>
                <a:lnTo>
                  <a:pt x="1824" y="729"/>
                </a:lnTo>
                <a:lnTo>
                  <a:pt x="1764" y="860"/>
                </a:lnTo>
                <a:lnTo>
                  <a:pt x="1695" y="988"/>
                </a:lnTo>
                <a:lnTo>
                  <a:pt x="1616" y="1110"/>
                </a:lnTo>
                <a:lnTo>
                  <a:pt x="1529" y="1226"/>
                </a:lnTo>
                <a:lnTo>
                  <a:pt x="1433" y="1335"/>
                </a:lnTo>
                <a:lnTo>
                  <a:pt x="1332" y="1437"/>
                </a:lnTo>
                <a:lnTo>
                  <a:pt x="1223" y="1533"/>
                </a:lnTo>
                <a:lnTo>
                  <a:pt x="1109" y="1621"/>
                </a:lnTo>
                <a:lnTo>
                  <a:pt x="986" y="1700"/>
                </a:lnTo>
                <a:lnTo>
                  <a:pt x="861" y="1771"/>
                </a:lnTo>
                <a:lnTo>
                  <a:pt x="727" y="1831"/>
                </a:lnTo>
                <a:lnTo>
                  <a:pt x="590" y="1884"/>
                </a:lnTo>
                <a:lnTo>
                  <a:pt x="449" y="1927"/>
                </a:lnTo>
                <a:lnTo>
                  <a:pt x="303" y="1961"/>
                </a:lnTo>
                <a:lnTo>
                  <a:pt x="154" y="1981"/>
                </a:lnTo>
                <a:lnTo>
                  <a:pt x="0" y="1993"/>
                </a:lnTo>
                <a:lnTo>
                  <a:pt x="0" y="1696"/>
                </a:lnTo>
                <a:lnTo>
                  <a:pt x="143" y="1685"/>
                </a:lnTo>
                <a:lnTo>
                  <a:pt x="284" y="1662"/>
                </a:lnTo>
                <a:lnTo>
                  <a:pt x="419" y="1628"/>
                </a:lnTo>
                <a:lnTo>
                  <a:pt x="551" y="1585"/>
                </a:lnTo>
                <a:lnTo>
                  <a:pt x="677" y="1531"/>
                </a:lnTo>
                <a:lnTo>
                  <a:pt x="799" y="1467"/>
                </a:lnTo>
                <a:lnTo>
                  <a:pt x="915" y="1396"/>
                </a:lnTo>
                <a:lnTo>
                  <a:pt x="1024" y="1315"/>
                </a:lnTo>
                <a:lnTo>
                  <a:pt x="1125" y="1225"/>
                </a:lnTo>
                <a:lnTo>
                  <a:pt x="1221" y="1129"/>
                </a:lnTo>
                <a:lnTo>
                  <a:pt x="1309" y="1026"/>
                </a:lnTo>
                <a:lnTo>
                  <a:pt x="1390" y="917"/>
                </a:lnTo>
                <a:lnTo>
                  <a:pt x="1462" y="800"/>
                </a:lnTo>
                <a:lnTo>
                  <a:pt x="1524" y="678"/>
                </a:lnTo>
                <a:lnTo>
                  <a:pt x="1576" y="550"/>
                </a:lnTo>
                <a:lnTo>
                  <a:pt x="1619" y="419"/>
                </a:lnTo>
                <a:lnTo>
                  <a:pt x="1651" y="282"/>
                </a:lnTo>
                <a:lnTo>
                  <a:pt x="1674" y="143"/>
                </a:lnTo>
                <a:lnTo>
                  <a:pt x="1685" y="0"/>
                </a:lnTo>
                <a:close/>
              </a:path>
            </a:pathLst>
          </a:custGeom>
          <a:solidFill>
            <a:srgbClr val="00B050">
              <a:alpha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3375432" y="1641594"/>
            <a:ext cx="1170692" cy="1128440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616433" y="1641594"/>
            <a:ext cx="1152138" cy="1104826"/>
          </a:xfrm>
          <a:custGeom>
            <a:avLst/>
            <a:gdLst>
              <a:gd name="T0" fmla="*/ 0 w 1659"/>
              <a:gd name="T1" fmla="*/ 0 h 1644"/>
              <a:gd name="T2" fmla="*/ 139 w 1659"/>
              <a:gd name="T3" fmla="*/ 11 h 1644"/>
              <a:gd name="T4" fmla="*/ 277 w 1659"/>
              <a:gd name="T5" fmla="*/ 34 h 1644"/>
              <a:gd name="T6" fmla="*/ 408 w 1659"/>
              <a:gd name="T7" fmla="*/ 68 h 1644"/>
              <a:gd name="T8" fmla="*/ 538 w 1659"/>
              <a:gd name="T9" fmla="*/ 109 h 1644"/>
              <a:gd name="T10" fmla="*/ 660 w 1659"/>
              <a:gd name="T11" fmla="*/ 162 h 1644"/>
              <a:gd name="T12" fmla="*/ 780 w 1659"/>
              <a:gd name="T13" fmla="*/ 224 h 1644"/>
              <a:gd name="T14" fmla="*/ 893 w 1659"/>
              <a:gd name="T15" fmla="*/ 293 h 1644"/>
              <a:gd name="T16" fmla="*/ 1000 w 1659"/>
              <a:gd name="T17" fmla="*/ 370 h 1644"/>
              <a:gd name="T18" fmla="*/ 1099 w 1659"/>
              <a:gd name="T19" fmla="*/ 457 h 1644"/>
              <a:gd name="T20" fmla="*/ 1193 w 1659"/>
              <a:gd name="T21" fmla="*/ 549 h 1644"/>
              <a:gd name="T22" fmla="*/ 1279 w 1659"/>
              <a:gd name="T23" fmla="*/ 650 h 1644"/>
              <a:gd name="T24" fmla="*/ 1358 w 1659"/>
              <a:gd name="T25" fmla="*/ 755 h 1644"/>
              <a:gd name="T26" fmla="*/ 1430 w 1659"/>
              <a:gd name="T27" fmla="*/ 868 h 1644"/>
              <a:gd name="T28" fmla="*/ 1492 w 1659"/>
              <a:gd name="T29" fmla="*/ 986 h 1644"/>
              <a:gd name="T30" fmla="*/ 1544 w 1659"/>
              <a:gd name="T31" fmla="*/ 1108 h 1644"/>
              <a:gd name="T32" fmla="*/ 1587 w 1659"/>
              <a:gd name="T33" fmla="*/ 1236 h 1644"/>
              <a:gd name="T34" fmla="*/ 1621 w 1659"/>
              <a:gd name="T35" fmla="*/ 1369 h 1644"/>
              <a:gd name="T36" fmla="*/ 1646 w 1659"/>
              <a:gd name="T37" fmla="*/ 1505 h 1644"/>
              <a:gd name="T38" fmla="*/ 1659 w 1659"/>
              <a:gd name="T39" fmla="*/ 1644 h 1644"/>
              <a:gd name="T40" fmla="*/ 1381 w 1659"/>
              <a:gd name="T41" fmla="*/ 1644 h 1644"/>
              <a:gd name="T42" fmla="*/ 1368 w 1659"/>
              <a:gd name="T43" fmla="*/ 1514 h 1644"/>
              <a:gd name="T44" fmla="*/ 1343 w 1659"/>
              <a:gd name="T45" fmla="*/ 1390 h 1644"/>
              <a:gd name="T46" fmla="*/ 1308 w 1659"/>
              <a:gd name="T47" fmla="*/ 1268 h 1644"/>
              <a:gd name="T48" fmla="*/ 1263 w 1659"/>
              <a:gd name="T49" fmla="*/ 1151 h 1644"/>
              <a:gd name="T50" fmla="*/ 1208 w 1659"/>
              <a:gd name="T51" fmla="*/ 1041 h 1644"/>
              <a:gd name="T52" fmla="*/ 1146 w 1659"/>
              <a:gd name="T53" fmla="*/ 935 h 1644"/>
              <a:gd name="T54" fmla="*/ 1075 w 1659"/>
              <a:gd name="T55" fmla="*/ 834 h 1644"/>
              <a:gd name="T56" fmla="*/ 994 w 1659"/>
              <a:gd name="T57" fmla="*/ 742 h 1644"/>
              <a:gd name="T58" fmla="*/ 908 w 1659"/>
              <a:gd name="T59" fmla="*/ 656 h 1644"/>
              <a:gd name="T60" fmla="*/ 814 w 1659"/>
              <a:gd name="T61" fmla="*/ 577 h 1644"/>
              <a:gd name="T62" fmla="*/ 712 w 1659"/>
              <a:gd name="T63" fmla="*/ 505 h 1644"/>
              <a:gd name="T64" fmla="*/ 607 w 1659"/>
              <a:gd name="T65" fmla="*/ 443 h 1644"/>
              <a:gd name="T66" fmla="*/ 494 w 1659"/>
              <a:gd name="T67" fmla="*/ 391 h 1644"/>
              <a:gd name="T68" fmla="*/ 378 w 1659"/>
              <a:gd name="T69" fmla="*/ 348 h 1644"/>
              <a:gd name="T70" fmla="*/ 256 w 1659"/>
              <a:gd name="T71" fmla="*/ 314 h 1644"/>
              <a:gd name="T72" fmla="*/ 130 w 1659"/>
              <a:gd name="T73" fmla="*/ 289 h 1644"/>
              <a:gd name="T74" fmla="*/ 0 w 1659"/>
              <a:gd name="T75" fmla="*/ 278 h 1644"/>
              <a:gd name="T76" fmla="*/ 0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0" y="0"/>
                </a:moveTo>
                <a:lnTo>
                  <a:pt x="139" y="11"/>
                </a:lnTo>
                <a:lnTo>
                  <a:pt x="277" y="34"/>
                </a:lnTo>
                <a:lnTo>
                  <a:pt x="408" y="68"/>
                </a:lnTo>
                <a:lnTo>
                  <a:pt x="538" y="109"/>
                </a:lnTo>
                <a:lnTo>
                  <a:pt x="660" y="162"/>
                </a:lnTo>
                <a:lnTo>
                  <a:pt x="780" y="224"/>
                </a:lnTo>
                <a:lnTo>
                  <a:pt x="893" y="293"/>
                </a:lnTo>
                <a:lnTo>
                  <a:pt x="1000" y="370"/>
                </a:lnTo>
                <a:lnTo>
                  <a:pt x="1099" y="457"/>
                </a:lnTo>
                <a:lnTo>
                  <a:pt x="1193" y="549"/>
                </a:lnTo>
                <a:lnTo>
                  <a:pt x="1279" y="650"/>
                </a:lnTo>
                <a:lnTo>
                  <a:pt x="1358" y="755"/>
                </a:lnTo>
                <a:lnTo>
                  <a:pt x="1430" y="868"/>
                </a:lnTo>
                <a:lnTo>
                  <a:pt x="1492" y="986"/>
                </a:lnTo>
                <a:lnTo>
                  <a:pt x="1544" y="1108"/>
                </a:lnTo>
                <a:lnTo>
                  <a:pt x="1587" y="1236"/>
                </a:lnTo>
                <a:lnTo>
                  <a:pt x="1621" y="1369"/>
                </a:lnTo>
                <a:lnTo>
                  <a:pt x="1646" y="1505"/>
                </a:lnTo>
                <a:lnTo>
                  <a:pt x="1659" y="1644"/>
                </a:lnTo>
                <a:lnTo>
                  <a:pt x="1381" y="1644"/>
                </a:lnTo>
                <a:lnTo>
                  <a:pt x="1368" y="1514"/>
                </a:lnTo>
                <a:lnTo>
                  <a:pt x="1343" y="1390"/>
                </a:lnTo>
                <a:lnTo>
                  <a:pt x="1308" y="1268"/>
                </a:lnTo>
                <a:lnTo>
                  <a:pt x="1263" y="1151"/>
                </a:lnTo>
                <a:lnTo>
                  <a:pt x="1208" y="1041"/>
                </a:lnTo>
                <a:lnTo>
                  <a:pt x="1146" y="935"/>
                </a:lnTo>
                <a:lnTo>
                  <a:pt x="1075" y="834"/>
                </a:lnTo>
                <a:lnTo>
                  <a:pt x="994" y="742"/>
                </a:lnTo>
                <a:lnTo>
                  <a:pt x="908" y="656"/>
                </a:lnTo>
                <a:lnTo>
                  <a:pt x="814" y="577"/>
                </a:lnTo>
                <a:lnTo>
                  <a:pt x="712" y="505"/>
                </a:lnTo>
                <a:lnTo>
                  <a:pt x="607" y="443"/>
                </a:lnTo>
                <a:lnTo>
                  <a:pt x="494" y="391"/>
                </a:lnTo>
                <a:lnTo>
                  <a:pt x="378" y="348"/>
                </a:lnTo>
                <a:lnTo>
                  <a:pt x="256" y="314"/>
                </a:lnTo>
                <a:lnTo>
                  <a:pt x="130" y="289"/>
                </a:lnTo>
                <a:lnTo>
                  <a:pt x="0" y="278"/>
                </a:lnTo>
                <a:lnTo>
                  <a:pt x="0" y="0"/>
                </a:lnTo>
                <a:close/>
              </a:path>
            </a:pathLst>
          </a:custGeom>
          <a:solidFill>
            <a:srgbClr val="FF99FF">
              <a:alpha val="2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616432" y="2837749"/>
            <a:ext cx="1152139" cy="1230521"/>
          </a:xfrm>
          <a:custGeom>
            <a:avLst/>
            <a:gdLst>
              <a:gd name="T0" fmla="*/ 1383 w 1659"/>
              <a:gd name="T1" fmla="*/ 0 h 1672"/>
              <a:gd name="T2" fmla="*/ 1659 w 1659"/>
              <a:gd name="T3" fmla="*/ 0 h 1672"/>
              <a:gd name="T4" fmla="*/ 1649 w 1659"/>
              <a:gd name="T5" fmla="*/ 141 h 1672"/>
              <a:gd name="T6" fmla="*/ 1627 w 1659"/>
              <a:gd name="T7" fmla="*/ 278 h 1672"/>
              <a:gd name="T8" fmla="*/ 1595 w 1659"/>
              <a:gd name="T9" fmla="*/ 413 h 1672"/>
              <a:gd name="T10" fmla="*/ 1552 w 1659"/>
              <a:gd name="T11" fmla="*/ 543 h 1672"/>
              <a:gd name="T12" fmla="*/ 1501 w 1659"/>
              <a:gd name="T13" fmla="*/ 667 h 1672"/>
              <a:gd name="T14" fmla="*/ 1439 w 1659"/>
              <a:gd name="T15" fmla="*/ 787 h 1672"/>
              <a:gd name="T16" fmla="*/ 1368 w 1659"/>
              <a:gd name="T17" fmla="*/ 902 h 1672"/>
              <a:gd name="T18" fmla="*/ 1291 w 1659"/>
              <a:gd name="T19" fmla="*/ 1010 h 1672"/>
              <a:gd name="T20" fmla="*/ 1202 w 1659"/>
              <a:gd name="T21" fmla="*/ 1112 h 1672"/>
              <a:gd name="T22" fmla="*/ 1109 w 1659"/>
              <a:gd name="T23" fmla="*/ 1208 h 1672"/>
              <a:gd name="T24" fmla="*/ 1007 w 1659"/>
              <a:gd name="T25" fmla="*/ 1294 h 1672"/>
              <a:gd name="T26" fmla="*/ 900 w 1659"/>
              <a:gd name="T27" fmla="*/ 1373 h 1672"/>
              <a:gd name="T28" fmla="*/ 787 w 1659"/>
              <a:gd name="T29" fmla="*/ 1444 h 1672"/>
              <a:gd name="T30" fmla="*/ 667 w 1659"/>
              <a:gd name="T31" fmla="*/ 1508 h 1672"/>
              <a:gd name="T32" fmla="*/ 543 w 1659"/>
              <a:gd name="T33" fmla="*/ 1561 h 1672"/>
              <a:gd name="T34" fmla="*/ 414 w 1659"/>
              <a:gd name="T35" fmla="*/ 1604 h 1672"/>
              <a:gd name="T36" fmla="*/ 280 w 1659"/>
              <a:gd name="T37" fmla="*/ 1638 h 1672"/>
              <a:gd name="T38" fmla="*/ 141 w 1659"/>
              <a:gd name="T39" fmla="*/ 1660 h 1672"/>
              <a:gd name="T40" fmla="*/ 0 w 1659"/>
              <a:gd name="T41" fmla="*/ 1672 h 1672"/>
              <a:gd name="T42" fmla="*/ 0 w 1659"/>
              <a:gd name="T43" fmla="*/ 1394 h 1672"/>
              <a:gd name="T44" fmla="*/ 132 w 1659"/>
              <a:gd name="T45" fmla="*/ 1382 h 1672"/>
              <a:gd name="T46" fmla="*/ 260 w 1659"/>
              <a:gd name="T47" fmla="*/ 1358 h 1672"/>
              <a:gd name="T48" fmla="*/ 382 w 1659"/>
              <a:gd name="T49" fmla="*/ 1324 h 1672"/>
              <a:gd name="T50" fmla="*/ 500 w 1659"/>
              <a:gd name="T51" fmla="*/ 1279 h 1672"/>
              <a:gd name="T52" fmla="*/ 613 w 1659"/>
              <a:gd name="T53" fmla="*/ 1225 h 1672"/>
              <a:gd name="T54" fmla="*/ 722 w 1659"/>
              <a:gd name="T55" fmla="*/ 1161 h 1672"/>
              <a:gd name="T56" fmla="*/ 823 w 1659"/>
              <a:gd name="T57" fmla="*/ 1089 h 1672"/>
              <a:gd name="T58" fmla="*/ 917 w 1659"/>
              <a:gd name="T59" fmla="*/ 1009 h 1672"/>
              <a:gd name="T60" fmla="*/ 1005 w 1659"/>
              <a:gd name="T61" fmla="*/ 920 h 1672"/>
              <a:gd name="T62" fmla="*/ 1084 w 1659"/>
              <a:gd name="T63" fmla="*/ 825 h 1672"/>
              <a:gd name="T64" fmla="*/ 1155 w 1659"/>
              <a:gd name="T65" fmla="*/ 723 h 1672"/>
              <a:gd name="T66" fmla="*/ 1217 w 1659"/>
              <a:gd name="T67" fmla="*/ 614 h 1672"/>
              <a:gd name="T68" fmla="*/ 1272 w 1659"/>
              <a:gd name="T69" fmla="*/ 500 h 1672"/>
              <a:gd name="T70" fmla="*/ 1315 w 1659"/>
              <a:gd name="T71" fmla="*/ 381 h 1672"/>
              <a:gd name="T72" fmla="*/ 1349 w 1659"/>
              <a:gd name="T73" fmla="*/ 257 h 1672"/>
              <a:gd name="T74" fmla="*/ 1371 w 1659"/>
              <a:gd name="T75" fmla="*/ 130 h 1672"/>
              <a:gd name="T76" fmla="*/ 1383 w 1659"/>
              <a:gd name="T77" fmla="*/ 0 h 1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72">
                <a:moveTo>
                  <a:pt x="1383" y="0"/>
                </a:moveTo>
                <a:lnTo>
                  <a:pt x="1659" y="0"/>
                </a:lnTo>
                <a:lnTo>
                  <a:pt x="1649" y="141"/>
                </a:lnTo>
                <a:lnTo>
                  <a:pt x="1627" y="278"/>
                </a:lnTo>
                <a:lnTo>
                  <a:pt x="1595" y="413"/>
                </a:lnTo>
                <a:lnTo>
                  <a:pt x="1552" y="543"/>
                </a:lnTo>
                <a:lnTo>
                  <a:pt x="1501" y="667"/>
                </a:lnTo>
                <a:lnTo>
                  <a:pt x="1439" y="787"/>
                </a:lnTo>
                <a:lnTo>
                  <a:pt x="1368" y="902"/>
                </a:lnTo>
                <a:lnTo>
                  <a:pt x="1291" y="1010"/>
                </a:lnTo>
                <a:lnTo>
                  <a:pt x="1202" y="1112"/>
                </a:lnTo>
                <a:lnTo>
                  <a:pt x="1109" y="1208"/>
                </a:lnTo>
                <a:lnTo>
                  <a:pt x="1007" y="1294"/>
                </a:lnTo>
                <a:lnTo>
                  <a:pt x="900" y="1373"/>
                </a:lnTo>
                <a:lnTo>
                  <a:pt x="787" y="1444"/>
                </a:lnTo>
                <a:lnTo>
                  <a:pt x="667" y="1508"/>
                </a:lnTo>
                <a:lnTo>
                  <a:pt x="543" y="1561"/>
                </a:lnTo>
                <a:lnTo>
                  <a:pt x="414" y="1604"/>
                </a:lnTo>
                <a:lnTo>
                  <a:pt x="280" y="1638"/>
                </a:lnTo>
                <a:lnTo>
                  <a:pt x="141" y="1660"/>
                </a:lnTo>
                <a:lnTo>
                  <a:pt x="0" y="1672"/>
                </a:lnTo>
                <a:lnTo>
                  <a:pt x="0" y="1394"/>
                </a:lnTo>
                <a:lnTo>
                  <a:pt x="132" y="1382"/>
                </a:lnTo>
                <a:lnTo>
                  <a:pt x="260" y="1358"/>
                </a:lnTo>
                <a:lnTo>
                  <a:pt x="382" y="1324"/>
                </a:lnTo>
                <a:lnTo>
                  <a:pt x="500" y="1279"/>
                </a:lnTo>
                <a:lnTo>
                  <a:pt x="613" y="1225"/>
                </a:lnTo>
                <a:lnTo>
                  <a:pt x="722" y="1161"/>
                </a:lnTo>
                <a:lnTo>
                  <a:pt x="823" y="1089"/>
                </a:lnTo>
                <a:lnTo>
                  <a:pt x="917" y="1009"/>
                </a:lnTo>
                <a:lnTo>
                  <a:pt x="1005" y="920"/>
                </a:lnTo>
                <a:lnTo>
                  <a:pt x="1084" y="825"/>
                </a:lnTo>
                <a:lnTo>
                  <a:pt x="1155" y="723"/>
                </a:lnTo>
                <a:lnTo>
                  <a:pt x="1217" y="614"/>
                </a:lnTo>
                <a:lnTo>
                  <a:pt x="1272" y="500"/>
                </a:lnTo>
                <a:lnTo>
                  <a:pt x="1315" y="381"/>
                </a:lnTo>
                <a:lnTo>
                  <a:pt x="1349" y="257"/>
                </a:lnTo>
                <a:lnTo>
                  <a:pt x="1371" y="130"/>
                </a:lnTo>
                <a:lnTo>
                  <a:pt x="1383" y="0"/>
                </a:lnTo>
                <a:close/>
              </a:path>
            </a:pathLst>
          </a:custGeom>
          <a:solidFill>
            <a:srgbClr val="00B050">
              <a:alpha val="2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2796833" y="2837749"/>
            <a:ext cx="1730737" cy="1741523"/>
          </a:xfrm>
          <a:custGeom>
            <a:avLst/>
            <a:gdLst>
              <a:gd name="T0" fmla="*/ 0 w 2295"/>
              <a:gd name="T1" fmla="*/ 0 h 2308"/>
              <a:gd name="T2" fmla="*/ 289 w 2295"/>
              <a:gd name="T3" fmla="*/ 0 h 2308"/>
              <a:gd name="T4" fmla="*/ 300 w 2295"/>
              <a:gd name="T5" fmla="*/ 154 h 2308"/>
              <a:gd name="T6" fmla="*/ 321 w 2295"/>
              <a:gd name="T7" fmla="*/ 306 h 2308"/>
              <a:gd name="T8" fmla="*/ 353 w 2295"/>
              <a:gd name="T9" fmla="*/ 455 h 2308"/>
              <a:gd name="T10" fmla="*/ 394 w 2295"/>
              <a:gd name="T11" fmla="*/ 597 h 2308"/>
              <a:gd name="T12" fmla="*/ 447 w 2295"/>
              <a:gd name="T13" fmla="*/ 738 h 2308"/>
              <a:gd name="T14" fmla="*/ 509 w 2295"/>
              <a:gd name="T15" fmla="*/ 871 h 2308"/>
              <a:gd name="T16" fmla="*/ 580 w 2295"/>
              <a:gd name="T17" fmla="*/ 1001 h 2308"/>
              <a:gd name="T18" fmla="*/ 659 w 2295"/>
              <a:gd name="T19" fmla="*/ 1125 h 2308"/>
              <a:gd name="T20" fmla="*/ 747 w 2295"/>
              <a:gd name="T21" fmla="*/ 1241 h 2308"/>
              <a:gd name="T22" fmla="*/ 843 w 2295"/>
              <a:gd name="T23" fmla="*/ 1352 h 2308"/>
              <a:gd name="T24" fmla="*/ 946 w 2295"/>
              <a:gd name="T25" fmla="*/ 1456 h 2308"/>
              <a:gd name="T26" fmla="*/ 1055 w 2295"/>
              <a:gd name="T27" fmla="*/ 1553 h 2308"/>
              <a:gd name="T28" fmla="*/ 1172 w 2295"/>
              <a:gd name="T29" fmla="*/ 1642 h 2308"/>
              <a:gd name="T30" fmla="*/ 1296 w 2295"/>
              <a:gd name="T31" fmla="*/ 1720 h 2308"/>
              <a:gd name="T32" fmla="*/ 1423 w 2295"/>
              <a:gd name="T33" fmla="*/ 1794 h 2308"/>
              <a:gd name="T34" fmla="*/ 1559 w 2295"/>
              <a:gd name="T35" fmla="*/ 1856 h 2308"/>
              <a:gd name="T36" fmla="*/ 1698 w 2295"/>
              <a:gd name="T37" fmla="*/ 1908 h 2308"/>
              <a:gd name="T38" fmla="*/ 1840 w 2295"/>
              <a:gd name="T39" fmla="*/ 1951 h 2308"/>
              <a:gd name="T40" fmla="*/ 1989 w 2295"/>
              <a:gd name="T41" fmla="*/ 1985 h 2308"/>
              <a:gd name="T42" fmla="*/ 2139 w 2295"/>
              <a:gd name="T43" fmla="*/ 2008 h 2308"/>
              <a:gd name="T44" fmla="*/ 2295 w 2295"/>
              <a:gd name="T45" fmla="*/ 2019 h 2308"/>
              <a:gd name="T46" fmla="*/ 2295 w 2295"/>
              <a:gd name="T47" fmla="*/ 2308 h 2308"/>
              <a:gd name="T48" fmla="*/ 2131 w 2295"/>
              <a:gd name="T49" fmla="*/ 2297 h 2308"/>
              <a:gd name="T50" fmla="*/ 1974 w 2295"/>
              <a:gd name="T51" fmla="*/ 2276 h 2308"/>
              <a:gd name="T52" fmla="*/ 1818 w 2295"/>
              <a:gd name="T53" fmla="*/ 2244 h 2308"/>
              <a:gd name="T54" fmla="*/ 1666 w 2295"/>
              <a:gd name="T55" fmla="*/ 2203 h 2308"/>
              <a:gd name="T56" fmla="*/ 1519 w 2295"/>
              <a:gd name="T57" fmla="*/ 2152 h 2308"/>
              <a:gd name="T58" fmla="*/ 1376 w 2295"/>
              <a:gd name="T59" fmla="*/ 2092 h 2308"/>
              <a:gd name="T60" fmla="*/ 1237 w 2295"/>
              <a:gd name="T61" fmla="*/ 2023 h 2308"/>
              <a:gd name="T62" fmla="*/ 1106 w 2295"/>
              <a:gd name="T63" fmla="*/ 1944 h 2308"/>
              <a:gd name="T64" fmla="*/ 978 w 2295"/>
              <a:gd name="T65" fmla="*/ 1859 h 2308"/>
              <a:gd name="T66" fmla="*/ 858 w 2295"/>
              <a:gd name="T67" fmla="*/ 1765 h 2308"/>
              <a:gd name="T68" fmla="*/ 743 w 2295"/>
              <a:gd name="T69" fmla="*/ 1664 h 2308"/>
              <a:gd name="T70" fmla="*/ 635 w 2295"/>
              <a:gd name="T71" fmla="*/ 1555 h 2308"/>
              <a:gd name="T72" fmla="*/ 535 w 2295"/>
              <a:gd name="T73" fmla="*/ 1441 h 2308"/>
              <a:gd name="T74" fmla="*/ 441 w 2295"/>
              <a:gd name="T75" fmla="*/ 1318 h 2308"/>
              <a:gd name="T76" fmla="*/ 357 w 2295"/>
              <a:gd name="T77" fmla="*/ 1191 h 2308"/>
              <a:gd name="T78" fmla="*/ 280 w 2295"/>
              <a:gd name="T79" fmla="*/ 1057 h 2308"/>
              <a:gd name="T80" fmla="*/ 210 w 2295"/>
              <a:gd name="T81" fmla="*/ 920 h 2308"/>
              <a:gd name="T82" fmla="*/ 150 w 2295"/>
              <a:gd name="T83" fmla="*/ 776 h 2308"/>
              <a:gd name="T84" fmla="*/ 101 w 2295"/>
              <a:gd name="T85" fmla="*/ 629 h 2308"/>
              <a:gd name="T86" fmla="*/ 60 w 2295"/>
              <a:gd name="T87" fmla="*/ 477 h 2308"/>
              <a:gd name="T88" fmla="*/ 30 w 2295"/>
              <a:gd name="T89" fmla="*/ 321 h 2308"/>
              <a:gd name="T90" fmla="*/ 9 w 2295"/>
              <a:gd name="T91" fmla="*/ 162 h 2308"/>
              <a:gd name="T92" fmla="*/ 0 w 2295"/>
              <a:gd name="T93" fmla="*/ 0 h 2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95" h="2308">
                <a:moveTo>
                  <a:pt x="0" y="0"/>
                </a:moveTo>
                <a:lnTo>
                  <a:pt x="289" y="0"/>
                </a:lnTo>
                <a:lnTo>
                  <a:pt x="300" y="154"/>
                </a:lnTo>
                <a:lnTo>
                  <a:pt x="321" y="306"/>
                </a:lnTo>
                <a:lnTo>
                  <a:pt x="353" y="455"/>
                </a:lnTo>
                <a:lnTo>
                  <a:pt x="394" y="597"/>
                </a:lnTo>
                <a:lnTo>
                  <a:pt x="447" y="738"/>
                </a:lnTo>
                <a:lnTo>
                  <a:pt x="509" y="871"/>
                </a:lnTo>
                <a:lnTo>
                  <a:pt x="580" y="1001"/>
                </a:lnTo>
                <a:lnTo>
                  <a:pt x="659" y="1125"/>
                </a:lnTo>
                <a:lnTo>
                  <a:pt x="747" y="1241"/>
                </a:lnTo>
                <a:lnTo>
                  <a:pt x="843" y="1352"/>
                </a:lnTo>
                <a:lnTo>
                  <a:pt x="946" y="1456"/>
                </a:lnTo>
                <a:lnTo>
                  <a:pt x="1055" y="1553"/>
                </a:lnTo>
                <a:lnTo>
                  <a:pt x="1172" y="1642"/>
                </a:lnTo>
                <a:lnTo>
                  <a:pt x="1296" y="1720"/>
                </a:lnTo>
                <a:lnTo>
                  <a:pt x="1423" y="1794"/>
                </a:lnTo>
                <a:lnTo>
                  <a:pt x="1559" y="1856"/>
                </a:lnTo>
                <a:lnTo>
                  <a:pt x="1698" y="1908"/>
                </a:lnTo>
                <a:lnTo>
                  <a:pt x="1840" y="1951"/>
                </a:lnTo>
                <a:lnTo>
                  <a:pt x="1989" y="1985"/>
                </a:lnTo>
                <a:lnTo>
                  <a:pt x="2139" y="2008"/>
                </a:lnTo>
                <a:lnTo>
                  <a:pt x="2295" y="2019"/>
                </a:lnTo>
                <a:lnTo>
                  <a:pt x="2295" y="2308"/>
                </a:lnTo>
                <a:lnTo>
                  <a:pt x="2131" y="2297"/>
                </a:lnTo>
                <a:lnTo>
                  <a:pt x="1974" y="2276"/>
                </a:lnTo>
                <a:lnTo>
                  <a:pt x="1818" y="2244"/>
                </a:lnTo>
                <a:lnTo>
                  <a:pt x="1666" y="2203"/>
                </a:lnTo>
                <a:lnTo>
                  <a:pt x="1519" y="2152"/>
                </a:lnTo>
                <a:lnTo>
                  <a:pt x="1376" y="2092"/>
                </a:lnTo>
                <a:lnTo>
                  <a:pt x="1237" y="2023"/>
                </a:lnTo>
                <a:lnTo>
                  <a:pt x="1106" y="1944"/>
                </a:lnTo>
                <a:lnTo>
                  <a:pt x="978" y="1859"/>
                </a:lnTo>
                <a:lnTo>
                  <a:pt x="858" y="1765"/>
                </a:lnTo>
                <a:lnTo>
                  <a:pt x="743" y="1664"/>
                </a:lnTo>
                <a:lnTo>
                  <a:pt x="635" y="1555"/>
                </a:lnTo>
                <a:lnTo>
                  <a:pt x="535" y="1441"/>
                </a:lnTo>
                <a:lnTo>
                  <a:pt x="441" y="1318"/>
                </a:lnTo>
                <a:lnTo>
                  <a:pt x="357" y="1191"/>
                </a:lnTo>
                <a:lnTo>
                  <a:pt x="280" y="1057"/>
                </a:lnTo>
                <a:lnTo>
                  <a:pt x="210" y="920"/>
                </a:lnTo>
                <a:lnTo>
                  <a:pt x="150" y="776"/>
                </a:lnTo>
                <a:lnTo>
                  <a:pt x="101" y="629"/>
                </a:lnTo>
                <a:lnTo>
                  <a:pt x="60" y="477"/>
                </a:lnTo>
                <a:lnTo>
                  <a:pt x="30" y="321"/>
                </a:lnTo>
                <a:lnTo>
                  <a:pt x="9" y="1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2796833" y="1076596"/>
            <a:ext cx="1730737" cy="166982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rgbClr val="FF93B7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634989" y="1076596"/>
            <a:ext cx="1674890" cy="1669820"/>
          </a:xfrm>
          <a:custGeom>
            <a:avLst/>
            <a:gdLst>
              <a:gd name="T0" fmla="*/ 0 w 2294"/>
              <a:gd name="T1" fmla="*/ 0 h 2281"/>
              <a:gd name="T2" fmla="*/ 169 w 2294"/>
              <a:gd name="T3" fmla="*/ 12 h 2281"/>
              <a:gd name="T4" fmla="*/ 333 w 2294"/>
              <a:gd name="T5" fmla="*/ 34 h 2281"/>
              <a:gd name="T6" fmla="*/ 494 w 2294"/>
              <a:gd name="T7" fmla="*/ 68 h 2281"/>
              <a:gd name="T8" fmla="*/ 650 w 2294"/>
              <a:gd name="T9" fmla="*/ 113 h 2281"/>
              <a:gd name="T10" fmla="*/ 802 w 2294"/>
              <a:gd name="T11" fmla="*/ 168 h 2281"/>
              <a:gd name="T12" fmla="*/ 951 w 2294"/>
              <a:gd name="T13" fmla="*/ 231 h 2281"/>
              <a:gd name="T14" fmla="*/ 1092 w 2294"/>
              <a:gd name="T15" fmla="*/ 307 h 2281"/>
              <a:gd name="T16" fmla="*/ 1229 w 2294"/>
              <a:gd name="T17" fmla="*/ 389 h 2281"/>
              <a:gd name="T18" fmla="*/ 1358 w 2294"/>
              <a:gd name="T19" fmla="*/ 481 h 2281"/>
              <a:gd name="T20" fmla="*/ 1480 w 2294"/>
              <a:gd name="T21" fmla="*/ 581 h 2281"/>
              <a:gd name="T22" fmla="*/ 1597 w 2294"/>
              <a:gd name="T23" fmla="*/ 690 h 2281"/>
              <a:gd name="T24" fmla="*/ 1706 w 2294"/>
              <a:gd name="T25" fmla="*/ 804 h 2281"/>
              <a:gd name="T26" fmla="*/ 1807 w 2294"/>
              <a:gd name="T27" fmla="*/ 928 h 2281"/>
              <a:gd name="T28" fmla="*/ 1899 w 2294"/>
              <a:gd name="T29" fmla="*/ 1056 h 2281"/>
              <a:gd name="T30" fmla="*/ 1984 w 2294"/>
              <a:gd name="T31" fmla="*/ 1191 h 2281"/>
              <a:gd name="T32" fmla="*/ 2059 w 2294"/>
              <a:gd name="T33" fmla="*/ 1334 h 2281"/>
              <a:gd name="T34" fmla="*/ 2123 w 2294"/>
              <a:gd name="T35" fmla="*/ 1480 h 2281"/>
              <a:gd name="T36" fmla="*/ 2179 w 2294"/>
              <a:gd name="T37" fmla="*/ 1633 h 2281"/>
              <a:gd name="T38" fmla="*/ 2224 w 2294"/>
              <a:gd name="T39" fmla="*/ 1788 h 2281"/>
              <a:gd name="T40" fmla="*/ 2260 w 2294"/>
              <a:gd name="T41" fmla="*/ 1948 h 2281"/>
              <a:gd name="T42" fmla="*/ 2282 w 2294"/>
              <a:gd name="T43" fmla="*/ 2113 h 2281"/>
              <a:gd name="T44" fmla="*/ 2294 w 2294"/>
              <a:gd name="T45" fmla="*/ 2281 h 2281"/>
              <a:gd name="T46" fmla="*/ 2004 w 2294"/>
              <a:gd name="T47" fmla="*/ 2281 h 2281"/>
              <a:gd name="T48" fmla="*/ 1993 w 2294"/>
              <a:gd name="T49" fmla="*/ 2128 h 2281"/>
              <a:gd name="T50" fmla="*/ 1971 w 2294"/>
              <a:gd name="T51" fmla="*/ 1978 h 2281"/>
              <a:gd name="T52" fmla="*/ 1937 w 2294"/>
              <a:gd name="T53" fmla="*/ 1832 h 2281"/>
              <a:gd name="T54" fmla="*/ 1894 w 2294"/>
              <a:gd name="T55" fmla="*/ 1689 h 2281"/>
              <a:gd name="T56" fmla="*/ 1839 w 2294"/>
              <a:gd name="T57" fmla="*/ 1552 h 2281"/>
              <a:gd name="T58" fmla="*/ 1777 w 2294"/>
              <a:gd name="T59" fmla="*/ 1420 h 2281"/>
              <a:gd name="T60" fmla="*/ 1706 w 2294"/>
              <a:gd name="T61" fmla="*/ 1293 h 2281"/>
              <a:gd name="T62" fmla="*/ 1627 w 2294"/>
              <a:gd name="T63" fmla="*/ 1171 h 2281"/>
              <a:gd name="T64" fmla="*/ 1539 w 2294"/>
              <a:gd name="T65" fmla="*/ 1056 h 2281"/>
              <a:gd name="T66" fmla="*/ 1443 w 2294"/>
              <a:gd name="T67" fmla="*/ 947 h 2281"/>
              <a:gd name="T68" fmla="*/ 1340 w 2294"/>
              <a:gd name="T69" fmla="*/ 844 h 2281"/>
              <a:gd name="T70" fmla="*/ 1231 w 2294"/>
              <a:gd name="T71" fmla="*/ 750 h 2281"/>
              <a:gd name="T72" fmla="*/ 1114 w 2294"/>
              <a:gd name="T73" fmla="*/ 662 h 2281"/>
              <a:gd name="T74" fmla="*/ 992 w 2294"/>
              <a:gd name="T75" fmla="*/ 583 h 2281"/>
              <a:gd name="T76" fmla="*/ 864 w 2294"/>
              <a:gd name="T77" fmla="*/ 513 h 2281"/>
              <a:gd name="T78" fmla="*/ 731 w 2294"/>
              <a:gd name="T79" fmla="*/ 451 h 2281"/>
              <a:gd name="T80" fmla="*/ 594 w 2294"/>
              <a:gd name="T81" fmla="*/ 399 h 2281"/>
              <a:gd name="T82" fmla="*/ 451 w 2294"/>
              <a:gd name="T83" fmla="*/ 355 h 2281"/>
              <a:gd name="T84" fmla="*/ 305 w 2294"/>
              <a:gd name="T85" fmla="*/ 324 h 2281"/>
              <a:gd name="T86" fmla="*/ 154 w 2294"/>
              <a:gd name="T87" fmla="*/ 303 h 2281"/>
              <a:gd name="T88" fmla="*/ 0 w 2294"/>
              <a:gd name="T89" fmla="*/ 292 h 2281"/>
              <a:gd name="T90" fmla="*/ 0 w 2294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4" h="2281">
                <a:moveTo>
                  <a:pt x="0" y="0"/>
                </a:moveTo>
                <a:lnTo>
                  <a:pt x="169" y="12"/>
                </a:lnTo>
                <a:lnTo>
                  <a:pt x="333" y="34"/>
                </a:lnTo>
                <a:lnTo>
                  <a:pt x="494" y="68"/>
                </a:lnTo>
                <a:lnTo>
                  <a:pt x="650" y="113"/>
                </a:lnTo>
                <a:lnTo>
                  <a:pt x="802" y="168"/>
                </a:lnTo>
                <a:lnTo>
                  <a:pt x="951" y="231"/>
                </a:lnTo>
                <a:lnTo>
                  <a:pt x="1092" y="307"/>
                </a:lnTo>
                <a:lnTo>
                  <a:pt x="1229" y="389"/>
                </a:lnTo>
                <a:lnTo>
                  <a:pt x="1358" y="481"/>
                </a:lnTo>
                <a:lnTo>
                  <a:pt x="1480" y="581"/>
                </a:lnTo>
                <a:lnTo>
                  <a:pt x="1597" y="690"/>
                </a:lnTo>
                <a:lnTo>
                  <a:pt x="1706" y="804"/>
                </a:lnTo>
                <a:lnTo>
                  <a:pt x="1807" y="928"/>
                </a:lnTo>
                <a:lnTo>
                  <a:pt x="1899" y="1056"/>
                </a:lnTo>
                <a:lnTo>
                  <a:pt x="1984" y="1191"/>
                </a:lnTo>
                <a:lnTo>
                  <a:pt x="2059" y="1334"/>
                </a:lnTo>
                <a:lnTo>
                  <a:pt x="2123" y="1480"/>
                </a:lnTo>
                <a:lnTo>
                  <a:pt x="2179" y="1633"/>
                </a:lnTo>
                <a:lnTo>
                  <a:pt x="2224" y="1788"/>
                </a:lnTo>
                <a:lnTo>
                  <a:pt x="2260" y="1948"/>
                </a:lnTo>
                <a:lnTo>
                  <a:pt x="2282" y="2113"/>
                </a:lnTo>
                <a:lnTo>
                  <a:pt x="2294" y="2281"/>
                </a:lnTo>
                <a:lnTo>
                  <a:pt x="2004" y="2281"/>
                </a:lnTo>
                <a:lnTo>
                  <a:pt x="1993" y="2128"/>
                </a:lnTo>
                <a:lnTo>
                  <a:pt x="1971" y="1978"/>
                </a:lnTo>
                <a:lnTo>
                  <a:pt x="1937" y="1832"/>
                </a:lnTo>
                <a:lnTo>
                  <a:pt x="1894" y="1689"/>
                </a:lnTo>
                <a:lnTo>
                  <a:pt x="1839" y="1552"/>
                </a:lnTo>
                <a:lnTo>
                  <a:pt x="1777" y="1420"/>
                </a:lnTo>
                <a:lnTo>
                  <a:pt x="1706" y="1293"/>
                </a:lnTo>
                <a:lnTo>
                  <a:pt x="1627" y="1171"/>
                </a:lnTo>
                <a:lnTo>
                  <a:pt x="1539" y="1056"/>
                </a:lnTo>
                <a:lnTo>
                  <a:pt x="1443" y="947"/>
                </a:lnTo>
                <a:lnTo>
                  <a:pt x="1340" y="844"/>
                </a:lnTo>
                <a:lnTo>
                  <a:pt x="1231" y="750"/>
                </a:lnTo>
                <a:lnTo>
                  <a:pt x="1114" y="662"/>
                </a:lnTo>
                <a:lnTo>
                  <a:pt x="992" y="583"/>
                </a:lnTo>
                <a:lnTo>
                  <a:pt x="864" y="513"/>
                </a:lnTo>
                <a:lnTo>
                  <a:pt x="731" y="451"/>
                </a:lnTo>
                <a:lnTo>
                  <a:pt x="594" y="399"/>
                </a:lnTo>
                <a:lnTo>
                  <a:pt x="451" y="355"/>
                </a:lnTo>
                <a:lnTo>
                  <a:pt x="305" y="324"/>
                </a:lnTo>
                <a:lnTo>
                  <a:pt x="154" y="303"/>
                </a:lnTo>
                <a:lnTo>
                  <a:pt x="0" y="2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alpha val="69804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616432" y="2837750"/>
            <a:ext cx="1713450" cy="1741522"/>
          </a:xfrm>
          <a:custGeom>
            <a:avLst/>
            <a:gdLst>
              <a:gd name="T0" fmla="*/ 2006 w 2296"/>
              <a:gd name="T1" fmla="*/ 0 h 2308"/>
              <a:gd name="T2" fmla="*/ 2296 w 2296"/>
              <a:gd name="T3" fmla="*/ 0 h 2308"/>
              <a:gd name="T4" fmla="*/ 2286 w 2296"/>
              <a:gd name="T5" fmla="*/ 162 h 2308"/>
              <a:gd name="T6" fmla="*/ 2265 w 2296"/>
              <a:gd name="T7" fmla="*/ 321 h 2308"/>
              <a:gd name="T8" fmla="*/ 2235 w 2296"/>
              <a:gd name="T9" fmla="*/ 477 h 2308"/>
              <a:gd name="T10" fmla="*/ 2194 w 2296"/>
              <a:gd name="T11" fmla="*/ 629 h 2308"/>
              <a:gd name="T12" fmla="*/ 2143 w 2296"/>
              <a:gd name="T13" fmla="*/ 776 h 2308"/>
              <a:gd name="T14" fmla="*/ 2085 w 2296"/>
              <a:gd name="T15" fmla="*/ 920 h 2308"/>
              <a:gd name="T16" fmla="*/ 2016 w 2296"/>
              <a:gd name="T17" fmla="*/ 1057 h 2308"/>
              <a:gd name="T18" fmla="*/ 1939 w 2296"/>
              <a:gd name="T19" fmla="*/ 1191 h 2308"/>
              <a:gd name="T20" fmla="*/ 1854 w 2296"/>
              <a:gd name="T21" fmla="*/ 1318 h 2308"/>
              <a:gd name="T22" fmla="*/ 1760 w 2296"/>
              <a:gd name="T23" fmla="*/ 1441 h 2308"/>
              <a:gd name="T24" fmla="*/ 1661 w 2296"/>
              <a:gd name="T25" fmla="*/ 1555 h 2308"/>
              <a:gd name="T26" fmla="*/ 1552 w 2296"/>
              <a:gd name="T27" fmla="*/ 1664 h 2308"/>
              <a:gd name="T28" fmla="*/ 1437 w 2296"/>
              <a:gd name="T29" fmla="*/ 1765 h 2308"/>
              <a:gd name="T30" fmla="*/ 1317 w 2296"/>
              <a:gd name="T31" fmla="*/ 1859 h 2308"/>
              <a:gd name="T32" fmla="*/ 1189 w 2296"/>
              <a:gd name="T33" fmla="*/ 1944 h 2308"/>
              <a:gd name="T34" fmla="*/ 1058 w 2296"/>
              <a:gd name="T35" fmla="*/ 2023 h 2308"/>
              <a:gd name="T36" fmla="*/ 919 w 2296"/>
              <a:gd name="T37" fmla="*/ 2092 h 2308"/>
              <a:gd name="T38" fmla="*/ 776 w 2296"/>
              <a:gd name="T39" fmla="*/ 2152 h 2308"/>
              <a:gd name="T40" fmla="*/ 630 w 2296"/>
              <a:gd name="T41" fmla="*/ 2203 h 2308"/>
              <a:gd name="T42" fmla="*/ 477 w 2296"/>
              <a:gd name="T43" fmla="*/ 2244 h 2308"/>
              <a:gd name="T44" fmla="*/ 322 w 2296"/>
              <a:gd name="T45" fmla="*/ 2276 h 2308"/>
              <a:gd name="T46" fmla="*/ 164 w 2296"/>
              <a:gd name="T47" fmla="*/ 2297 h 2308"/>
              <a:gd name="T48" fmla="*/ 0 w 2296"/>
              <a:gd name="T49" fmla="*/ 2308 h 2308"/>
              <a:gd name="T50" fmla="*/ 0 w 2296"/>
              <a:gd name="T51" fmla="*/ 2019 h 2308"/>
              <a:gd name="T52" fmla="*/ 156 w 2296"/>
              <a:gd name="T53" fmla="*/ 2008 h 2308"/>
              <a:gd name="T54" fmla="*/ 307 w 2296"/>
              <a:gd name="T55" fmla="*/ 1985 h 2308"/>
              <a:gd name="T56" fmla="*/ 455 w 2296"/>
              <a:gd name="T57" fmla="*/ 1951 h 2308"/>
              <a:gd name="T58" fmla="*/ 598 w 2296"/>
              <a:gd name="T59" fmla="*/ 1908 h 2308"/>
              <a:gd name="T60" fmla="*/ 737 w 2296"/>
              <a:gd name="T61" fmla="*/ 1856 h 2308"/>
              <a:gd name="T62" fmla="*/ 872 w 2296"/>
              <a:gd name="T63" fmla="*/ 1794 h 2308"/>
              <a:gd name="T64" fmla="*/ 1000 w 2296"/>
              <a:gd name="T65" fmla="*/ 1720 h 2308"/>
              <a:gd name="T66" fmla="*/ 1124 w 2296"/>
              <a:gd name="T67" fmla="*/ 1642 h 2308"/>
              <a:gd name="T68" fmla="*/ 1240 w 2296"/>
              <a:gd name="T69" fmla="*/ 1553 h 2308"/>
              <a:gd name="T70" fmla="*/ 1349 w 2296"/>
              <a:gd name="T71" fmla="*/ 1456 h 2308"/>
              <a:gd name="T72" fmla="*/ 1452 w 2296"/>
              <a:gd name="T73" fmla="*/ 1352 h 2308"/>
              <a:gd name="T74" fmla="*/ 1548 w 2296"/>
              <a:gd name="T75" fmla="*/ 1241 h 2308"/>
              <a:gd name="T76" fmla="*/ 1636 w 2296"/>
              <a:gd name="T77" fmla="*/ 1125 h 2308"/>
              <a:gd name="T78" fmla="*/ 1715 w 2296"/>
              <a:gd name="T79" fmla="*/ 1001 h 2308"/>
              <a:gd name="T80" fmla="*/ 1787 w 2296"/>
              <a:gd name="T81" fmla="*/ 871 h 2308"/>
              <a:gd name="T82" fmla="*/ 1849 w 2296"/>
              <a:gd name="T83" fmla="*/ 738 h 2308"/>
              <a:gd name="T84" fmla="*/ 1901 w 2296"/>
              <a:gd name="T85" fmla="*/ 597 h 2308"/>
              <a:gd name="T86" fmla="*/ 1942 w 2296"/>
              <a:gd name="T87" fmla="*/ 455 h 2308"/>
              <a:gd name="T88" fmla="*/ 1974 w 2296"/>
              <a:gd name="T89" fmla="*/ 306 h 2308"/>
              <a:gd name="T90" fmla="*/ 1995 w 2296"/>
              <a:gd name="T91" fmla="*/ 154 h 2308"/>
              <a:gd name="T92" fmla="*/ 2006 w 2296"/>
              <a:gd name="T93" fmla="*/ 0 h 2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96" h="2308">
                <a:moveTo>
                  <a:pt x="2006" y="0"/>
                </a:moveTo>
                <a:lnTo>
                  <a:pt x="2296" y="0"/>
                </a:lnTo>
                <a:lnTo>
                  <a:pt x="2286" y="162"/>
                </a:lnTo>
                <a:lnTo>
                  <a:pt x="2265" y="321"/>
                </a:lnTo>
                <a:lnTo>
                  <a:pt x="2235" y="477"/>
                </a:lnTo>
                <a:lnTo>
                  <a:pt x="2194" y="629"/>
                </a:lnTo>
                <a:lnTo>
                  <a:pt x="2143" y="776"/>
                </a:lnTo>
                <a:lnTo>
                  <a:pt x="2085" y="920"/>
                </a:lnTo>
                <a:lnTo>
                  <a:pt x="2016" y="1057"/>
                </a:lnTo>
                <a:lnTo>
                  <a:pt x="1939" y="1191"/>
                </a:lnTo>
                <a:lnTo>
                  <a:pt x="1854" y="1318"/>
                </a:lnTo>
                <a:lnTo>
                  <a:pt x="1760" y="1441"/>
                </a:lnTo>
                <a:lnTo>
                  <a:pt x="1661" y="1555"/>
                </a:lnTo>
                <a:lnTo>
                  <a:pt x="1552" y="1664"/>
                </a:lnTo>
                <a:lnTo>
                  <a:pt x="1437" y="1765"/>
                </a:lnTo>
                <a:lnTo>
                  <a:pt x="1317" y="1859"/>
                </a:lnTo>
                <a:lnTo>
                  <a:pt x="1189" y="1944"/>
                </a:lnTo>
                <a:lnTo>
                  <a:pt x="1058" y="2023"/>
                </a:lnTo>
                <a:lnTo>
                  <a:pt x="919" y="2092"/>
                </a:lnTo>
                <a:lnTo>
                  <a:pt x="776" y="2152"/>
                </a:lnTo>
                <a:lnTo>
                  <a:pt x="630" y="2203"/>
                </a:lnTo>
                <a:lnTo>
                  <a:pt x="477" y="2244"/>
                </a:lnTo>
                <a:lnTo>
                  <a:pt x="322" y="2276"/>
                </a:lnTo>
                <a:lnTo>
                  <a:pt x="164" y="2297"/>
                </a:lnTo>
                <a:lnTo>
                  <a:pt x="0" y="2308"/>
                </a:lnTo>
                <a:lnTo>
                  <a:pt x="0" y="2019"/>
                </a:lnTo>
                <a:lnTo>
                  <a:pt x="156" y="2008"/>
                </a:lnTo>
                <a:lnTo>
                  <a:pt x="307" y="1985"/>
                </a:lnTo>
                <a:lnTo>
                  <a:pt x="455" y="1951"/>
                </a:lnTo>
                <a:lnTo>
                  <a:pt x="598" y="1908"/>
                </a:lnTo>
                <a:lnTo>
                  <a:pt x="737" y="1856"/>
                </a:lnTo>
                <a:lnTo>
                  <a:pt x="872" y="1794"/>
                </a:lnTo>
                <a:lnTo>
                  <a:pt x="1000" y="1720"/>
                </a:lnTo>
                <a:lnTo>
                  <a:pt x="1124" y="1642"/>
                </a:lnTo>
                <a:lnTo>
                  <a:pt x="1240" y="1553"/>
                </a:lnTo>
                <a:lnTo>
                  <a:pt x="1349" y="1456"/>
                </a:lnTo>
                <a:lnTo>
                  <a:pt x="1452" y="1352"/>
                </a:lnTo>
                <a:lnTo>
                  <a:pt x="1548" y="1241"/>
                </a:lnTo>
                <a:lnTo>
                  <a:pt x="1636" y="1125"/>
                </a:lnTo>
                <a:lnTo>
                  <a:pt x="1715" y="1001"/>
                </a:lnTo>
                <a:lnTo>
                  <a:pt x="1787" y="871"/>
                </a:lnTo>
                <a:lnTo>
                  <a:pt x="1849" y="738"/>
                </a:lnTo>
                <a:lnTo>
                  <a:pt x="1901" y="597"/>
                </a:lnTo>
                <a:lnTo>
                  <a:pt x="1942" y="455"/>
                </a:lnTo>
                <a:lnTo>
                  <a:pt x="1974" y="306"/>
                </a:lnTo>
                <a:lnTo>
                  <a:pt x="1995" y="154"/>
                </a:lnTo>
                <a:lnTo>
                  <a:pt x="2006" y="0"/>
                </a:lnTo>
                <a:close/>
              </a:path>
            </a:pathLst>
          </a:custGeom>
          <a:solidFill>
            <a:srgbClr val="00B050">
              <a:alpha val="7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2240142" y="2837750"/>
            <a:ext cx="2287427" cy="2305750"/>
          </a:xfrm>
          <a:custGeom>
            <a:avLst/>
            <a:gdLst>
              <a:gd name="T0" fmla="*/ 0 w 3024"/>
              <a:gd name="T1" fmla="*/ 0 h 3037"/>
              <a:gd name="T2" fmla="*/ 702 w 3024"/>
              <a:gd name="T3" fmla="*/ 0 h 3037"/>
              <a:gd name="T4" fmla="*/ 714 w 3024"/>
              <a:gd name="T5" fmla="*/ 163 h 3037"/>
              <a:gd name="T6" fmla="*/ 732 w 3024"/>
              <a:gd name="T7" fmla="*/ 325 h 3037"/>
              <a:gd name="T8" fmla="*/ 764 w 3024"/>
              <a:gd name="T9" fmla="*/ 481 h 3037"/>
              <a:gd name="T10" fmla="*/ 806 w 3024"/>
              <a:gd name="T11" fmla="*/ 635 h 3037"/>
              <a:gd name="T12" fmla="*/ 856 w 3024"/>
              <a:gd name="T13" fmla="*/ 785 h 3037"/>
              <a:gd name="T14" fmla="*/ 917 w 3024"/>
              <a:gd name="T15" fmla="*/ 930 h 3037"/>
              <a:gd name="T16" fmla="*/ 986 w 3024"/>
              <a:gd name="T17" fmla="*/ 1069 h 3037"/>
              <a:gd name="T18" fmla="*/ 1063 w 3024"/>
              <a:gd name="T19" fmla="*/ 1204 h 3037"/>
              <a:gd name="T20" fmla="*/ 1149 w 3024"/>
              <a:gd name="T21" fmla="*/ 1334 h 3037"/>
              <a:gd name="T22" fmla="*/ 1243 w 3024"/>
              <a:gd name="T23" fmla="*/ 1456 h 3037"/>
              <a:gd name="T24" fmla="*/ 1347 w 3024"/>
              <a:gd name="T25" fmla="*/ 1572 h 3037"/>
              <a:gd name="T26" fmla="*/ 1456 w 3024"/>
              <a:gd name="T27" fmla="*/ 1681 h 3037"/>
              <a:gd name="T28" fmla="*/ 1570 w 3024"/>
              <a:gd name="T29" fmla="*/ 1784 h 3037"/>
              <a:gd name="T30" fmla="*/ 1692 w 3024"/>
              <a:gd name="T31" fmla="*/ 1878 h 3037"/>
              <a:gd name="T32" fmla="*/ 1822 w 3024"/>
              <a:gd name="T33" fmla="*/ 1966 h 3037"/>
              <a:gd name="T34" fmla="*/ 1955 w 3024"/>
              <a:gd name="T35" fmla="*/ 2045 h 3037"/>
              <a:gd name="T36" fmla="*/ 2094 w 3024"/>
              <a:gd name="T37" fmla="*/ 2115 h 3037"/>
              <a:gd name="T38" fmla="*/ 2239 w 3024"/>
              <a:gd name="T39" fmla="*/ 2177 h 3037"/>
              <a:gd name="T40" fmla="*/ 2389 w 3024"/>
              <a:gd name="T41" fmla="*/ 2228 h 3037"/>
              <a:gd name="T42" fmla="*/ 2541 w 3024"/>
              <a:gd name="T43" fmla="*/ 2269 h 3037"/>
              <a:gd name="T44" fmla="*/ 2699 w 3024"/>
              <a:gd name="T45" fmla="*/ 2301 h 3037"/>
              <a:gd name="T46" fmla="*/ 2859 w 3024"/>
              <a:gd name="T47" fmla="*/ 2323 h 3037"/>
              <a:gd name="T48" fmla="*/ 3024 w 3024"/>
              <a:gd name="T49" fmla="*/ 2333 h 3037"/>
              <a:gd name="T50" fmla="*/ 3024 w 3024"/>
              <a:gd name="T51" fmla="*/ 3037 h 3037"/>
              <a:gd name="T52" fmla="*/ 2834 w 3024"/>
              <a:gd name="T53" fmla="*/ 3028 h 3037"/>
              <a:gd name="T54" fmla="*/ 2646 w 3024"/>
              <a:gd name="T55" fmla="*/ 3005 h 3037"/>
              <a:gd name="T56" fmla="*/ 2464 w 3024"/>
              <a:gd name="T57" fmla="*/ 2973 h 3037"/>
              <a:gd name="T58" fmla="*/ 2284 w 3024"/>
              <a:gd name="T59" fmla="*/ 2930 h 3037"/>
              <a:gd name="T60" fmla="*/ 2109 w 3024"/>
              <a:gd name="T61" fmla="*/ 2877 h 3037"/>
              <a:gd name="T62" fmla="*/ 1940 w 3024"/>
              <a:gd name="T63" fmla="*/ 2815 h 3037"/>
              <a:gd name="T64" fmla="*/ 1773 w 3024"/>
              <a:gd name="T65" fmla="*/ 2742 h 3037"/>
              <a:gd name="T66" fmla="*/ 1613 w 3024"/>
              <a:gd name="T67" fmla="*/ 2661 h 3037"/>
              <a:gd name="T68" fmla="*/ 1459 w 3024"/>
              <a:gd name="T69" fmla="*/ 2569 h 3037"/>
              <a:gd name="T70" fmla="*/ 1309 w 3024"/>
              <a:gd name="T71" fmla="*/ 2472 h 3037"/>
              <a:gd name="T72" fmla="*/ 1166 w 3024"/>
              <a:gd name="T73" fmla="*/ 2365 h 3037"/>
              <a:gd name="T74" fmla="*/ 1031 w 3024"/>
              <a:gd name="T75" fmla="*/ 2248 h 3037"/>
              <a:gd name="T76" fmla="*/ 902 w 3024"/>
              <a:gd name="T77" fmla="*/ 2126 h 3037"/>
              <a:gd name="T78" fmla="*/ 779 w 3024"/>
              <a:gd name="T79" fmla="*/ 1997 h 3037"/>
              <a:gd name="T80" fmla="*/ 665 w 3024"/>
              <a:gd name="T81" fmla="*/ 1859 h 3037"/>
              <a:gd name="T82" fmla="*/ 558 w 3024"/>
              <a:gd name="T83" fmla="*/ 1717 h 3037"/>
              <a:gd name="T84" fmla="*/ 460 w 3024"/>
              <a:gd name="T85" fmla="*/ 1566 h 3037"/>
              <a:gd name="T86" fmla="*/ 370 w 3024"/>
              <a:gd name="T87" fmla="*/ 1412 h 3037"/>
              <a:gd name="T88" fmla="*/ 289 w 3024"/>
              <a:gd name="T89" fmla="*/ 1251 h 3037"/>
              <a:gd name="T90" fmla="*/ 218 w 3024"/>
              <a:gd name="T91" fmla="*/ 1086 h 3037"/>
              <a:gd name="T92" fmla="*/ 156 w 3024"/>
              <a:gd name="T93" fmla="*/ 915 h 3037"/>
              <a:gd name="T94" fmla="*/ 103 w 3024"/>
              <a:gd name="T95" fmla="*/ 738 h 3037"/>
              <a:gd name="T96" fmla="*/ 62 w 3024"/>
              <a:gd name="T97" fmla="*/ 560 h 3037"/>
              <a:gd name="T98" fmla="*/ 30 w 3024"/>
              <a:gd name="T99" fmla="*/ 376 h 3037"/>
              <a:gd name="T100" fmla="*/ 9 w 3024"/>
              <a:gd name="T101" fmla="*/ 190 h 3037"/>
              <a:gd name="T102" fmla="*/ 0 w 3024"/>
              <a:gd name="T103" fmla="*/ 0 h 3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24" h="3037">
                <a:moveTo>
                  <a:pt x="0" y="0"/>
                </a:moveTo>
                <a:lnTo>
                  <a:pt x="702" y="0"/>
                </a:lnTo>
                <a:lnTo>
                  <a:pt x="714" y="163"/>
                </a:lnTo>
                <a:lnTo>
                  <a:pt x="732" y="325"/>
                </a:lnTo>
                <a:lnTo>
                  <a:pt x="764" y="481"/>
                </a:lnTo>
                <a:lnTo>
                  <a:pt x="806" y="635"/>
                </a:lnTo>
                <a:lnTo>
                  <a:pt x="856" y="785"/>
                </a:lnTo>
                <a:lnTo>
                  <a:pt x="917" y="930"/>
                </a:lnTo>
                <a:lnTo>
                  <a:pt x="986" y="1069"/>
                </a:lnTo>
                <a:lnTo>
                  <a:pt x="1063" y="1204"/>
                </a:lnTo>
                <a:lnTo>
                  <a:pt x="1149" y="1334"/>
                </a:lnTo>
                <a:lnTo>
                  <a:pt x="1243" y="1456"/>
                </a:lnTo>
                <a:lnTo>
                  <a:pt x="1347" y="1572"/>
                </a:lnTo>
                <a:lnTo>
                  <a:pt x="1456" y="1681"/>
                </a:lnTo>
                <a:lnTo>
                  <a:pt x="1570" y="1784"/>
                </a:lnTo>
                <a:lnTo>
                  <a:pt x="1692" y="1878"/>
                </a:lnTo>
                <a:lnTo>
                  <a:pt x="1822" y="1966"/>
                </a:lnTo>
                <a:lnTo>
                  <a:pt x="1955" y="2045"/>
                </a:lnTo>
                <a:lnTo>
                  <a:pt x="2094" y="2115"/>
                </a:lnTo>
                <a:lnTo>
                  <a:pt x="2239" y="2177"/>
                </a:lnTo>
                <a:lnTo>
                  <a:pt x="2389" y="2228"/>
                </a:lnTo>
                <a:lnTo>
                  <a:pt x="2541" y="2269"/>
                </a:lnTo>
                <a:lnTo>
                  <a:pt x="2699" y="2301"/>
                </a:lnTo>
                <a:lnTo>
                  <a:pt x="2859" y="2323"/>
                </a:lnTo>
                <a:lnTo>
                  <a:pt x="3024" y="2333"/>
                </a:lnTo>
                <a:lnTo>
                  <a:pt x="3024" y="3037"/>
                </a:lnTo>
                <a:lnTo>
                  <a:pt x="2834" y="3028"/>
                </a:lnTo>
                <a:lnTo>
                  <a:pt x="2646" y="3005"/>
                </a:lnTo>
                <a:lnTo>
                  <a:pt x="2464" y="2973"/>
                </a:lnTo>
                <a:lnTo>
                  <a:pt x="2284" y="2930"/>
                </a:lnTo>
                <a:lnTo>
                  <a:pt x="2109" y="2877"/>
                </a:lnTo>
                <a:lnTo>
                  <a:pt x="1940" y="2815"/>
                </a:lnTo>
                <a:lnTo>
                  <a:pt x="1773" y="2742"/>
                </a:lnTo>
                <a:lnTo>
                  <a:pt x="1613" y="2661"/>
                </a:lnTo>
                <a:lnTo>
                  <a:pt x="1459" y="2569"/>
                </a:lnTo>
                <a:lnTo>
                  <a:pt x="1309" y="2472"/>
                </a:lnTo>
                <a:lnTo>
                  <a:pt x="1166" y="2365"/>
                </a:lnTo>
                <a:lnTo>
                  <a:pt x="1031" y="2248"/>
                </a:lnTo>
                <a:lnTo>
                  <a:pt x="902" y="2126"/>
                </a:lnTo>
                <a:lnTo>
                  <a:pt x="779" y="1997"/>
                </a:lnTo>
                <a:lnTo>
                  <a:pt x="665" y="1859"/>
                </a:lnTo>
                <a:lnTo>
                  <a:pt x="558" y="1717"/>
                </a:lnTo>
                <a:lnTo>
                  <a:pt x="460" y="1566"/>
                </a:lnTo>
                <a:lnTo>
                  <a:pt x="370" y="1412"/>
                </a:lnTo>
                <a:lnTo>
                  <a:pt x="289" y="1251"/>
                </a:lnTo>
                <a:lnTo>
                  <a:pt x="218" y="1086"/>
                </a:lnTo>
                <a:lnTo>
                  <a:pt x="156" y="915"/>
                </a:lnTo>
                <a:lnTo>
                  <a:pt x="103" y="738"/>
                </a:lnTo>
                <a:lnTo>
                  <a:pt x="62" y="560"/>
                </a:lnTo>
                <a:lnTo>
                  <a:pt x="30" y="376"/>
                </a:lnTo>
                <a:lnTo>
                  <a:pt x="9" y="1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2221084" y="512672"/>
            <a:ext cx="2306486" cy="2233747"/>
          </a:xfrm>
          <a:custGeom>
            <a:avLst/>
            <a:gdLst>
              <a:gd name="T0" fmla="*/ 3024 w 3024"/>
              <a:gd name="T1" fmla="*/ 0 h 3009"/>
              <a:gd name="T2" fmla="*/ 3024 w 3024"/>
              <a:gd name="T3" fmla="*/ 704 h 3009"/>
              <a:gd name="T4" fmla="*/ 2860 w 3024"/>
              <a:gd name="T5" fmla="*/ 713 h 3009"/>
              <a:gd name="T6" fmla="*/ 2701 w 3024"/>
              <a:gd name="T7" fmla="*/ 736 h 3009"/>
              <a:gd name="T8" fmla="*/ 2545 w 3024"/>
              <a:gd name="T9" fmla="*/ 766 h 3009"/>
              <a:gd name="T10" fmla="*/ 2393 w 3024"/>
              <a:gd name="T11" fmla="*/ 807 h 3009"/>
              <a:gd name="T12" fmla="*/ 2244 w 3024"/>
              <a:gd name="T13" fmla="*/ 860 h 3009"/>
              <a:gd name="T14" fmla="*/ 2102 w 3024"/>
              <a:gd name="T15" fmla="*/ 920 h 3009"/>
              <a:gd name="T16" fmla="*/ 1963 w 3024"/>
              <a:gd name="T17" fmla="*/ 988 h 3009"/>
              <a:gd name="T18" fmla="*/ 1829 w 3024"/>
              <a:gd name="T19" fmla="*/ 1067 h 3009"/>
              <a:gd name="T20" fmla="*/ 1702 w 3024"/>
              <a:gd name="T21" fmla="*/ 1151 h 3009"/>
              <a:gd name="T22" fmla="*/ 1580 w 3024"/>
              <a:gd name="T23" fmla="*/ 1245 h 3009"/>
              <a:gd name="T24" fmla="*/ 1465 w 3024"/>
              <a:gd name="T25" fmla="*/ 1346 h 3009"/>
              <a:gd name="T26" fmla="*/ 1356 w 3024"/>
              <a:gd name="T27" fmla="*/ 1455 h 3009"/>
              <a:gd name="T28" fmla="*/ 1255 w 3024"/>
              <a:gd name="T29" fmla="*/ 1570 h 3009"/>
              <a:gd name="T30" fmla="*/ 1161 w 3024"/>
              <a:gd name="T31" fmla="*/ 1690 h 3009"/>
              <a:gd name="T32" fmla="*/ 1074 w 3024"/>
              <a:gd name="T33" fmla="*/ 1818 h 3009"/>
              <a:gd name="T34" fmla="*/ 995 w 3024"/>
              <a:gd name="T35" fmla="*/ 1951 h 3009"/>
              <a:gd name="T36" fmla="*/ 926 w 3024"/>
              <a:gd name="T37" fmla="*/ 2088 h 3009"/>
              <a:gd name="T38" fmla="*/ 864 w 3024"/>
              <a:gd name="T39" fmla="*/ 2233 h 3009"/>
              <a:gd name="T40" fmla="*/ 813 w 3024"/>
              <a:gd name="T41" fmla="*/ 2379 h 3009"/>
              <a:gd name="T42" fmla="*/ 770 w 3024"/>
              <a:gd name="T43" fmla="*/ 2531 h 3009"/>
              <a:gd name="T44" fmla="*/ 738 w 3024"/>
              <a:gd name="T45" fmla="*/ 2687 h 3009"/>
              <a:gd name="T46" fmla="*/ 716 w 3024"/>
              <a:gd name="T47" fmla="*/ 2847 h 3009"/>
              <a:gd name="T48" fmla="*/ 704 w 3024"/>
              <a:gd name="T49" fmla="*/ 3009 h 3009"/>
              <a:gd name="T50" fmla="*/ 0 w 3024"/>
              <a:gd name="T51" fmla="*/ 3009 h 3009"/>
              <a:gd name="T52" fmla="*/ 11 w 3024"/>
              <a:gd name="T53" fmla="*/ 2821 h 3009"/>
              <a:gd name="T54" fmla="*/ 34 w 3024"/>
              <a:gd name="T55" fmla="*/ 2635 h 3009"/>
              <a:gd name="T56" fmla="*/ 66 w 3024"/>
              <a:gd name="T57" fmla="*/ 2453 h 3009"/>
              <a:gd name="T58" fmla="*/ 109 w 3024"/>
              <a:gd name="T59" fmla="*/ 2276 h 3009"/>
              <a:gd name="T60" fmla="*/ 163 w 3024"/>
              <a:gd name="T61" fmla="*/ 2101 h 3009"/>
              <a:gd name="T62" fmla="*/ 225 w 3024"/>
              <a:gd name="T63" fmla="*/ 1932 h 3009"/>
              <a:gd name="T64" fmla="*/ 299 w 3024"/>
              <a:gd name="T65" fmla="*/ 1767 h 3009"/>
              <a:gd name="T66" fmla="*/ 379 w 3024"/>
              <a:gd name="T67" fmla="*/ 1609 h 3009"/>
              <a:gd name="T68" fmla="*/ 470 w 3024"/>
              <a:gd name="T69" fmla="*/ 1455 h 3009"/>
              <a:gd name="T70" fmla="*/ 567 w 3024"/>
              <a:gd name="T71" fmla="*/ 1307 h 3009"/>
              <a:gd name="T72" fmla="*/ 674 w 3024"/>
              <a:gd name="T73" fmla="*/ 1166 h 3009"/>
              <a:gd name="T74" fmla="*/ 789 w 3024"/>
              <a:gd name="T75" fmla="*/ 1031 h 3009"/>
              <a:gd name="T76" fmla="*/ 911 w 3024"/>
              <a:gd name="T77" fmla="*/ 901 h 3009"/>
              <a:gd name="T78" fmla="*/ 1040 w 3024"/>
              <a:gd name="T79" fmla="*/ 781 h 3009"/>
              <a:gd name="T80" fmla="*/ 1176 w 3024"/>
              <a:gd name="T81" fmla="*/ 666 h 3009"/>
              <a:gd name="T82" fmla="*/ 1318 w 3024"/>
              <a:gd name="T83" fmla="*/ 559 h 3009"/>
              <a:gd name="T84" fmla="*/ 1467 w 3024"/>
              <a:gd name="T85" fmla="*/ 462 h 3009"/>
              <a:gd name="T86" fmla="*/ 1621 w 3024"/>
              <a:gd name="T87" fmla="*/ 374 h 3009"/>
              <a:gd name="T88" fmla="*/ 1780 w 3024"/>
              <a:gd name="T89" fmla="*/ 293 h 3009"/>
              <a:gd name="T90" fmla="*/ 1946 w 3024"/>
              <a:gd name="T91" fmla="*/ 219 h 3009"/>
              <a:gd name="T92" fmla="*/ 2115 w 3024"/>
              <a:gd name="T93" fmla="*/ 158 h 3009"/>
              <a:gd name="T94" fmla="*/ 2289 w 3024"/>
              <a:gd name="T95" fmla="*/ 105 h 3009"/>
              <a:gd name="T96" fmla="*/ 2468 w 3024"/>
              <a:gd name="T97" fmla="*/ 64 h 3009"/>
              <a:gd name="T98" fmla="*/ 2648 w 3024"/>
              <a:gd name="T99" fmla="*/ 32 h 3009"/>
              <a:gd name="T100" fmla="*/ 2834 w 3024"/>
              <a:gd name="T101" fmla="*/ 11 h 3009"/>
              <a:gd name="T102" fmla="*/ 3024 w 3024"/>
              <a:gd name="T103" fmla="*/ 0 h 3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24" h="3009">
                <a:moveTo>
                  <a:pt x="3024" y="0"/>
                </a:moveTo>
                <a:lnTo>
                  <a:pt x="3024" y="704"/>
                </a:lnTo>
                <a:lnTo>
                  <a:pt x="2860" y="713"/>
                </a:lnTo>
                <a:lnTo>
                  <a:pt x="2701" y="736"/>
                </a:lnTo>
                <a:lnTo>
                  <a:pt x="2545" y="766"/>
                </a:lnTo>
                <a:lnTo>
                  <a:pt x="2393" y="807"/>
                </a:lnTo>
                <a:lnTo>
                  <a:pt x="2244" y="860"/>
                </a:lnTo>
                <a:lnTo>
                  <a:pt x="2102" y="920"/>
                </a:lnTo>
                <a:lnTo>
                  <a:pt x="1963" y="988"/>
                </a:lnTo>
                <a:lnTo>
                  <a:pt x="1829" y="1067"/>
                </a:lnTo>
                <a:lnTo>
                  <a:pt x="1702" y="1151"/>
                </a:lnTo>
                <a:lnTo>
                  <a:pt x="1580" y="1245"/>
                </a:lnTo>
                <a:lnTo>
                  <a:pt x="1465" y="1346"/>
                </a:lnTo>
                <a:lnTo>
                  <a:pt x="1356" y="1455"/>
                </a:lnTo>
                <a:lnTo>
                  <a:pt x="1255" y="1570"/>
                </a:lnTo>
                <a:lnTo>
                  <a:pt x="1161" y="1690"/>
                </a:lnTo>
                <a:lnTo>
                  <a:pt x="1074" y="1818"/>
                </a:lnTo>
                <a:lnTo>
                  <a:pt x="995" y="1951"/>
                </a:lnTo>
                <a:lnTo>
                  <a:pt x="926" y="2088"/>
                </a:lnTo>
                <a:lnTo>
                  <a:pt x="864" y="2233"/>
                </a:lnTo>
                <a:lnTo>
                  <a:pt x="813" y="2379"/>
                </a:lnTo>
                <a:lnTo>
                  <a:pt x="770" y="2531"/>
                </a:lnTo>
                <a:lnTo>
                  <a:pt x="738" y="2687"/>
                </a:lnTo>
                <a:lnTo>
                  <a:pt x="716" y="2847"/>
                </a:lnTo>
                <a:lnTo>
                  <a:pt x="704" y="3009"/>
                </a:lnTo>
                <a:lnTo>
                  <a:pt x="0" y="3009"/>
                </a:lnTo>
                <a:lnTo>
                  <a:pt x="11" y="2821"/>
                </a:lnTo>
                <a:lnTo>
                  <a:pt x="34" y="2635"/>
                </a:lnTo>
                <a:lnTo>
                  <a:pt x="66" y="2453"/>
                </a:lnTo>
                <a:lnTo>
                  <a:pt x="109" y="2276"/>
                </a:lnTo>
                <a:lnTo>
                  <a:pt x="163" y="2101"/>
                </a:lnTo>
                <a:lnTo>
                  <a:pt x="225" y="1932"/>
                </a:lnTo>
                <a:lnTo>
                  <a:pt x="299" y="1767"/>
                </a:lnTo>
                <a:lnTo>
                  <a:pt x="379" y="1609"/>
                </a:lnTo>
                <a:lnTo>
                  <a:pt x="470" y="1455"/>
                </a:lnTo>
                <a:lnTo>
                  <a:pt x="567" y="1307"/>
                </a:lnTo>
                <a:lnTo>
                  <a:pt x="674" y="1166"/>
                </a:lnTo>
                <a:lnTo>
                  <a:pt x="789" y="1031"/>
                </a:lnTo>
                <a:lnTo>
                  <a:pt x="911" y="901"/>
                </a:lnTo>
                <a:lnTo>
                  <a:pt x="1040" y="781"/>
                </a:lnTo>
                <a:lnTo>
                  <a:pt x="1176" y="666"/>
                </a:lnTo>
                <a:lnTo>
                  <a:pt x="1318" y="559"/>
                </a:lnTo>
                <a:lnTo>
                  <a:pt x="1467" y="462"/>
                </a:lnTo>
                <a:lnTo>
                  <a:pt x="1621" y="374"/>
                </a:lnTo>
                <a:lnTo>
                  <a:pt x="1780" y="293"/>
                </a:lnTo>
                <a:lnTo>
                  <a:pt x="1946" y="219"/>
                </a:lnTo>
                <a:lnTo>
                  <a:pt x="2115" y="158"/>
                </a:lnTo>
                <a:lnTo>
                  <a:pt x="2289" y="105"/>
                </a:lnTo>
                <a:lnTo>
                  <a:pt x="2468" y="64"/>
                </a:lnTo>
                <a:lnTo>
                  <a:pt x="2648" y="32"/>
                </a:lnTo>
                <a:lnTo>
                  <a:pt x="2834" y="11"/>
                </a:lnTo>
                <a:lnTo>
                  <a:pt x="3024" y="0"/>
                </a:lnTo>
                <a:close/>
              </a:path>
            </a:pathLst>
          </a:custGeom>
          <a:solidFill>
            <a:srgbClr val="FF006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618062" y="528145"/>
            <a:ext cx="2281701" cy="2218272"/>
          </a:xfrm>
          <a:custGeom>
            <a:avLst/>
            <a:gdLst>
              <a:gd name="T0" fmla="*/ 0 w 3024"/>
              <a:gd name="T1" fmla="*/ 0 h 3009"/>
              <a:gd name="T2" fmla="*/ 190 w 3024"/>
              <a:gd name="T3" fmla="*/ 11 h 3009"/>
              <a:gd name="T4" fmla="*/ 374 w 3024"/>
              <a:gd name="T5" fmla="*/ 32 h 3009"/>
              <a:gd name="T6" fmla="*/ 556 w 3024"/>
              <a:gd name="T7" fmla="*/ 64 h 3009"/>
              <a:gd name="T8" fmla="*/ 735 w 3024"/>
              <a:gd name="T9" fmla="*/ 105 h 3009"/>
              <a:gd name="T10" fmla="*/ 909 w 3024"/>
              <a:gd name="T11" fmla="*/ 158 h 3009"/>
              <a:gd name="T12" fmla="*/ 1078 w 3024"/>
              <a:gd name="T13" fmla="*/ 219 h 3009"/>
              <a:gd name="T14" fmla="*/ 1244 w 3024"/>
              <a:gd name="T15" fmla="*/ 293 h 3009"/>
              <a:gd name="T16" fmla="*/ 1403 w 3024"/>
              <a:gd name="T17" fmla="*/ 374 h 3009"/>
              <a:gd name="T18" fmla="*/ 1557 w 3024"/>
              <a:gd name="T19" fmla="*/ 462 h 3009"/>
              <a:gd name="T20" fmla="*/ 1706 w 3024"/>
              <a:gd name="T21" fmla="*/ 559 h 3009"/>
              <a:gd name="T22" fmla="*/ 1849 w 3024"/>
              <a:gd name="T23" fmla="*/ 666 h 3009"/>
              <a:gd name="T24" fmla="*/ 1984 w 3024"/>
              <a:gd name="T25" fmla="*/ 781 h 3009"/>
              <a:gd name="T26" fmla="*/ 2113 w 3024"/>
              <a:gd name="T27" fmla="*/ 901 h 3009"/>
              <a:gd name="T28" fmla="*/ 2235 w 3024"/>
              <a:gd name="T29" fmla="*/ 1031 h 3009"/>
              <a:gd name="T30" fmla="*/ 2350 w 3024"/>
              <a:gd name="T31" fmla="*/ 1166 h 3009"/>
              <a:gd name="T32" fmla="*/ 2457 w 3024"/>
              <a:gd name="T33" fmla="*/ 1307 h 3009"/>
              <a:gd name="T34" fmla="*/ 2555 w 3024"/>
              <a:gd name="T35" fmla="*/ 1455 h 3009"/>
              <a:gd name="T36" fmla="*/ 2645 w 3024"/>
              <a:gd name="T37" fmla="*/ 1609 h 3009"/>
              <a:gd name="T38" fmla="*/ 2726 w 3024"/>
              <a:gd name="T39" fmla="*/ 1767 h 3009"/>
              <a:gd name="T40" fmla="*/ 2799 w 3024"/>
              <a:gd name="T41" fmla="*/ 1932 h 3009"/>
              <a:gd name="T42" fmla="*/ 2861 w 3024"/>
              <a:gd name="T43" fmla="*/ 2101 h 3009"/>
              <a:gd name="T44" fmla="*/ 2915 w 3024"/>
              <a:gd name="T45" fmla="*/ 2276 h 3009"/>
              <a:gd name="T46" fmla="*/ 2959 w 3024"/>
              <a:gd name="T47" fmla="*/ 2453 h 3009"/>
              <a:gd name="T48" fmla="*/ 2990 w 3024"/>
              <a:gd name="T49" fmla="*/ 2635 h 3009"/>
              <a:gd name="T50" fmla="*/ 3013 w 3024"/>
              <a:gd name="T51" fmla="*/ 2821 h 3009"/>
              <a:gd name="T52" fmla="*/ 3024 w 3024"/>
              <a:gd name="T53" fmla="*/ 3009 h 3009"/>
              <a:gd name="T54" fmla="*/ 2320 w 3024"/>
              <a:gd name="T55" fmla="*/ 3009 h 3009"/>
              <a:gd name="T56" fmla="*/ 2309 w 3024"/>
              <a:gd name="T57" fmla="*/ 2847 h 3009"/>
              <a:gd name="T58" fmla="*/ 2286 w 3024"/>
              <a:gd name="T59" fmla="*/ 2687 h 3009"/>
              <a:gd name="T60" fmla="*/ 2254 w 3024"/>
              <a:gd name="T61" fmla="*/ 2531 h 3009"/>
              <a:gd name="T62" fmla="*/ 2211 w 3024"/>
              <a:gd name="T63" fmla="*/ 2379 h 3009"/>
              <a:gd name="T64" fmla="*/ 2160 w 3024"/>
              <a:gd name="T65" fmla="*/ 2233 h 3009"/>
              <a:gd name="T66" fmla="*/ 2098 w 3024"/>
              <a:gd name="T67" fmla="*/ 2088 h 3009"/>
              <a:gd name="T68" fmla="*/ 2029 w 3024"/>
              <a:gd name="T69" fmla="*/ 1951 h 3009"/>
              <a:gd name="T70" fmla="*/ 1950 w 3024"/>
              <a:gd name="T71" fmla="*/ 1818 h 3009"/>
              <a:gd name="T72" fmla="*/ 1864 w 3024"/>
              <a:gd name="T73" fmla="*/ 1690 h 3009"/>
              <a:gd name="T74" fmla="*/ 1770 w 3024"/>
              <a:gd name="T75" fmla="*/ 1570 h 3009"/>
              <a:gd name="T76" fmla="*/ 1668 w 3024"/>
              <a:gd name="T77" fmla="*/ 1455 h 3009"/>
              <a:gd name="T78" fmla="*/ 1559 w 3024"/>
              <a:gd name="T79" fmla="*/ 1346 h 3009"/>
              <a:gd name="T80" fmla="*/ 1445 w 3024"/>
              <a:gd name="T81" fmla="*/ 1245 h 3009"/>
              <a:gd name="T82" fmla="*/ 1323 w 3024"/>
              <a:gd name="T83" fmla="*/ 1151 h 3009"/>
              <a:gd name="T84" fmla="*/ 1195 w 3024"/>
              <a:gd name="T85" fmla="*/ 1067 h 3009"/>
              <a:gd name="T86" fmla="*/ 1062 w 3024"/>
              <a:gd name="T87" fmla="*/ 988 h 3009"/>
              <a:gd name="T88" fmla="*/ 923 w 3024"/>
              <a:gd name="T89" fmla="*/ 920 h 3009"/>
              <a:gd name="T90" fmla="*/ 780 w 3024"/>
              <a:gd name="T91" fmla="*/ 860 h 3009"/>
              <a:gd name="T92" fmla="*/ 631 w 3024"/>
              <a:gd name="T93" fmla="*/ 807 h 3009"/>
              <a:gd name="T94" fmla="*/ 479 w 3024"/>
              <a:gd name="T95" fmla="*/ 766 h 3009"/>
              <a:gd name="T96" fmla="*/ 323 w 3024"/>
              <a:gd name="T97" fmla="*/ 736 h 3009"/>
              <a:gd name="T98" fmla="*/ 164 w 3024"/>
              <a:gd name="T99" fmla="*/ 713 h 3009"/>
              <a:gd name="T100" fmla="*/ 0 w 3024"/>
              <a:gd name="T101" fmla="*/ 704 h 3009"/>
              <a:gd name="T102" fmla="*/ 0 w 3024"/>
              <a:gd name="T103" fmla="*/ 0 h 3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24" h="3009">
                <a:moveTo>
                  <a:pt x="0" y="0"/>
                </a:moveTo>
                <a:lnTo>
                  <a:pt x="190" y="11"/>
                </a:lnTo>
                <a:lnTo>
                  <a:pt x="374" y="32"/>
                </a:lnTo>
                <a:lnTo>
                  <a:pt x="556" y="64"/>
                </a:lnTo>
                <a:lnTo>
                  <a:pt x="735" y="105"/>
                </a:lnTo>
                <a:lnTo>
                  <a:pt x="909" y="158"/>
                </a:lnTo>
                <a:lnTo>
                  <a:pt x="1078" y="219"/>
                </a:lnTo>
                <a:lnTo>
                  <a:pt x="1244" y="293"/>
                </a:lnTo>
                <a:lnTo>
                  <a:pt x="1403" y="374"/>
                </a:lnTo>
                <a:lnTo>
                  <a:pt x="1557" y="462"/>
                </a:lnTo>
                <a:lnTo>
                  <a:pt x="1706" y="559"/>
                </a:lnTo>
                <a:lnTo>
                  <a:pt x="1849" y="666"/>
                </a:lnTo>
                <a:lnTo>
                  <a:pt x="1984" y="781"/>
                </a:lnTo>
                <a:lnTo>
                  <a:pt x="2113" y="901"/>
                </a:lnTo>
                <a:lnTo>
                  <a:pt x="2235" y="1031"/>
                </a:lnTo>
                <a:lnTo>
                  <a:pt x="2350" y="1166"/>
                </a:lnTo>
                <a:lnTo>
                  <a:pt x="2457" y="1307"/>
                </a:lnTo>
                <a:lnTo>
                  <a:pt x="2555" y="1455"/>
                </a:lnTo>
                <a:lnTo>
                  <a:pt x="2645" y="1609"/>
                </a:lnTo>
                <a:lnTo>
                  <a:pt x="2726" y="1767"/>
                </a:lnTo>
                <a:lnTo>
                  <a:pt x="2799" y="1932"/>
                </a:lnTo>
                <a:lnTo>
                  <a:pt x="2861" y="2101"/>
                </a:lnTo>
                <a:lnTo>
                  <a:pt x="2915" y="2276"/>
                </a:lnTo>
                <a:lnTo>
                  <a:pt x="2959" y="2453"/>
                </a:lnTo>
                <a:lnTo>
                  <a:pt x="2990" y="2635"/>
                </a:lnTo>
                <a:lnTo>
                  <a:pt x="3013" y="2821"/>
                </a:lnTo>
                <a:lnTo>
                  <a:pt x="3024" y="3009"/>
                </a:lnTo>
                <a:lnTo>
                  <a:pt x="2320" y="3009"/>
                </a:lnTo>
                <a:lnTo>
                  <a:pt x="2309" y="2847"/>
                </a:lnTo>
                <a:lnTo>
                  <a:pt x="2286" y="2687"/>
                </a:lnTo>
                <a:lnTo>
                  <a:pt x="2254" y="2531"/>
                </a:lnTo>
                <a:lnTo>
                  <a:pt x="2211" y="2379"/>
                </a:lnTo>
                <a:lnTo>
                  <a:pt x="2160" y="2233"/>
                </a:lnTo>
                <a:lnTo>
                  <a:pt x="2098" y="2088"/>
                </a:lnTo>
                <a:lnTo>
                  <a:pt x="2029" y="1951"/>
                </a:lnTo>
                <a:lnTo>
                  <a:pt x="1950" y="1818"/>
                </a:lnTo>
                <a:lnTo>
                  <a:pt x="1864" y="1690"/>
                </a:lnTo>
                <a:lnTo>
                  <a:pt x="1770" y="1570"/>
                </a:lnTo>
                <a:lnTo>
                  <a:pt x="1668" y="1455"/>
                </a:lnTo>
                <a:lnTo>
                  <a:pt x="1559" y="1346"/>
                </a:lnTo>
                <a:lnTo>
                  <a:pt x="1445" y="1245"/>
                </a:lnTo>
                <a:lnTo>
                  <a:pt x="1323" y="1151"/>
                </a:lnTo>
                <a:lnTo>
                  <a:pt x="1195" y="1067"/>
                </a:lnTo>
                <a:lnTo>
                  <a:pt x="1062" y="988"/>
                </a:lnTo>
                <a:lnTo>
                  <a:pt x="923" y="920"/>
                </a:lnTo>
                <a:lnTo>
                  <a:pt x="780" y="860"/>
                </a:lnTo>
                <a:lnTo>
                  <a:pt x="631" y="807"/>
                </a:lnTo>
                <a:lnTo>
                  <a:pt x="479" y="766"/>
                </a:lnTo>
                <a:lnTo>
                  <a:pt x="323" y="736"/>
                </a:lnTo>
                <a:lnTo>
                  <a:pt x="164" y="713"/>
                </a:lnTo>
                <a:lnTo>
                  <a:pt x="0" y="704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652915" y="1919880"/>
            <a:ext cx="1861606" cy="1850596"/>
            <a:chOff x="5190408" y="2870132"/>
            <a:chExt cx="1856154" cy="184509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190408" y="2870132"/>
              <a:ext cx="1853412" cy="1845091"/>
            </a:xfrm>
            <a:custGeom>
              <a:avLst/>
              <a:gdLst>
                <a:gd name="T0" fmla="*/ 815 w 1632"/>
                <a:gd name="T1" fmla="*/ 0 h 1632"/>
                <a:gd name="T2" fmla="*/ 911 w 1632"/>
                <a:gd name="T3" fmla="*/ 5 h 1632"/>
                <a:gd name="T4" fmla="*/ 1003 w 1632"/>
                <a:gd name="T5" fmla="*/ 20 h 1632"/>
                <a:gd name="T6" fmla="*/ 1091 w 1632"/>
                <a:gd name="T7" fmla="*/ 47 h 1632"/>
                <a:gd name="T8" fmla="*/ 1176 w 1632"/>
                <a:gd name="T9" fmla="*/ 82 h 1632"/>
                <a:gd name="T10" fmla="*/ 1255 w 1632"/>
                <a:gd name="T11" fmla="*/ 126 h 1632"/>
                <a:gd name="T12" fmla="*/ 1326 w 1632"/>
                <a:gd name="T13" fmla="*/ 178 h 1632"/>
                <a:gd name="T14" fmla="*/ 1394 w 1632"/>
                <a:gd name="T15" fmla="*/ 238 h 1632"/>
                <a:gd name="T16" fmla="*/ 1454 w 1632"/>
                <a:gd name="T17" fmla="*/ 306 h 1632"/>
                <a:gd name="T18" fmla="*/ 1506 w 1632"/>
                <a:gd name="T19" fmla="*/ 377 h 1632"/>
                <a:gd name="T20" fmla="*/ 1550 w 1632"/>
                <a:gd name="T21" fmla="*/ 456 h 1632"/>
                <a:gd name="T22" fmla="*/ 1585 w 1632"/>
                <a:gd name="T23" fmla="*/ 541 h 1632"/>
                <a:gd name="T24" fmla="*/ 1612 w 1632"/>
                <a:gd name="T25" fmla="*/ 629 h 1632"/>
                <a:gd name="T26" fmla="*/ 1627 w 1632"/>
                <a:gd name="T27" fmla="*/ 721 h 1632"/>
                <a:gd name="T28" fmla="*/ 1632 w 1632"/>
                <a:gd name="T29" fmla="*/ 817 h 1632"/>
                <a:gd name="T30" fmla="*/ 1627 w 1632"/>
                <a:gd name="T31" fmla="*/ 911 h 1632"/>
                <a:gd name="T32" fmla="*/ 1612 w 1632"/>
                <a:gd name="T33" fmla="*/ 1003 h 1632"/>
                <a:gd name="T34" fmla="*/ 1585 w 1632"/>
                <a:gd name="T35" fmla="*/ 1091 h 1632"/>
                <a:gd name="T36" fmla="*/ 1550 w 1632"/>
                <a:gd name="T37" fmla="*/ 1176 h 1632"/>
                <a:gd name="T38" fmla="*/ 1506 w 1632"/>
                <a:gd name="T39" fmla="*/ 1254 h 1632"/>
                <a:gd name="T40" fmla="*/ 1454 w 1632"/>
                <a:gd name="T41" fmla="*/ 1328 h 1632"/>
                <a:gd name="T42" fmla="*/ 1394 w 1632"/>
                <a:gd name="T43" fmla="*/ 1393 h 1632"/>
                <a:gd name="T44" fmla="*/ 1326 w 1632"/>
                <a:gd name="T45" fmla="*/ 1454 h 1632"/>
                <a:gd name="T46" fmla="*/ 1255 w 1632"/>
                <a:gd name="T47" fmla="*/ 1506 h 1632"/>
                <a:gd name="T48" fmla="*/ 1176 w 1632"/>
                <a:gd name="T49" fmla="*/ 1549 h 1632"/>
                <a:gd name="T50" fmla="*/ 1091 w 1632"/>
                <a:gd name="T51" fmla="*/ 1585 h 1632"/>
                <a:gd name="T52" fmla="*/ 1003 w 1632"/>
                <a:gd name="T53" fmla="*/ 1611 h 1632"/>
                <a:gd name="T54" fmla="*/ 911 w 1632"/>
                <a:gd name="T55" fmla="*/ 1628 h 1632"/>
                <a:gd name="T56" fmla="*/ 815 w 1632"/>
                <a:gd name="T57" fmla="*/ 1632 h 1632"/>
                <a:gd name="T58" fmla="*/ 721 w 1632"/>
                <a:gd name="T59" fmla="*/ 1628 h 1632"/>
                <a:gd name="T60" fmla="*/ 629 w 1632"/>
                <a:gd name="T61" fmla="*/ 1611 h 1632"/>
                <a:gd name="T62" fmla="*/ 541 w 1632"/>
                <a:gd name="T63" fmla="*/ 1585 h 1632"/>
                <a:gd name="T64" fmla="*/ 456 w 1632"/>
                <a:gd name="T65" fmla="*/ 1549 h 1632"/>
                <a:gd name="T66" fmla="*/ 378 w 1632"/>
                <a:gd name="T67" fmla="*/ 1506 h 1632"/>
                <a:gd name="T68" fmla="*/ 306 w 1632"/>
                <a:gd name="T69" fmla="*/ 1454 h 1632"/>
                <a:gd name="T70" fmla="*/ 239 w 1632"/>
                <a:gd name="T71" fmla="*/ 1393 h 1632"/>
                <a:gd name="T72" fmla="*/ 178 w 1632"/>
                <a:gd name="T73" fmla="*/ 1328 h 1632"/>
                <a:gd name="T74" fmla="*/ 126 w 1632"/>
                <a:gd name="T75" fmla="*/ 1254 h 1632"/>
                <a:gd name="T76" fmla="*/ 83 w 1632"/>
                <a:gd name="T77" fmla="*/ 1176 h 1632"/>
                <a:gd name="T78" fmla="*/ 47 w 1632"/>
                <a:gd name="T79" fmla="*/ 1091 h 1632"/>
                <a:gd name="T80" fmla="*/ 21 w 1632"/>
                <a:gd name="T81" fmla="*/ 1003 h 1632"/>
                <a:gd name="T82" fmla="*/ 6 w 1632"/>
                <a:gd name="T83" fmla="*/ 911 h 1632"/>
                <a:gd name="T84" fmla="*/ 0 w 1632"/>
                <a:gd name="T85" fmla="*/ 817 h 1632"/>
                <a:gd name="T86" fmla="*/ 6 w 1632"/>
                <a:gd name="T87" fmla="*/ 721 h 1632"/>
                <a:gd name="T88" fmla="*/ 21 w 1632"/>
                <a:gd name="T89" fmla="*/ 629 h 1632"/>
                <a:gd name="T90" fmla="*/ 47 w 1632"/>
                <a:gd name="T91" fmla="*/ 541 h 1632"/>
                <a:gd name="T92" fmla="*/ 83 w 1632"/>
                <a:gd name="T93" fmla="*/ 456 h 1632"/>
                <a:gd name="T94" fmla="*/ 126 w 1632"/>
                <a:gd name="T95" fmla="*/ 377 h 1632"/>
                <a:gd name="T96" fmla="*/ 178 w 1632"/>
                <a:gd name="T97" fmla="*/ 306 h 1632"/>
                <a:gd name="T98" fmla="*/ 239 w 1632"/>
                <a:gd name="T99" fmla="*/ 238 h 1632"/>
                <a:gd name="T100" fmla="*/ 306 w 1632"/>
                <a:gd name="T101" fmla="*/ 178 h 1632"/>
                <a:gd name="T102" fmla="*/ 378 w 1632"/>
                <a:gd name="T103" fmla="*/ 126 h 1632"/>
                <a:gd name="T104" fmla="*/ 456 w 1632"/>
                <a:gd name="T105" fmla="*/ 82 h 1632"/>
                <a:gd name="T106" fmla="*/ 541 w 1632"/>
                <a:gd name="T107" fmla="*/ 47 h 1632"/>
                <a:gd name="T108" fmla="*/ 629 w 1632"/>
                <a:gd name="T109" fmla="*/ 20 h 1632"/>
                <a:gd name="T110" fmla="*/ 721 w 1632"/>
                <a:gd name="T111" fmla="*/ 5 h 1632"/>
                <a:gd name="T112" fmla="*/ 815 w 1632"/>
                <a:gd name="T113" fmla="*/ 0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2" h="1632">
                  <a:moveTo>
                    <a:pt x="815" y="0"/>
                  </a:moveTo>
                  <a:lnTo>
                    <a:pt x="911" y="5"/>
                  </a:lnTo>
                  <a:lnTo>
                    <a:pt x="1003" y="20"/>
                  </a:lnTo>
                  <a:lnTo>
                    <a:pt x="1091" y="47"/>
                  </a:lnTo>
                  <a:lnTo>
                    <a:pt x="1176" y="82"/>
                  </a:lnTo>
                  <a:lnTo>
                    <a:pt x="1255" y="126"/>
                  </a:lnTo>
                  <a:lnTo>
                    <a:pt x="1326" y="178"/>
                  </a:lnTo>
                  <a:lnTo>
                    <a:pt x="1394" y="238"/>
                  </a:lnTo>
                  <a:lnTo>
                    <a:pt x="1454" y="306"/>
                  </a:lnTo>
                  <a:lnTo>
                    <a:pt x="1506" y="377"/>
                  </a:lnTo>
                  <a:lnTo>
                    <a:pt x="1550" y="456"/>
                  </a:lnTo>
                  <a:lnTo>
                    <a:pt x="1585" y="541"/>
                  </a:lnTo>
                  <a:lnTo>
                    <a:pt x="1612" y="629"/>
                  </a:lnTo>
                  <a:lnTo>
                    <a:pt x="1627" y="721"/>
                  </a:lnTo>
                  <a:lnTo>
                    <a:pt x="1632" y="817"/>
                  </a:lnTo>
                  <a:lnTo>
                    <a:pt x="1627" y="911"/>
                  </a:lnTo>
                  <a:lnTo>
                    <a:pt x="1612" y="1003"/>
                  </a:lnTo>
                  <a:lnTo>
                    <a:pt x="1585" y="1091"/>
                  </a:lnTo>
                  <a:lnTo>
                    <a:pt x="1550" y="1176"/>
                  </a:lnTo>
                  <a:lnTo>
                    <a:pt x="1506" y="1254"/>
                  </a:lnTo>
                  <a:lnTo>
                    <a:pt x="1454" y="1328"/>
                  </a:lnTo>
                  <a:lnTo>
                    <a:pt x="1394" y="1393"/>
                  </a:lnTo>
                  <a:lnTo>
                    <a:pt x="1326" y="1454"/>
                  </a:lnTo>
                  <a:lnTo>
                    <a:pt x="1255" y="1506"/>
                  </a:lnTo>
                  <a:lnTo>
                    <a:pt x="1176" y="1549"/>
                  </a:lnTo>
                  <a:lnTo>
                    <a:pt x="1091" y="1585"/>
                  </a:lnTo>
                  <a:lnTo>
                    <a:pt x="1003" y="1611"/>
                  </a:lnTo>
                  <a:lnTo>
                    <a:pt x="911" y="1628"/>
                  </a:lnTo>
                  <a:lnTo>
                    <a:pt x="815" y="1632"/>
                  </a:lnTo>
                  <a:lnTo>
                    <a:pt x="721" y="1628"/>
                  </a:lnTo>
                  <a:lnTo>
                    <a:pt x="629" y="1611"/>
                  </a:lnTo>
                  <a:lnTo>
                    <a:pt x="541" y="1585"/>
                  </a:lnTo>
                  <a:lnTo>
                    <a:pt x="456" y="1549"/>
                  </a:lnTo>
                  <a:lnTo>
                    <a:pt x="378" y="1506"/>
                  </a:lnTo>
                  <a:lnTo>
                    <a:pt x="306" y="1454"/>
                  </a:lnTo>
                  <a:lnTo>
                    <a:pt x="239" y="1393"/>
                  </a:lnTo>
                  <a:lnTo>
                    <a:pt x="178" y="1328"/>
                  </a:lnTo>
                  <a:lnTo>
                    <a:pt x="126" y="1254"/>
                  </a:lnTo>
                  <a:lnTo>
                    <a:pt x="83" y="1176"/>
                  </a:lnTo>
                  <a:lnTo>
                    <a:pt x="47" y="1091"/>
                  </a:lnTo>
                  <a:lnTo>
                    <a:pt x="21" y="1003"/>
                  </a:lnTo>
                  <a:lnTo>
                    <a:pt x="6" y="911"/>
                  </a:lnTo>
                  <a:lnTo>
                    <a:pt x="0" y="817"/>
                  </a:lnTo>
                  <a:lnTo>
                    <a:pt x="6" y="721"/>
                  </a:lnTo>
                  <a:lnTo>
                    <a:pt x="21" y="629"/>
                  </a:lnTo>
                  <a:lnTo>
                    <a:pt x="47" y="541"/>
                  </a:lnTo>
                  <a:lnTo>
                    <a:pt x="83" y="456"/>
                  </a:lnTo>
                  <a:lnTo>
                    <a:pt x="126" y="377"/>
                  </a:lnTo>
                  <a:lnTo>
                    <a:pt x="178" y="306"/>
                  </a:lnTo>
                  <a:lnTo>
                    <a:pt x="239" y="238"/>
                  </a:lnTo>
                  <a:lnTo>
                    <a:pt x="306" y="178"/>
                  </a:lnTo>
                  <a:lnTo>
                    <a:pt x="378" y="126"/>
                  </a:lnTo>
                  <a:lnTo>
                    <a:pt x="456" y="82"/>
                  </a:lnTo>
                  <a:lnTo>
                    <a:pt x="541" y="47"/>
                  </a:lnTo>
                  <a:lnTo>
                    <a:pt x="629" y="20"/>
                  </a:lnTo>
                  <a:lnTo>
                    <a:pt x="721" y="5"/>
                  </a:lnTo>
                  <a:lnTo>
                    <a:pt x="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IN" sz="135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198077" y="3049767"/>
              <a:ext cx="1848485" cy="1548622"/>
            </a:xfrm>
            <a:custGeom>
              <a:avLst/>
              <a:gdLst>
                <a:gd name="T0" fmla="*/ 815 w 1632"/>
                <a:gd name="T1" fmla="*/ 0 h 1632"/>
                <a:gd name="T2" fmla="*/ 911 w 1632"/>
                <a:gd name="T3" fmla="*/ 5 h 1632"/>
                <a:gd name="T4" fmla="*/ 1003 w 1632"/>
                <a:gd name="T5" fmla="*/ 20 h 1632"/>
                <a:gd name="T6" fmla="*/ 1091 w 1632"/>
                <a:gd name="T7" fmla="*/ 47 h 1632"/>
                <a:gd name="T8" fmla="*/ 1176 w 1632"/>
                <a:gd name="T9" fmla="*/ 82 h 1632"/>
                <a:gd name="T10" fmla="*/ 1255 w 1632"/>
                <a:gd name="T11" fmla="*/ 126 h 1632"/>
                <a:gd name="T12" fmla="*/ 1326 w 1632"/>
                <a:gd name="T13" fmla="*/ 178 h 1632"/>
                <a:gd name="T14" fmla="*/ 1394 w 1632"/>
                <a:gd name="T15" fmla="*/ 238 h 1632"/>
                <a:gd name="T16" fmla="*/ 1454 w 1632"/>
                <a:gd name="T17" fmla="*/ 306 h 1632"/>
                <a:gd name="T18" fmla="*/ 1506 w 1632"/>
                <a:gd name="T19" fmla="*/ 377 h 1632"/>
                <a:gd name="T20" fmla="*/ 1550 w 1632"/>
                <a:gd name="T21" fmla="*/ 456 h 1632"/>
                <a:gd name="T22" fmla="*/ 1585 w 1632"/>
                <a:gd name="T23" fmla="*/ 541 h 1632"/>
                <a:gd name="T24" fmla="*/ 1612 w 1632"/>
                <a:gd name="T25" fmla="*/ 629 h 1632"/>
                <a:gd name="T26" fmla="*/ 1627 w 1632"/>
                <a:gd name="T27" fmla="*/ 721 h 1632"/>
                <a:gd name="T28" fmla="*/ 1632 w 1632"/>
                <a:gd name="T29" fmla="*/ 817 h 1632"/>
                <a:gd name="T30" fmla="*/ 1627 w 1632"/>
                <a:gd name="T31" fmla="*/ 911 h 1632"/>
                <a:gd name="T32" fmla="*/ 1612 w 1632"/>
                <a:gd name="T33" fmla="*/ 1003 h 1632"/>
                <a:gd name="T34" fmla="*/ 1585 w 1632"/>
                <a:gd name="T35" fmla="*/ 1091 h 1632"/>
                <a:gd name="T36" fmla="*/ 1550 w 1632"/>
                <a:gd name="T37" fmla="*/ 1176 h 1632"/>
                <a:gd name="T38" fmla="*/ 1506 w 1632"/>
                <a:gd name="T39" fmla="*/ 1254 h 1632"/>
                <a:gd name="T40" fmla="*/ 1454 w 1632"/>
                <a:gd name="T41" fmla="*/ 1328 h 1632"/>
                <a:gd name="T42" fmla="*/ 1394 w 1632"/>
                <a:gd name="T43" fmla="*/ 1393 h 1632"/>
                <a:gd name="T44" fmla="*/ 1326 w 1632"/>
                <a:gd name="T45" fmla="*/ 1454 h 1632"/>
                <a:gd name="T46" fmla="*/ 1255 w 1632"/>
                <a:gd name="T47" fmla="*/ 1506 h 1632"/>
                <a:gd name="T48" fmla="*/ 1176 w 1632"/>
                <a:gd name="T49" fmla="*/ 1549 h 1632"/>
                <a:gd name="T50" fmla="*/ 1091 w 1632"/>
                <a:gd name="T51" fmla="*/ 1585 h 1632"/>
                <a:gd name="T52" fmla="*/ 1003 w 1632"/>
                <a:gd name="T53" fmla="*/ 1611 h 1632"/>
                <a:gd name="T54" fmla="*/ 911 w 1632"/>
                <a:gd name="T55" fmla="*/ 1628 h 1632"/>
                <a:gd name="T56" fmla="*/ 815 w 1632"/>
                <a:gd name="T57" fmla="*/ 1632 h 1632"/>
                <a:gd name="T58" fmla="*/ 721 w 1632"/>
                <a:gd name="T59" fmla="*/ 1628 h 1632"/>
                <a:gd name="T60" fmla="*/ 629 w 1632"/>
                <a:gd name="T61" fmla="*/ 1611 h 1632"/>
                <a:gd name="T62" fmla="*/ 541 w 1632"/>
                <a:gd name="T63" fmla="*/ 1585 h 1632"/>
                <a:gd name="T64" fmla="*/ 456 w 1632"/>
                <a:gd name="T65" fmla="*/ 1549 h 1632"/>
                <a:gd name="T66" fmla="*/ 378 w 1632"/>
                <a:gd name="T67" fmla="*/ 1506 h 1632"/>
                <a:gd name="T68" fmla="*/ 306 w 1632"/>
                <a:gd name="T69" fmla="*/ 1454 h 1632"/>
                <a:gd name="T70" fmla="*/ 239 w 1632"/>
                <a:gd name="T71" fmla="*/ 1393 h 1632"/>
                <a:gd name="T72" fmla="*/ 178 w 1632"/>
                <a:gd name="T73" fmla="*/ 1328 h 1632"/>
                <a:gd name="T74" fmla="*/ 126 w 1632"/>
                <a:gd name="T75" fmla="*/ 1254 h 1632"/>
                <a:gd name="T76" fmla="*/ 83 w 1632"/>
                <a:gd name="T77" fmla="*/ 1176 h 1632"/>
                <a:gd name="T78" fmla="*/ 47 w 1632"/>
                <a:gd name="T79" fmla="*/ 1091 h 1632"/>
                <a:gd name="T80" fmla="*/ 21 w 1632"/>
                <a:gd name="T81" fmla="*/ 1003 h 1632"/>
                <a:gd name="T82" fmla="*/ 6 w 1632"/>
                <a:gd name="T83" fmla="*/ 911 h 1632"/>
                <a:gd name="T84" fmla="*/ 0 w 1632"/>
                <a:gd name="T85" fmla="*/ 817 h 1632"/>
                <a:gd name="T86" fmla="*/ 6 w 1632"/>
                <a:gd name="T87" fmla="*/ 721 h 1632"/>
                <a:gd name="T88" fmla="*/ 21 w 1632"/>
                <a:gd name="T89" fmla="*/ 629 h 1632"/>
                <a:gd name="T90" fmla="*/ 47 w 1632"/>
                <a:gd name="T91" fmla="*/ 541 h 1632"/>
                <a:gd name="T92" fmla="*/ 83 w 1632"/>
                <a:gd name="T93" fmla="*/ 456 h 1632"/>
                <a:gd name="T94" fmla="*/ 126 w 1632"/>
                <a:gd name="T95" fmla="*/ 377 h 1632"/>
                <a:gd name="T96" fmla="*/ 178 w 1632"/>
                <a:gd name="T97" fmla="*/ 306 h 1632"/>
                <a:gd name="T98" fmla="*/ 239 w 1632"/>
                <a:gd name="T99" fmla="*/ 238 h 1632"/>
                <a:gd name="T100" fmla="*/ 306 w 1632"/>
                <a:gd name="T101" fmla="*/ 178 h 1632"/>
                <a:gd name="T102" fmla="*/ 378 w 1632"/>
                <a:gd name="T103" fmla="*/ 126 h 1632"/>
                <a:gd name="T104" fmla="*/ 456 w 1632"/>
                <a:gd name="T105" fmla="*/ 82 h 1632"/>
                <a:gd name="T106" fmla="*/ 541 w 1632"/>
                <a:gd name="T107" fmla="*/ 47 h 1632"/>
                <a:gd name="T108" fmla="*/ 629 w 1632"/>
                <a:gd name="T109" fmla="*/ 20 h 1632"/>
                <a:gd name="T110" fmla="*/ 721 w 1632"/>
                <a:gd name="T111" fmla="*/ 5 h 1632"/>
                <a:gd name="T112" fmla="*/ 815 w 1632"/>
                <a:gd name="T113" fmla="*/ 0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2" h="1632">
                  <a:moveTo>
                    <a:pt x="815" y="0"/>
                  </a:moveTo>
                  <a:lnTo>
                    <a:pt x="911" y="5"/>
                  </a:lnTo>
                  <a:lnTo>
                    <a:pt x="1003" y="20"/>
                  </a:lnTo>
                  <a:lnTo>
                    <a:pt x="1091" y="47"/>
                  </a:lnTo>
                  <a:lnTo>
                    <a:pt x="1176" y="82"/>
                  </a:lnTo>
                  <a:lnTo>
                    <a:pt x="1255" y="126"/>
                  </a:lnTo>
                  <a:lnTo>
                    <a:pt x="1326" y="178"/>
                  </a:lnTo>
                  <a:lnTo>
                    <a:pt x="1394" y="238"/>
                  </a:lnTo>
                  <a:lnTo>
                    <a:pt x="1454" y="306"/>
                  </a:lnTo>
                  <a:lnTo>
                    <a:pt x="1506" y="377"/>
                  </a:lnTo>
                  <a:lnTo>
                    <a:pt x="1550" y="456"/>
                  </a:lnTo>
                  <a:lnTo>
                    <a:pt x="1585" y="541"/>
                  </a:lnTo>
                  <a:lnTo>
                    <a:pt x="1612" y="629"/>
                  </a:lnTo>
                  <a:lnTo>
                    <a:pt x="1627" y="721"/>
                  </a:lnTo>
                  <a:lnTo>
                    <a:pt x="1632" y="817"/>
                  </a:lnTo>
                  <a:lnTo>
                    <a:pt x="1627" y="911"/>
                  </a:lnTo>
                  <a:lnTo>
                    <a:pt x="1612" y="1003"/>
                  </a:lnTo>
                  <a:lnTo>
                    <a:pt x="1585" y="1091"/>
                  </a:lnTo>
                  <a:lnTo>
                    <a:pt x="1550" y="1176"/>
                  </a:lnTo>
                  <a:lnTo>
                    <a:pt x="1506" y="1254"/>
                  </a:lnTo>
                  <a:lnTo>
                    <a:pt x="1454" y="1328"/>
                  </a:lnTo>
                  <a:lnTo>
                    <a:pt x="1394" y="1393"/>
                  </a:lnTo>
                  <a:lnTo>
                    <a:pt x="1326" y="1454"/>
                  </a:lnTo>
                  <a:lnTo>
                    <a:pt x="1255" y="1506"/>
                  </a:lnTo>
                  <a:lnTo>
                    <a:pt x="1176" y="1549"/>
                  </a:lnTo>
                  <a:lnTo>
                    <a:pt x="1091" y="1585"/>
                  </a:lnTo>
                  <a:lnTo>
                    <a:pt x="1003" y="1611"/>
                  </a:lnTo>
                  <a:lnTo>
                    <a:pt x="911" y="1628"/>
                  </a:lnTo>
                  <a:lnTo>
                    <a:pt x="815" y="1632"/>
                  </a:lnTo>
                  <a:lnTo>
                    <a:pt x="721" y="1628"/>
                  </a:lnTo>
                  <a:lnTo>
                    <a:pt x="629" y="1611"/>
                  </a:lnTo>
                  <a:lnTo>
                    <a:pt x="541" y="1585"/>
                  </a:lnTo>
                  <a:lnTo>
                    <a:pt x="456" y="1549"/>
                  </a:lnTo>
                  <a:lnTo>
                    <a:pt x="378" y="1506"/>
                  </a:lnTo>
                  <a:lnTo>
                    <a:pt x="306" y="1454"/>
                  </a:lnTo>
                  <a:lnTo>
                    <a:pt x="239" y="1393"/>
                  </a:lnTo>
                  <a:lnTo>
                    <a:pt x="178" y="1328"/>
                  </a:lnTo>
                  <a:lnTo>
                    <a:pt x="126" y="1254"/>
                  </a:lnTo>
                  <a:lnTo>
                    <a:pt x="83" y="1176"/>
                  </a:lnTo>
                  <a:lnTo>
                    <a:pt x="47" y="1091"/>
                  </a:lnTo>
                  <a:lnTo>
                    <a:pt x="21" y="1003"/>
                  </a:lnTo>
                  <a:lnTo>
                    <a:pt x="6" y="911"/>
                  </a:lnTo>
                  <a:lnTo>
                    <a:pt x="0" y="817"/>
                  </a:lnTo>
                  <a:lnTo>
                    <a:pt x="6" y="721"/>
                  </a:lnTo>
                  <a:lnTo>
                    <a:pt x="21" y="629"/>
                  </a:lnTo>
                  <a:lnTo>
                    <a:pt x="47" y="541"/>
                  </a:lnTo>
                  <a:lnTo>
                    <a:pt x="83" y="456"/>
                  </a:lnTo>
                  <a:lnTo>
                    <a:pt x="126" y="377"/>
                  </a:lnTo>
                  <a:lnTo>
                    <a:pt x="178" y="306"/>
                  </a:lnTo>
                  <a:lnTo>
                    <a:pt x="239" y="238"/>
                  </a:lnTo>
                  <a:lnTo>
                    <a:pt x="306" y="178"/>
                  </a:lnTo>
                  <a:lnTo>
                    <a:pt x="378" y="126"/>
                  </a:lnTo>
                  <a:lnTo>
                    <a:pt x="456" y="82"/>
                  </a:lnTo>
                  <a:lnTo>
                    <a:pt x="541" y="47"/>
                  </a:lnTo>
                  <a:lnTo>
                    <a:pt x="629" y="20"/>
                  </a:lnTo>
                  <a:lnTo>
                    <a:pt x="721" y="5"/>
                  </a:lnTo>
                  <a:lnTo>
                    <a:pt x="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IN" sz="24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Embracing </a:t>
              </a:r>
            </a:p>
            <a:p>
              <a:pPr algn="ctr"/>
              <a:r>
                <a:rPr lang="en-IN" sz="24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Values</a:t>
              </a:r>
              <a:endParaRPr lang="en-IN" sz="2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 rot="18826806">
            <a:off x="2514774" y="997557"/>
            <a:ext cx="2845817" cy="2186386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Procedures</a:t>
            </a:r>
            <a:endParaRPr lang="en-IN" sz="2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9007380">
            <a:off x="4428653" y="3118026"/>
            <a:ext cx="2449897" cy="1304901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IN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Objectives</a:t>
            </a:r>
            <a:endParaRPr lang="en-IN" sz="2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2689306">
            <a:off x="2951115" y="891005"/>
            <a:ext cx="3698367" cy="3438882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0799994"/>
              </a:avLst>
            </a:prstTxWarp>
            <a:spAutoFit/>
          </a:bodyPr>
          <a:lstStyle/>
          <a:p>
            <a:pPr algn="ctr"/>
            <a:r>
              <a:rPr lang="en-IN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IN" sz="2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.Texts &amp; Learners</a:t>
            </a:r>
            <a:endParaRPr lang="en-IN" sz="2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18671505">
            <a:off x="4153421" y="2587230"/>
            <a:ext cx="1811596" cy="1199972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50356"/>
              </a:avLst>
            </a:prstTxWarp>
            <a:spAutoFit/>
          </a:bodyPr>
          <a:lstStyle/>
          <a:p>
            <a:pPr algn="ctr"/>
            <a:r>
              <a:rPr lang="en-IN" sz="2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4Cs</a:t>
            </a:r>
            <a:endParaRPr lang="en-IN" sz="20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 rot="2807380">
            <a:off x="2095172" y="3347627"/>
            <a:ext cx="2776291" cy="1060544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143640"/>
              </a:avLst>
            </a:prstTxWarp>
            <a:spAutoFit/>
          </a:bodyPr>
          <a:lstStyle/>
          <a:p>
            <a:pPr algn="ctr"/>
            <a:r>
              <a:rPr lang="en-IN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Teaching Model</a:t>
            </a:r>
            <a:endParaRPr lang="en-IN" sz="2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3375432" y="2837750"/>
            <a:ext cx="1163068" cy="1221048"/>
          </a:xfrm>
          <a:custGeom>
            <a:avLst/>
            <a:gdLst>
              <a:gd name="T0" fmla="*/ 0 w 1659"/>
              <a:gd name="T1" fmla="*/ 0 h 1672"/>
              <a:gd name="T2" fmla="*/ 276 w 1659"/>
              <a:gd name="T3" fmla="*/ 0 h 1672"/>
              <a:gd name="T4" fmla="*/ 288 w 1659"/>
              <a:gd name="T5" fmla="*/ 130 h 1672"/>
              <a:gd name="T6" fmla="*/ 310 w 1659"/>
              <a:gd name="T7" fmla="*/ 257 h 1672"/>
              <a:gd name="T8" fmla="*/ 344 w 1659"/>
              <a:gd name="T9" fmla="*/ 381 h 1672"/>
              <a:gd name="T10" fmla="*/ 387 w 1659"/>
              <a:gd name="T11" fmla="*/ 500 h 1672"/>
              <a:gd name="T12" fmla="*/ 442 w 1659"/>
              <a:gd name="T13" fmla="*/ 614 h 1672"/>
              <a:gd name="T14" fmla="*/ 504 w 1659"/>
              <a:gd name="T15" fmla="*/ 723 h 1672"/>
              <a:gd name="T16" fmla="*/ 575 w 1659"/>
              <a:gd name="T17" fmla="*/ 825 h 1672"/>
              <a:gd name="T18" fmla="*/ 654 w 1659"/>
              <a:gd name="T19" fmla="*/ 920 h 1672"/>
              <a:gd name="T20" fmla="*/ 742 w 1659"/>
              <a:gd name="T21" fmla="*/ 1009 h 1672"/>
              <a:gd name="T22" fmla="*/ 836 w 1659"/>
              <a:gd name="T23" fmla="*/ 1089 h 1672"/>
              <a:gd name="T24" fmla="*/ 938 w 1659"/>
              <a:gd name="T25" fmla="*/ 1161 h 1672"/>
              <a:gd name="T26" fmla="*/ 1047 w 1659"/>
              <a:gd name="T27" fmla="*/ 1225 h 1672"/>
              <a:gd name="T28" fmla="*/ 1159 w 1659"/>
              <a:gd name="T29" fmla="*/ 1279 h 1672"/>
              <a:gd name="T30" fmla="*/ 1278 w 1659"/>
              <a:gd name="T31" fmla="*/ 1324 h 1672"/>
              <a:gd name="T32" fmla="*/ 1400 w 1659"/>
              <a:gd name="T33" fmla="*/ 1358 h 1672"/>
              <a:gd name="T34" fmla="*/ 1527 w 1659"/>
              <a:gd name="T35" fmla="*/ 1382 h 1672"/>
              <a:gd name="T36" fmla="*/ 1659 w 1659"/>
              <a:gd name="T37" fmla="*/ 1394 h 1672"/>
              <a:gd name="T38" fmla="*/ 1659 w 1659"/>
              <a:gd name="T39" fmla="*/ 1672 h 1672"/>
              <a:gd name="T40" fmla="*/ 1518 w 1659"/>
              <a:gd name="T41" fmla="*/ 1660 h 1672"/>
              <a:gd name="T42" fmla="*/ 1379 w 1659"/>
              <a:gd name="T43" fmla="*/ 1638 h 1672"/>
              <a:gd name="T44" fmla="*/ 1246 w 1659"/>
              <a:gd name="T45" fmla="*/ 1604 h 1672"/>
              <a:gd name="T46" fmla="*/ 1116 w 1659"/>
              <a:gd name="T47" fmla="*/ 1561 h 1672"/>
              <a:gd name="T48" fmla="*/ 992 w 1659"/>
              <a:gd name="T49" fmla="*/ 1508 h 1672"/>
              <a:gd name="T50" fmla="*/ 872 w 1659"/>
              <a:gd name="T51" fmla="*/ 1444 h 1672"/>
              <a:gd name="T52" fmla="*/ 759 w 1659"/>
              <a:gd name="T53" fmla="*/ 1373 h 1672"/>
              <a:gd name="T54" fmla="*/ 650 w 1659"/>
              <a:gd name="T55" fmla="*/ 1294 h 1672"/>
              <a:gd name="T56" fmla="*/ 551 w 1659"/>
              <a:gd name="T57" fmla="*/ 1208 h 1672"/>
              <a:gd name="T58" fmla="*/ 457 w 1659"/>
              <a:gd name="T59" fmla="*/ 1112 h 1672"/>
              <a:gd name="T60" fmla="*/ 369 w 1659"/>
              <a:gd name="T61" fmla="*/ 1010 h 1672"/>
              <a:gd name="T62" fmla="*/ 292 w 1659"/>
              <a:gd name="T63" fmla="*/ 902 h 1672"/>
              <a:gd name="T64" fmla="*/ 220 w 1659"/>
              <a:gd name="T65" fmla="*/ 787 h 1672"/>
              <a:gd name="T66" fmla="*/ 158 w 1659"/>
              <a:gd name="T67" fmla="*/ 667 h 1672"/>
              <a:gd name="T68" fmla="*/ 107 w 1659"/>
              <a:gd name="T69" fmla="*/ 543 h 1672"/>
              <a:gd name="T70" fmla="*/ 64 w 1659"/>
              <a:gd name="T71" fmla="*/ 413 h 1672"/>
              <a:gd name="T72" fmla="*/ 32 w 1659"/>
              <a:gd name="T73" fmla="*/ 278 h 1672"/>
              <a:gd name="T74" fmla="*/ 10 w 1659"/>
              <a:gd name="T75" fmla="*/ 141 h 1672"/>
              <a:gd name="T76" fmla="*/ 0 w 1659"/>
              <a:gd name="T77" fmla="*/ 0 h 1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72">
                <a:moveTo>
                  <a:pt x="0" y="0"/>
                </a:moveTo>
                <a:lnTo>
                  <a:pt x="276" y="0"/>
                </a:lnTo>
                <a:lnTo>
                  <a:pt x="288" y="130"/>
                </a:lnTo>
                <a:lnTo>
                  <a:pt x="310" y="257"/>
                </a:lnTo>
                <a:lnTo>
                  <a:pt x="344" y="381"/>
                </a:lnTo>
                <a:lnTo>
                  <a:pt x="387" y="500"/>
                </a:lnTo>
                <a:lnTo>
                  <a:pt x="442" y="614"/>
                </a:lnTo>
                <a:lnTo>
                  <a:pt x="504" y="723"/>
                </a:lnTo>
                <a:lnTo>
                  <a:pt x="575" y="825"/>
                </a:lnTo>
                <a:lnTo>
                  <a:pt x="654" y="920"/>
                </a:lnTo>
                <a:lnTo>
                  <a:pt x="742" y="1009"/>
                </a:lnTo>
                <a:lnTo>
                  <a:pt x="836" y="1089"/>
                </a:lnTo>
                <a:lnTo>
                  <a:pt x="938" y="1161"/>
                </a:lnTo>
                <a:lnTo>
                  <a:pt x="1047" y="1225"/>
                </a:lnTo>
                <a:lnTo>
                  <a:pt x="1159" y="1279"/>
                </a:lnTo>
                <a:lnTo>
                  <a:pt x="1278" y="1324"/>
                </a:lnTo>
                <a:lnTo>
                  <a:pt x="1400" y="1358"/>
                </a:lnTo>
                <a:lnTo>
                  <a:pt x="1527" y="1382"/>
                </a:lnTo>
                <a:lnTo>
                  <a:pt x="1659" y="1394"/>
                </a:lnTo>
                <a:lnTo>
                  <a:pt x="1659" y="1672"/>
                </a:lnTo>
                <a:lnTo>
                  <a:pt x="1518" y="1660"/>
                </a:lnTo>
                <a:lnTo>
                  <a:pt x="1379" y="1638"/>
                </a:lnTo>
                <a:lnTo>
                  <a:pt x="1246" y="1604"/>
                </a:lnTo>
                <a:lnTo>
                  <a:pt x="1116" y="1561"/>
                </a:lnTo>
                <a:lnTo>
                  <a:pt x="992" y="1508"/>
                </a:lnTo>
                <a:lnTo>
                  <a:pt x="872" y="1444"/>
                </a:lnTo>
                <a:lnTo>
                  <a:pt x="759" y="1373"/>
                </a:lnTo>
                <a:lnTo>
                  <a:pt x="650" y="1294"/>
                </a:lnTo>
                <a:lnTo>
                  <a:pt x="551" y="1208"/>
                </a:lnTo>
                <a:lnTo>
                  <a:pt x="457" y="1112"/>
                </a:lnTo>
                <a:lnTo>
                  <a:pt x="369" y="1010"/>
                </a:lnTo>
                <a:lnTo>
                  <a:pt x="292" y="902"/>
                </a:lnTo>
                <a:lnTo>
                  <a:pt x="220" y="787"/>
                </a:lnTo>
                <a:lnTo>
                  <a:pt x="158" y="667"/>
                </a:lnTo>
                <a:lnTo>
                  <a:pt x="107" y="543"/>
                </a:lnTo>
                <a:lnTo>
                  <a:pt x="64" y="413"/>
                </a:lnTo>
                <a:lnTo>
                  <a:pt x="32" y="278"/>
                </a:lnTo>
                <a:lnTo>
                  <a:pt x="10" y="1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801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3102341">
            <a:off x="3039753" y="2827894"/>
            <a:ext cx="2032105" cy="1024125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IN" sz="20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CLIL</a:t>
            </a:r>
            <a:r>
              <a:rPr lang="en-IN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IN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34"/>
          <p:cNvSpPr/>
          <p:nvPr/>
        </p:nvSpPr>
        <p:spPr>
          <a:xfrm>
            <a:off x="-30673" y="-42288"/>
            <a:ext cx="3438286" cy="5941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Teaching Plan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68"/>
          <p:cNvSpPr txBox="1"/>
          <p:nvPr/>
        </p:nvSpPr>
        <p:spPr>
          <a:xfrm>
            <a:off x="7100000" y="1669705"/>
            <a:ext cx="2151479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b="1" kern="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ontent</a:t>
            </a:r>
            <a:r>
              <a:rPr lang="en-US" kern="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edefine feminism---solidarity movement</a:t>
            </a:r>
          </a:p>
          <a:p>
            <a:pPr>
              <a:lnSpc>
                <a:spcPct val="90000"/>
              </a:lnSpc>
            </a:pPr>
            <a:endParaRPr lang="en-US" sz="1600" b="1" kern="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Elbow Connector 63"/>
          <p:cNvCxnSpPr/>
          <p:nvPr/>
        </p:nvCxnSpPr>
        <p:spPr>
          <a:xfrm rot="5400000" flipH="1" flipV="1">
            <a:off x="5502971" y="2120683"/>
            <a:ext cx="1669240" cy="1351438"/>
          </a:xfrm>
          <a:prstGeom prst="bentConnector3">
            <a:avLst>
              <a:gd name="adj1" fmla="val -117"/>
            </a:avLst>
          </a:prstGeom>
          <a:noFill/>
          <a:ln w="31750" cap="flat" cmpd="sng" algn="ctr">
            <a:solidFill>
              <a:sysClr val="windowText" lastClr="000000">
                <a:alpha val="33000"/>
              </a:sysClr>
            </a:solidFill>
            <a:prstDash val="sysDash"/>
            <a:headEnd type="oval" w="lg" len="lg"/>
            <a:tailEnd type="oval" w="lg" len="lg"/>
          </a:ln>
          <a:effectLst/>
        </p:spPr>
      </p:cxnSp>
      <p:cxnSp>
        <p:nvCxnSpPr>
          <p:cNvPr id="53" name="Elbow Connector 63"/>
          <p:cNvCxnSpPr/>
          <p:nvPr/>
        </p:nvCxnSpPr>
        <p:spPr>
          <a:xfrm>
            <a:off x="5656641" y="3642432"/>
            <a:ext cx="1374318" cy="8928"/>
          </a:xfrm>
          <a:prstGeom prst="bentConnector3">
            <a:avLst>
              <a:gd name="adj1" fmla="val 50000"/>
            </a:avLst>
          </a:prstGeom>
          <a:noFill/>
          <a:ln w="31750" cap="flat" cmpd="sng" algn="ctr">
            <a:solidFill>
              <a:sysClr val="windowText" lastClr="000000">
                <a:alpha val="33000"/>
              </a:sysClr>
            </a:solidFill>
            <a:prstDash val="sysDash"/>
            <a:headEnd type="oval" w="lg" len="lg"/>
            <a:tailEnd type="oval" w="lg" len="lg"/>
          </a:ln>
          <a:effectLst/>
        </p:spPr>
      </p:cxnSp>
      <p:cxnSp>
        <p:nvCxnSpPr>
          <p:cNvPr id="60" name="Elbow Connector 63"/>
          <p:cNvCxnSpPr/>
          <p:nvPr/>
        </p:nvCxnSpPr>
        <p:spPr>
          <a:xfrm>
            <a:off x="5660830" y="3651360"/>
            <a:ext cx="1359542" cy="875220"/>
          </a:xfrm>
          <a:prstGeom prst="bentConnector3">
            <a:avLst>
              <a:gd name="adj1" fmla="val 100086"/>
            </a:avLst>
          </a:prstGeom>
          <a:noFill/>
          <a:ln w="31750" cap="flat" cmpd="sng" algn="ctr">
            <a:solidFill>
              <a:sysClr val="windowText" lastClr="000000">
                <a:alpha val="33000"/>
              </a:sysClr>
            </a:solidFill>
            <a:prstDash val="sysDash"/>
            <a:headEnd type="oval" w="lg" len="lg"/>
            <a:tailEnd type="oval" w="lg" len="lg"/>
          </a:ln>
          <a:effectLst/>
        </p:spPr>
      </p:cxnSp>
      <p:sp>
        <p:nvSpPr>
          <p:cNvPr id="62" name="TextBox 68"/>
          <p:cNvSpPr txBox="1"/>
          <p:nvPr/>
        </p:nvSpPr>
        <p:spPr>
          <a:xfrm>
            <a:off x="7175719" y="3485964"/>
            <a:ext cx="2256658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b="1" kern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b="1" kern="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ognition</a:t>
            </a:r>
            <a:r>
              <a:rPr lang="en-US" sz="1600" kern="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1600" kern="0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out of the box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7203065" y="4271774"/>
            <a:ext cx="252240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b="1" kern="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ulture</a:t>
            </a:r>
            <a:r>
              <a:rPr lang="en-US" altLang="zh-CN" sz="1600" kern="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altLang="zh-CN" sz="16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Embrace equality &amp; freedom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Elbow Connector 63"/>
          <p:cNvCxnSpPr/>
          <p:nvPr/>
        </p:nvCxnSpPr>
        <p:spPr>
          <a:xfrm rot="10800000">
            <a:off x="2026703" y="2335171"/>
            <a:ext cx="1329084" cy="1094463"/>
          </a:xfrm>
          <a:prstGeom prst="bentConnector3">
            <a:avLst>
              <a:gd name="adj1" fmla="val 99142"/>
            </a:avLst>
          </a:prstGeom>
          <a:noFill/>
          <a:ln w="31750" cap="flat" cmpd="sng" algn="ctr">
            <a:solidFill>
              <a:sysClr val="windowText" lastClr="000000">
                <a:alpha val="33000"/>
              </a:sysClr>
            </a:solidFill>
            <a:prstDash val="sysDash"/>
            <a:headEnd type="oval" w="lg" len="lg"/>
            <a:tailEnd type="oval" w="lg" len="lg"/>
          </a:ln>
          <a:effectLst/>
        </p:spPr>
      </p:cxnSp>
      <p:sp>
        <p:nvSpPr>
          <p:cNvPr id="65" name="TextBox 68"/>
          <p:cNvSpPr txBox="1"/>
          <p:nvPr/>
        </p:nvSpPr>
        <p:spPr>
          <a:xfrm>
            <a:off x="416125" y="3559830"/>
            <a:ext cx="351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b="1" kern="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>
              <a:lnSpc>
                <a:spcPct val="90000"/>
              </a:lnSpc>
            </a:pPr>
            <a:r>
              <a:rPr lang="en-US" sz="1600" b="1" kern="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en-US" sz="1600" kern="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600" b="1" kern="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1600" kern="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600" b="1" kern="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en-US" sz="1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圆角矩形 50"/>
          <p:cNvSpPr/>
          <p:nvPr/>
        </p:nvSpPr>
        <p:spPr>
          <a:xfrm rot="5400000">
            <a:off x="109565" y="3897927"/>
            <a:ext cx="918003" cy="241809"/>
          </a:xfrm>
          <a:prstGeom prst="roundRect">
            <a:avLst/>
          </a:prstGeom>
          <a:noFill/>
          <a:ln w="41275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58" name="Elbow Connector 63"/>
          <p:cNvCxnSpPr/>
          <p:nvPr/>
        </p:nvCxnSpPr>
        <p:spPr>
          <a:xfrm flipV="1">
            <a:off x="5653058" y="2822619"/>
            <a:ext cx="1367314" cy="808403"/>
          </a:xfrm>
          <a:prstGeom prst="bentConnector3">
            <a:avLst>
              <a:gd name="adj1" fmla="val 99801"/>
            </a:avLst>
          </a:prstGeom>
          <a:noFill/>
          <a:ln w="31750" cap="flat" cmpd="sng" algn="ctr">
            <a:solidFill>
              <a:sysClr val="windowText" lastClr="000000">
                <a:alpha val="33000"/>
              </a:sysClr>
            </a:solidFill>
            <a:prstDash val="sysDash"/>
            <a:headEnd type="oval" w="lg" len="lg"/>
            <a:tailEnd type="oval" w="lg" len="lg"/>
          </a:ln>
          <a:effectLst/>
        </p:spPr>
      </p:cxnSp>
      <p:sp>
        <p:nvSpPr>
          <p:cNvPr id="59" name="TextBox 68"/>
          <p:cNvSpPr txBox="1"/>
          <p:nvPr/>
        </p:nvSpPr>
        <p:spPr>
          <a:xfrm>
            <a:off x="7145335" y="2662762"/>
            <a:ext cx="225665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b="1" kern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b="1" kern="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ommunication</a:t>
            </a:r>
            <a:r>
              <a:rPr lang="en-US" sz="1600" kern="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1600" kern="0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131468" y="1658237"/>
            <a:ext cx="506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b="1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圆角矩形 84"/>
          <p:cNvSpPr/>
          <p:nvPr/>
        </p:nvSpPr>
        <p:spPr>
          <a:xfrm rot="5400000" flipH="1">
            <a:off x="7172838" y="1697555"/>
            <a:ext cx="237216" cy="241809"/>
          </a:xfrm>
          <a:prstGeom prst="roundRect">
            <a:avLst/>
          </a:prstGeom>
          <a:noFill/>
          <a:ln w="41275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86" name="圆角矩形 85"/>
          <p:cNvSpPr/>
          <p:nvPr/>
        </p:nvSpPr>
        <p:spPr>
          <a:xfrm rot="5400000" flipH="1">
            <a:off x="7205362" y="2685097"/>
            <a:ext cx="237216" cy="241809"/>
          </a:xfrm>
          <a:prstGeom prst="roundRect">
            <a:avLst/>
          </a:prstGeom>
          <a:noFill/>
          <a:ln w="41275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133433" y="263010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b="1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圆角矩形 88"/>
          <p:cNvSpPr/>
          <p:nvPr/>
        </p:nvSpPr>
        <p:spPr>
          <a:xfrm rot="5400000" flipH="1">
            <a:off x="7216632" y="3519960"/>
            <a:ext cx="240794" cy="241809"/>
          </a:xfrm>
          <a:prstGeom prst="roundRect">
            <a:avLst/>
          </a:prstGeom>
          <a:noFill/>
          <a:ln w="41275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166122" y="3456199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b="1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170363" y="427286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b="1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b="1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圆角矩形 91"/>
          <p:cNvSpPr/>
          <p:nvPr/>
        </p:nvSpPr>
        <p:spPr>
          <a:xfrm rot="5400000" flipH="1">
            <a:off x="7207823" y="4336608"/>
            <a:ext cx="256932" cy="241809"/>
          </a:xfrm>
          <a:prstGeom prst="roundRect">
            <a:avLst/>
          </a:prstGeom>
          <a:noFill/>
          <a:ln w="41275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  <p:cxnSp>
        <p:nvCxnSpPr>
          <p:cNvPr id="115" name="Elbow Connector 63"/>
          <p:cNvCxnSpPr/>
          <p:nvPr/>
        </p:nvCxnSpPr>
        <p:spPr>
          <a:xfrm rot="10800000" flipV="1">
            <a:off x="2031260" y="3419784"/>
            <a:ext cx="1323346" cy="783663"/>
          </a:xfrm>
          <a:prstGeom prst="bentConnector3">
            <a:avLst>
              <a:gd name="adj1" fmla="val 99985"/>
            </a:avLst>
          </a:prstGeom>
          <a:noFill/>
          <a:ln w="31750" cap="flat" cmpd="sng" algn="ctr">
            <a:solidFill>
              <a:sysClr val="windowText" lastClr="000000">
                <a:alpha val="33000"/>
              </a:sysClr>
            </a:solidFill>
            <a:prstDash val="sysDash"/>
            <a:headEnd type="oval" w="lg" len="lg"/>
            <a:tailEnd type="oval" w="lg" len="lg"/>
          </a:ln>
          <a:effectLst/>
        </p:spPr>
      </p:cxnSp>
      <p:sp>
        <p:nvSpPr>
          <p:cNvPr id="129" name="文本框 128"/>
          <p:cNvSpPr txBox="1"/>
          <p:nvPr/>
        </p:nvSpPr>
        <p:spPr>
          <a:xfrm>
            <a:off x="186528" y="1820958"/>
            <a:ext cx="20345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kern="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Science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en-US" altLang="zh-CN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gender equality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085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46" grpId="0"/>
      <p:bldP spid="62" grpId="0"/>
      <p:bldP spid="63" grpId="0"/>
      <p:bldP spid="65" grpId="0"/>
      <p:bldP spid="51" grpId="0" animBg="1"/>
      <p:bldP spid="59" grpId="0"/>
      <p:bldP spid="85" grpId="0" animBg="1"/>
      <p:bldP spid="86" grpId="0" animBg="1"/>
      <p:bldP spid="89" grpId="0" animBg="1"/>
      <p:bldP spid="92" grpId="0" animBg="1"/>
      <p:bldP spid="1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891" y="454909"/>
            <a:ext cx="9772735" cy="39627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778" y="0"/>
            <a:ext cx="9144000" cy="5143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2528" y="901941"/>
            <a:ext cx="2385133" cy="3830049"/>
          </a:xfrm>
          <a:prstGeom prst="roundRect">
            <a:avLst>
              <a:gd name="adj" fmla="val 5700"/>
            </a:avLst>
          </a:prstGeom>
          <a:ln>
            <a:solidFill>
              <a:srgbClr val="FF66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1400" b="1" dirty="0">
              <a:solidFill>
                <a:prstClr val="black"/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3278" y="1850782"/>
            <a:ext cx="1028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  <a:endParaRPr lang="en-US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2589" y="4045503"/>
            <a:ext cx="2459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Make a “Question Pool”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>
            <a:off x="736206" y="3111263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723206" y="2238958"/>
            <a:ext cx="1112388" cy="0"/>
          </a:xfrm>
          <a:prstGeom prst="line">
            <a:avLst/>
          </a:prstGeom>
          <a:ln w="38100">
            <a:solidFill>
              <a:srgbClr val="FF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Isosceles Triangle 99"/>
          <p:cNvSpPr/>
          <p:nvPr/>
        </p:nvSpPr>
        <p:spPr>
          <a:xfrm flipV="1">
            <a:off x="1235786" y="2239844"/>
            <a:ext cx="113228" cy="62683"/>
          </a:xfrm>
          <a:prstGeom prst="triangle">
            <a:avLst/>
          </a:prstGeom>
          <a:solidFill>
            <a:srgbClr val="FF99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3028247" y="913211"/>
            <a:ext cx="2971872" cy="3818779"/>
          </a:xfrm>
          <a:prstGeom prst="roundRect">
            <a:avLst>
              <a:gd name="adj" fmla="val 5700"/>
            </a:avLst>
          </a:prstGeom>
          <a:ln>
            <a:solidFill>
              <a:srgbClr val="FF66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Group 103"/>
          <p:cNvGrpSpPr/>
          <p:nvPr/>
        </p:nvGrpSpPr>
        <p:grpSpPr>
          <a:xfrm>
            <a:off x="4025480" y="946179"/>
            <a:ext cx="857250" cy="958175"/>
            <a:chOff x="1475492" y="1295400"/>
            <a:chExt cx="1143000" cy="1277566"/>
          </a:xfrm>
          <a:solidFill>
            <a:srgbClr val="FF6699"/>
          </a:solidFill>
        </p:grpSpPr>
        <p:sp>
          <p:nvSpPr>
            <p:cNvPr id="113" name="Oval 112"/>
            <p:cNvSpPr/>
            <p:nvPr/>
          </p:nvSpPr>
          <p:spPr>
            <a:xfrm>
              <a:off x="1475492" y="1295400"/>
              <a:ext cx="1143000" cy="1143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14" name="Isosceles Triangle 113"/>
            <p:cNvSpPr/>
            <p:nvPr/>
          </p:nvSpPr>
          <p:spPr>
            <a:xfrm flipV="1">
              <a:off x="1894592" y="2378194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3975001" y="1897917"/>
            <a:ext cx="1028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In-Class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987909" y="2553236"/>
            <a:ext cx="283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1.Text A 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HeForShe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---  Q&amp;A 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121339" y="2909024"/>
            <a:ext cx="271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2. Gender Box &amp; Text Analysis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070757" y="3297307"/>
            <a:ext cx="2613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3. Presentation: Action Plan</a:t>
            </a:r>
          </a:p>
        </p:txBody>
      </p:sp>
      <p:cxnSp>
        <p:nvCxnSpPr>
          <p:cNvPr id="109" name="Straight Connector 108"/>
          <p:cNvCxnSpPr/>
          <p:nvPr/>
        </p:nvCxnSpPr>
        <p:spPr>
          <a:xfrm>
            <a:off x="3850182" y="3278591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3857777" y="2851514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3957989" y="2249147"/>
            <a:ext cx="1112388" cy="0"/>
          </a:xfrm>
          <a:prstGeom prst="line">
            <a:avLst/>
          </a:prstGeom>
          <a:ln w="38100">
            <a:solidFill>
              <a:srgbClr val="FF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Isosceles Triangle 111"/>
          <p:cNvSpPr/>
          <p:nvPr/>
        </p:nvSpPr>
        <p:spPr>
          <a:xfrm flipV="1">
            <a:off x="4457569" y="2256981"/>
            <a:ext cx="113228" cy="62683"/>
          </a:xfrm>
          <a:prstGeom prst="triangle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Rounded Rectangle 115"/>
          <p:cNvSpPr/>
          <p:nvPr/>
        </p:nvSpPr>
        <p:spPr>
          <a:xfrm>
            <a:off x="6400705" y="915007"/>
            <a:ext cx="2419767" cy="3816984"/>
          </a:xfrm>
          <a:prstGeom prst="roundRect">
            <a:avLst>
              <a:gd name="adj" fmla="val 5700"/>
            </a:avLst>
          </a:prstGeom>
          <a:ln>
            <a:solidFill>
              <a:srgbClr val="FF66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7" name="Group 116"/>
          <p:cNvGrpSpPr/>
          <p:nvPr/>
        </p:nvGrpSpPr>
        <p:grpSpPr>
          <a:xfrm>
            <a:off x="7254335" y="936550"/>
            <a:ext cx="857250" cy="958175"/>
            <a:chOff x="1475492" y="1295400"/>
            <a:chExt cx="1143000" cy="1277566"/>
          </a:xfrm>
          <a:solidFill>
            <a:srgbClr val="FF6699"/>
          </a:solidFill>
        </p:grpSpPr>
        <p:sp>
          <p:nvSpPr>
            <p:cNvPr id="126" name="Oval 125"/>
            <p:cNvSpPr/>
            <p:nvPr/>
          </p:nvSpPr>
          <p:spPr>
            <a:xfrm>
              <a:off x="1475492" y="1295400"/>
              <a:ext cx="1143000" cy="1143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27" name="Isosceles Triangle 126"/>
            <p:cNvSpPr/>
            <p:nvPr/>
          </p:nvSpPr>
          <p:spPr>
            <a:xfrm flipV="1">
              <a:off x="1894592" y="2378194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6874011" y="1831211"/>
            <a:ext cx="1577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Post-Class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302803" y="2575168"/>
            <a:ext cx="2386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1. S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urvey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351388" y="3434904"/>
            <a:ext cx="2289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Essay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3" name="Straight Connector 122"/>
          <p:cNvCxnSpPr/>
          <p:nvPr/>
        </p:nvCxnSpPr>
        <p:spPr>
          <a:xfrm>
            <a:off x="7071068" y="3111263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7106447" y="2230013"/>
            <a:ext cx="1112388" cy="0"/>
          </a:xfrm>
          <a:prstGeom prst="line">
            <a:avLst/>
          </a:prstGeom>
          <a:ln w="38100">
            <a:solidFill>
              <a:srgbClr val="FF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Isosceles Triangle 124"/>
          <p:cNvSpPr/>
          <p:nvPr/>
        </p:nvSpPr>
        <p:spPr>
          <a:xfrm flipV="1">
            <a:off x="7626346" y="2238958"/>
            <a:ext cx="113228" cy="62683"/>
          </a:xfrm>
          <a:prstGeom prst="triangle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reeform 9"/>
          <p:cNvSpPr>
            <a:spLocks/>
          </p:cNvSpPr>
          <p:nvPr/>
        </p:nvSpPr>
        <p:spPr bwMode="auto">
          <a:xfrm>
            <a:off x="370341" y="345104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rgbClr val="FF99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7" name="Freeform 12"/>
          <p:cNvSpPr>
            <a:spLocks/>
          </p:cNvSpPr>
          <p:nvPr/>
        </p:nvSpPr>
        <p:spPr bwMode="auto">
          <a:xfrm>
            <a:off x="588264" y="541442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rgbClr val="FFCCC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8" name="Freeform 17"/>
          <p:cNvSpPr>
            <a:spLocks/>
          </p:cNvSpPr>
          <p:nvPr/>
        </p:nvSpPr>
        <p:spPr bwMode="auto">
          <a:xfrm>
            <a:off x="158543" y="116465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rgbClr val="FF33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9" name="TextBox 48"/>
          <p:cNvSpPr txBox="1"/>
          <p:nvPr/>
        </p:nvSpPr>
        <p:spPr>
          <a:xfrm rot="18726230">
            <a:off x="338852" y="585851"/>
            <a:ext cx="864735" cy="20996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  <a:endParaRPr lang="en-I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Freeform 9"/>
          <p:cNvSpPr>
            <a:spLocks/>
          </p:cNvSpPr>
          <p:nvPr/>
        </p:nvSpPr>
        <p:spPr bwMode="auto">
          <a:xfrm>
            <a:off x="3456899" y="424482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rgbClr val="FF99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3674822" y="620820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rgbClr val="FFCCC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76" name="Freeform 17"/>
          <p:cNvSpPr>
            <a:spLocks/>
          </p:cNvSpPr>
          <p:nvPr/>
        </p:nvSpPr>
        <p:spPr bwMode="auto">
          <a:xfrm>
            <a:off x="3266558" y="216899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rgbClr val="FF33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79" name="Freeform 9"/>
          <p:cNvSpPr>
            <a:spLocks/>
          </p:cNvSpPr>
          <p:nvPr/>
        </p:nvSpPr>
        <p:spPr bwMode="auto">
          <a:xfrm>
            <a:off x="6729820" y="384518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rgbClr val="FF99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80" name="Freeform 12"/>
          <p:cNvSpPr>
            <a:spLocks/>
          </p:cNvSpPr>
          <p:nvPr/>
        </p:nvSpPr>
        <p:spPr bwMode="auto">
          <a:xfrm>
            <a:off x="6947743" y="580856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rgbClr val="FFCCC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81" name="Freeform 17"/>
          <p:cNvSpPr>
            <a:spLocks/>
          </p:cNvSpPr>
          <p:nvPr/>
        </p:nvSpPr>
        <p:spPr bwMode="auto">
          <a:xfrm>
            <a:off x="6539479" y="176935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rgbClr val="FF33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83" name="TextBox 46"/>
          <p:cNvSpPr txBox="1"/>
          <p:nvPr/>
        </p:nvSpPr>
        <p:spPr>
          <a:xfrm rot="18745539">
            <a:off x="7093698" y="903487"/>
            <a:ext cx="703778" cy="20996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Post-class</a:t>
            </a:r>
            <a:endParaRPr lang="en-IN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47"/>
          <p:cNvSpPr txBox="1"/>
          <p:nvPr/>
        </p:nvSpPr>
        <p:spPr>
          <a:xfrm rot="18726230">
            <a:off x="3617721" y="744013"/>
            <a:ext cx="1096556" cy="737199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In-class</a:t>
            </a:r>
            <a:endParaRPr lang="en-I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9" name="Group 15"/>
          <p:cNvGrpSpPr/>
          <p:nvPr/>
        </p:nvGrpSpPr>
        <p:grpSpPr>
          <a:xfrm>
            <a:off x="939159" y="901942"/>
            <a:ext cx="852904" cy="926466"/>
            <a:chOff x="1475491" y="1295400"/>
            <a:chExt cx="1283793" cy="1291318"/>
          </a:xfrm>
          <a:solidFill>
            <a:srgbClr val="FF6699"/>
          </a:solidFill>
        </p:grpSpPr>
        <p:sp>
          <p:nvSpPr>
            <p:cNvPr id="90" name="Oval 13"/>
            <p:cNvSpPr/>
            <p:nvPr/>
          </p:nvSpPr>
          <p:spPr>
            <a:xfrm>
              <a:off x="1475491" y="1295400"/>
              <a:ext cx="1283793" cy="11430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1" name="Isosceles Triangle 14"/>
            <p:cNvSpPr/>
            <p:nvPr/>
          </p:nvSpPr>
          <p:spPr>
            <a:xfrm flipV="1">
              <a:off x="1942617" y="2391946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-59766" y="2623938"/>
            <a:ext cx="2814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Study texts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438" y="3345318"/>
            <a:ext cx="2039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Make a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“Gender Box”</a:t>
            </a: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5" name="Straight Connector 96"/>
          <p:cNvCxnSpPr/>
          <p:nvPr/>
        </p:nvCxnSpPr>
        <p:spPr>
          <a:xfrm>
            <a:off x="725738" y="3945246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8"/>
          <p:cNvCxnSpPr/>
          <p:nvPr/>
        </p:nvCxnSpPr>
        <p:spPr>
          <a:xfrm>
            <a:off x="3850182" y="3653095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8"/>
          <p:cNvCxnSpPr/>
          <p:nvPr/>
        </p:nvCxnSpPr>
        <p:spPr>
          <a:xfrm>
            <a:off x="3857777" y="4045503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08"/>
          <p:cNvCxnSpPr/>
          <p:nvPr/>
        </p:nvCxnSpPr>
        <p:spPr>
          <a:xfrm>
            <a:off x="3837119" y="4383698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216417" y="3685737"/>
            <a:ext cx="28725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4.Speech Writing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14172" y="4051153"/>
            <a:ext cx="2874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5. Speech / 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Debate</a:t>
            </a: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14172" y="4383698"/>
            <a:ext cx="2494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6. Text B  Fast Reading Skills</a:t>
            </a:r>
          </a:p>
        </p:txBody>
      </p:sp>
    </p:spTree>
    <p:extLst>
      <p:ext uri="{BB962C8B-B14F-4D97-AF65-F5344CB8AC3E}">
        <p14:creationId xmlns:p14="http://schemas.microsoft.com/office/powerpoint/2010/main" val="348462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6778" y="0"/>
            <a:ext cx="9144000" cy="5143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3" name="Rounded Rectangle 7"/>
          <p:cNvSpPr/>
          <p:nvPr/>
        </p:nvSpPr>
        <p:spPr>
          <a:xfrm>
            <a:off x="235147" y="865587"/>
            <a:ext cx="2385133" cy="3830049"/>
          </a:xfrm>
          <a:prstGeom prst="roundRect">
            <a:avLst>
              <a:gd name="adj" fmla="val 5700"/>
            </a:avLst>
          </a:prstGeom>
          <a:ln>
            <a:solidFill>
              <a:srgbClr val="FF99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1400" b="1" dirty="0">
              <a:solidFill>
                <a:prstClr val="black"/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3278" y="1850782"/>
            <a:ext cx="1028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  <a:endParaRPr lang="en-US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0341" y="4096000"/>
            <a:ext cx="2459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Make a “Question Pool”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>
            <a:off x="736206" y="3111263"/>
            <a:ext cx="1112388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723206" y="2238958"/>
            <a:ext cx="1112388" cy="0"/>
          </a:xfrm>
          <a:prstGeom prst="line">
            <a:avLst/>
          </a:prstGeom>
          <a:ln w="3810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Isosceles Triangle 99"/>
          <p:cNvSpPr/>
          <p:nvPr/>
        </p:nvSpPr>
        <p:spPr>
          <a:xfrm flipV="1">
            <a:off x="1235786" y="2239844"/>
            <a:ext cx="113228" cy="62683"/>
          </a:xfrm>
          <a:prstGeom prst="triangl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reeform 9"/>
          <p:cNvSpPr>
            <a:spLocks/>
          </p:cNvSpPr>
          <p:nvPr/>
        </p:nvSpPr>
        <p:spPr bwMode="auto">
          <a:xfrm>
            <a:off x="370341" y="345104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rgbClr val="FF99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7" name="Freeform 12"/>
          <p:cNvSpPr>
            <a:spLocks/>
          </p:cNvSpPr>
          <p:nvPr/>
        </p:nvSpPr>
        <p:spPr bwMode="auto">
          <a:xfrm>
            <a:off x="588264" y="541442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rgbClr val="FFCCC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8" name="Freeform 17"/>
          <p:cNvSpPr>
            <a:spLocks/>
          </p:cNvSpPr>
          <p:nvPr/>
        </p:nvSpPr>
        <p:spPr bwMode="auto">
          <a:xfrm>
            <a:off x="158543" y="116465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rgbClr val="FF33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9" name="TextBox 48"/>
          <p:cNvSpPr txBox="1"/>
          <p:nvPr/>
        </p:nvSpPr>
        <p:spPr>
          <a:xfrm rot="18726230">
            <a:off x="338852" y="585851"/>
            <a:ext cx="864735" cy="20996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  <a:endParaRPr lang="en-I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9" name="Group 15"/>
          <p:cNvGrpSpPr/>
          <p:nvPr/>
        </p:nvGrpSpPr>
        <p:grpSpPr>
          <a:xfrm>
            <a:off x="939159" y="901942"/>
            <a:ext cx="852904" cy="926466"/>
            <a:chOff x="1475491" y="1295400"/>
            <a:chExt cx="1283793" cy="1291318"/>
          </a:xfrm>
          <a:solidFill>
            <a:srgbClr val="FF6699"/>
          </a:solidFill>
        </p:grpSpPr>
        <p:sp>
          <p:nvSpPr>
            <p:cNvPr id="90" name="Oval 13"/>
            <p:cNvSpPr/>
            <p:nvPr/>
          </p:nvSpPr>
          <p:spPr>
            <a:xfrm>
              <a:off x="1475491" y="1295400"/>
              <a:ext cx="1283793" cy="11430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1" name="Isosceles Triangle 14"/>
            <p:cNvSpPr/>
            <p:nvPr/>
          </p:nvSpPr>
          <p:spPr>
            <a:xfrm flipV="1">
              <a:off x="1942617" y="2391946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7224" y="2594239"/>
            <a:ext cx="2240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Study texts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438" y="3345318"/>
            <a:ext cx="2039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Make a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“Gender Box”</a:t>
            </a: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5" name="Straight Connector 96"/>
          <p:cNvCxnSpPr/>
          <p:nvPr/>
        </p:nvCxnSpPr>
        <p:spPr>
          <a:xfrm>
            <a:off x="725738" y="3945246"/>
            <a:ext cx="1112388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Emma ，消音WMV版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763411" y="987574"/>
            <a:ext cx="3509650" cy="1878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2" name="Picture 35" descr="C:\Users\dell\Desktop\微信图片_20191013131724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" b="25498"/>
          <a:stretch/>
        </p:blipFill>
        <p:spPr bwMode="auto">
          <a:xfrm>
            <a:off x="2723202" y="2849038"/>
            <a:ext cx="3590067" cy="1804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283968" y="299658"/>
            <a:ext cx="2232248" cy="399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5" name="文本框 84"/>
          <p:cNvSpPr txBox="1"/>
          <p:nvPr/>
        </p:nvSpPr>
        <p:spPr>
          <a:xfrm>
            <a:off x="6548544" y="536943"/>
            <a:ext cx="214596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Make a </a:t>
            </a:r>
            <a:r>
              <a:rPr lang="en-US" altLang="zh-CN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“Gender Box”</a:t>
            </a:r>
            <a:endParaRPr lang="zh-CN" altLang="en-US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306925" y="545653"/>
            <a:ext cx="217585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240"/>
            <a:r>
              <a:rPr lang="en-US" altLang="zh-CN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Study texts 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altLang="zh-CN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810" y="901941"/>
            <a:ext cx="2612199" cy="3757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文本框 26"/>
          <p:cNvSpPr txBox="1"/>
          <p:nvPr/>
        </p:nvSpPr>
        <p:spPr>
          <a:xfrm>
            <a:off x="466601" y="3277518"/>
            <a:ext cx="203939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Make a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“Gender Box”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3021" y="2594834"/>
            <a:ext cx="224022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240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Study texts 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/>
          <a:srcRect r="11804" b="11899"/>
          <a:stretch/>
        </p:blipFill>
        <p:spPr>
          <a:xfrm>
            <a:off x="386585" y="4101369"/>
            <a:ext cx="2161506" cy="3330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55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033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5"/>
                </p:tgtEl>
              </p:cMediaNode>
            </p:video>
          </p:childTnLst>
        </p:cTn>
      </p:par>
    </p:tnLst>
    <p:bldLst>
      <p:bldP spid="85" grpId="0" animBg="1"/>
      <p:bldP spid="86" grpId="0" animBg="1"/>
      <p:bldP spid="27" grpId="0" animBg="1"/>
      <p:bldP spid="29" grpId="0" animBg="1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2528" y="901941"/>
            <a:ext cx="2385133" cy="3815653"/>
          </a:xfrm>
          <a:prstGeom prst="roundRect">
            <a:avLst>
              <a:gd name="adj" fmla="val 5700"/>
            </a:avLst>
          </a:prstGeom>
          <a:ln>
            <a:solidFill>
              <a:srgbClr val="FF99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1400" b="1" dirty="0">
              <a:solidFill>
                <a:prstClr val="black"/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3278" y="1850782"/>
            <a:ext cx="1028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  <a:endParaRPr lang="en-US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2589" y="4045503"/>
            <a:ext cx="2459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Make a “Question Pool”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>
            <a:off x="736206" y="3111263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723206" y="2238958"/>
            <a:ext cx="1112388" cy="0"/>
          </a:xfrm>
          <a:prstGeom prst="line">
            <a:avLst/>
          </a:prstGeom>
          <a:ln w="3810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Isosceles Triangle 99"/>
          <p:cNvSpPr/>
          <p:nvPr/>
        </p:nvSpPr>
        <p:spPr>
          <a:xfrm flipV="1">
            <a:off x="1235786" y="2239844"/>
            <a:ext cx="113228" cy="62683"/>
          </a:xfrm>
          <a:prstGeom prst="triangl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reeform 9"/>
          <p:cNvSpPr>
            <a:spLocks/>
          </p:cNvSpPr>
          <p:nvPr/>
        </p:nvSpPr>
        <p:spPr bwMode="auto">
          <a:xfrm>
            <a:off x="370341" y="345104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rgbClr val="FF99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7" name="Freeform 12"/>
          <p:cNvSpPr>
            <a:spLocks/>
          </p:cNvSpPr>
          <p:nvPr/>
        </p:nvSpPr>
        <p:spPr bwMode="auto">
          <a:xfrm>
            <a:off x="588264" y="541442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rgbClr val="FFCCC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8" name="Freeform 17"/>
          <p:cNvSpPr>
            <a:spLocks/>
          </p:cNvSpPr>
          <p:nvPr/>
        </p:nvSpPr>
        <p:spPr bwMode="auto">
          <a:xfrm>
            <a:off x="158543" y="116465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rgbClr val="FF33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9" name="TextBox 48"/>
          <p:cNvSpPr txBox="1"/>
          <p:nvPr/>
        </p:nvSpPr>
        <p:spPr>
          <a:xfrm rot="18726230">
            <a:off x="338852" y="585851"/>
            <a:ext cx="864735" cy="20996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  <a:endParaRPr lang="en-I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9" name="Group 15"/>
          <p:cNvGrpSpPr/>
          <p:nvPr/>
        </p:nvGrpSpPr>
        <p:grpSpPr>
          <a:xfrm>
            <a:off x="939159" y="901942"/>
            <a:ext cx="852904" cy="926466"/>
            <a:chOff x="1475491" y="1295400"/>
            <a:chExt cx="1283793" cy="1291318"/>
          </a:xfrm>
          <a:solidFill>
            <a:srgbClr val="FF6699"/>
          </a:solidFill>
        </p:grpSpPr>
        <p:sp>
          <p:nvSpPr>
            <p:cNvPr id="90" name="Oval 13"/>
            <p:cNvSpPr/>
            <p:nvPr/>
          </p:nvSpPr>
          <p:spPr>
            <a:xfrm>
              <a:off x="1475491" y="1295400"/>
              <a:ext cx="1283793" cy="11430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1" name="Isosceles Triangle 14"/>
            <p:cNvSpPr/>
            <p:nvPr/>
          </p:nvSpPr>
          <p:spPr>
            <a:xfrm flipV="1">
              <a:off x="1942617" y="2391946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-59766" y="2623938"/>
            <a:ext cx="2814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Study texts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438" y="3345318"/>
            <a:ext cx="2039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Make a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“Gender Box”</a:t>
            </a: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5" name="Straight Connector 96"/>
          <p:cNvCxnSpPr/>
          <p:nvPr/>
        </p:nvCxnSpPr>
        <p:spPr>
          <a:xfrm>
            <a:off x="725738" y="3945246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757023"/>
              </p:ext>
            </p:extLst>
          </p:nvPr>
        </p:nvGraphicFramePr>
        <p:xfrm>
          <a:off x="2912211" y="956244"/>
          <a:ext cx="6034430" cy="3688739"/>
        </p:xfrm>
        <a:graphic>
          <a:graphicData uri="http://schemas.openxmlformats.org/drawingml/2006/table">
            <a:tbl>
              <a:tblPr firstRow="1" lastRow="1">
                <a:effectLst/>
              </a:tblPr>
              <a:tblGrid>
                <a:gridCol w="579669"/>
                <a:gridCol w="1505582"/>
                <a:gridCol w="3102930"/>
                <a:gridCol w="846249"/>
              </a:tblGrid>
              <a:tr h="5188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Para.</a:t>
                      </a:r>
                      <a:endParaRPr lang="zh-CN" sz="1000" kern="10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266" marR="68266" marT="0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 questions</a:t>
                      </a:r>
                      <a:endParaRPr lang="zh-CN" sz="1000" kern="10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266" marR="68266" marT="0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Responses </a:t>
                      </a:r>
                      <a:r>
                        <a:rPr lang="en-US" sz="1600" b="1" kern="10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 Peers</a:t>
                      </a:r>
                      <a:endParaRPr lang="zh-CN" sz="1000" kern="10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266" marR="68266" marT="0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Evaluation</a:t>
                      </a:r>
                      <a:endParaRPr lang="zh-CN" sz="1200" kern="10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266" marR="68266" marT="0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</a:tr>
              <a:tr h="31129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kern="100" dirty="0" smtClean="0">
                          <a:ln w="0"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Title</a:t>
                      </a:r>
                      <a:endParaRPr lang="zh-CN" sz="1600" b="0" kern="100" dirty="0">
                        <a:ln w="0"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Microsoft YaHei UI" panose="020B0503020204020204" pitchFamily="34" charset="-122"/>
                        <a:buNone/>
                      </a:pPr>
                      <a:r>
                        <a:rPr lang="en-US" sz="1200" b="0" i="0" kern="100" baseline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          </a:t>
                      </a: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Why </a:t>
                      </a:r>
                      <a:r>
                        <a:rPr lang="en-US" sz="1600" b="0" i="0" kern="10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is the title ”</a:t>
                      </a:r>
                      <a:r>
                        <a:rPr lang="en-US" sz="1600" b="0" i="0" kern="100" dirty="0" err="1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HeForShe</a:t>
                      </a: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” written </a:t>
                      </a:r>
                      <a:r>
                        <a:rPr lang="en-US" sz="1600" b="0" i="0" kern="10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in such </a:t>
                      </a: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US" sz="1600" b="0" i="0" kern="100" baseline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 way</a:t>
                      </a: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?</a:t>
                      </a:r>
                      <a:endParaRPr lang="zh-CN" sz="1600" b="0" i="0" kern="10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Microsoft YaHei UI" panose="020B0503020204020204" pitchFamily="34" charset="-122"/>
                        <a:buAutoNum type="circleNumDbPlain"/>
                      </a:pPr>
                      <a:endParaRPr lang="en-US" sz="1050" b="0" i="0" kern="100" dirty="0" smtClean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Microsoft YaHei UI" panose="020B0503020204020204" pitchFamily="34" charset="-122"/>
                        <a:buNone/>
                      </a:pPr>
                      <a:endParaRPr lang="en-US" sz="1200" b="0" i="0" kern="10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b="0" i="0" kern="100" dirty="0" smtClean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---</a:t>
                      </a:r>
                      <a:r>
                        <a:rPr lang="en-US" sz="1600" b="0" i="0" kern="10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Maybe because it is the name of a campaign with an effect of emphasis. </a:t>
                      </a:r>
                      <a:endParaRPr lang="en-US" sz="1600" b="0" i="0" kern="100" dirty="0" smtClean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1600" b="0" i="0" kern="10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i="0" kern="10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---#Hashtag is the common way to be used in </a:t>
                      </a: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Twitter</a:t>
                      </a:r>
                      <a:r>
                        <a:rPr lang="en-US" sz="1600" b="0" i="0" kern="100" baseline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, to denote the topic of a post.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1600" b="0" i="0" kern="100" dirty="0" smtClean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--- </a:t>
                      </a:r>
                      <a:r>
                        <a:rPr lang="en-US" sz="1600" b="0" i="0" kern="10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it is so bad that we have no access to Facebook, </a:t>
                      </a: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Twitter</a:t>
                      </a:r>
                      <a:r>
                        <a:rPr lang="en-US" sz="1600" b="0" i="0" kern="100" baseline="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0" i="0" kern="100" baseline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or</a:t>
                      </a: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0" i="0" kern="100" dirty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Instagram</a:t>
                      </a:r>
                      <a:r>
                        <a:rPr lang="en-US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600" b="0" i="0" kern="10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…………</a:t>
                      </a:r>
                      <a:endParaRPr lang="zh-CN" sz="1600" b="0" i="0" kern="10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800" b="1" i="0" u="none" strike="noStrike" kern="100" cap="none" spc="0" normalizeH="0" baseline="0" noProof="0" dirty="0" smtClean="0">
                        <a:ln w="0"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Arial Unicode MS" panose="020B0604020202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800" b="1" i="0" u="none" strike="noStrike" kern="100" cap="none" spc="0" normalizeH="0" baseline="0" noProof="0" dirty="0" smtClean="0">
                          <a:ln w="0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●●●●</a:t>
                      </a:r>
                      <a:r>
                        <a:rPr kumimoji="0" lang="zh-CN" altLang="en-US" sz="1800" b="1" i="0" u="none" strike="noStrike" kern="100" cap="none" spc="0" normalizeH="0" baseline="0" noProof="0" dirty="0" smtClean="0">
                          <a:ln w="0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○</a:t>
                      </a:r>
                      <a:endParaRPr kumimoji="0" lang="zh-CN" altLang="en-US" sz="1800" b="0" i="0" u="none" strike="noStrike" kern="100" cap="none" spc="0" normalizeH="0" baseline="0" noProof="0" dirty="0" smtClean="0">
                        <a:ln w="0"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altLang="zh-CN" sz="1200" b="1" kern="100" dirty="0" smtClean="0">
                        <a:ln w="0">
                          <a:noFill/>
                        </a:ln>
                        <a:effectLst/>
                        <a:latin typeface="Calibri" panose="020F0502020204030204" pitchFamily="34" charset="0"/>
                        <a:ea typeface="MS Gothic" panose="020B0609070205080204" pitchFamily="49" charset="-128"/>
                        <a:cs typeface="MS Gothic" panose="020B06090702050802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TextBox 19"/>
          <p:cNvSpPr txBox="1"/>
          <p:nvPr/>
        </p:nvSpPr>
        <p:spPr>
          <a:xfrm>
            <a:off x="4377686" y="512194"/>
            <a:ext cx="31679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Sample 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3. Make a “Question Pool”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83"/>
          <p:cNvSpPr/>
          <p:nvPr/>
        </p:nvSpPr>
        <p:spPr>
          <a:xfrm flipV="1">
            <a:off x="3563888" y="2864255"/>
            <a:ext cx="1364713" cy="45719"/>
          </a:xfrm>
          <a:prstGeom prst="rect">
            <a:avLst/>
          </a:prstGeom>
          <a:solidFill>
            <a:srgbClr val="FF006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6186" y="2556478"/>
            <a:ext cx="224022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240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Study texts 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6601" y="3277518"/>
            <a:ext cx="203939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Make a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“Gender Box”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766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7891" y="454909"/>
            <a:ext cx="9772735" cy="39627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3595" y="4354"/>
            <a:ext cx="9144000" cy="5143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2528" y="901941"/>
            <a:ext cx="2385133" cy="3830049"/>
          </a:xfrm>
          <a:prstGeom prst="roundRect">
            <a:avLst>
              <a:gd name="adj" fmla="val 5700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1400" b="1" dirty="0">
              <a:solidFill>
                <a:prstClr val="black"/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3278" y="1850782"/>
            <a:ext cx="1028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7079" y="4083509"/>
            <a:ext cx="2459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Make a “Question Pool”</a:t>
            </a:r>
          </a:p>
        </p:txBody>
      </p:sp>
      <p:cxnSp>
        <p:nvCxnSpPr>
          <p:cNvPr id="98" name="Straight Connector 97"/>
          <p:cNvCxnSpPr/>
          <p:nvPr/>
        </p:nvCxnSpPr>
        <p:spPr>
          <a:xfrm>
            <a:off x="736206" y="3111263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723206" y="2238958"/>
            <a:ext cx="1112388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Isosceles Triangle 99"/>
          <p:cNvSpPr/>
          <p:nvPr/>
        </p:nvSpPr>
        <p:spPr>
          <a:xfrm flipV="1">
            <a:off x="1235786" y="2239844"/>
            <a:ext cx="113228" cy="62683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3028247" y="913211"/>
            <a:ext cx="2971872" cy="3818779"/>
          </a:xfrm>
          <a:prstGeom prst="roundRect">
            <a:avLst>
              <a:gd name="adj" fmla="val 5700"/>
            </a:avLst>
          </a:prstGeom>
          <a:ln>
            <a:solidFill>
              <a:srgbClr val="FF66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Group 103"/>
          <p:cNvGrpSpPr/>
          <p:nvPr/>
        </p:nvGrpSpPr>
        <p:grpSpPr>
          <a:xfrm>
            <a:off x="4025480" y="946179"/>
            <a:ext cx="857250" cy="958175"/>
            <a:chOff x="1475492" y="1295400"/>
            <a:chExt cx="1143000" cy="1277566"/>
          </a:xfrm>
          <a:solidFill>
            <a:srgbClr val="FF6699"/>
          </a:solidFill>
        </p:grpSpPr>
        <p:sp>
          <p:nvSpPr>
            <p:cNvPr id="113" name="Oval 112"/>
            <p:cNvSpPr/>
            <p:nvPr/>
          </p:nvSpPr>
          <p:spPr>
            <a:xfrm>
              <a:off x="1475492" y="1295400"/>
              <a:ext cx="1143000" cy="1143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14" name="Isosceles Triangle 113"/>
            <p:cNvSpPr/>
            <p:nvPr/>
          </p:nvSpPr>
          <p:spPr>
            <a:xfrm flipV="1">
              <a:off x="1894592" y="2378194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3975001" y="1897917"/>
            <a:ext cx="1028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In-Class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959200" y="2458134"/>
            <a:ext cx="283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1.Text A 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HeForShe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---  Q&amp;A 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127602" y="2842987"/>
            <a:ext cx="271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Gender Box &amp; Text Analysis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086403" y="3266936"/>
            <a:ext cx="2613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3. Presentation: Action Plan</a:t>
            </a:r>
          </a:p>
        </p:txBody>
      </p:sp>
      <p:cxnSp>
        <p:nvCxnSpPr>
          <p:cNvPr id="109" name="Straight Connector 108"/>
          <p:cNvCxnSpPr/>
          <p:nvPr/>
        </p:nvCxnSpPr>
        <p:spPr>
          <a:xfrm>
            <a:off x="3857777" y="3157269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3857777" y="2800079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3957989" y="2249147"/>
            <a:ext cx="1112388" cy="0"/>
          </a:xfrm>
          <a:prstGeom prst="line">
            <a:avLst/>
          </a:prstGeom>
          <a:ln w="3810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Isosceles Triangle 111"/>
          <p:cNvSpPr/>
          <p:nvPr/>
        </p:nvSpPr>
        <p:spPr>
          <a:xfrm flipV="1">
            <a:off x="4457569" y="2256981"/>
            <a:ext cx="113228" cy="62683"/>
          </a:xfrm>
          <a:prstGeom prst="triangle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Rounded Rectangle 115"/>
          <p:cNvSpPr/>
          <p:nvPr/>
        </p:nvSpPr>
        <p:spPr>
          <a:xfrm>
            <a:off x="6400705" y="915007"/>
            <a:ext cx="2419767" cy="3816984"/>
          </a:xfrm>
          <a:prstGeom prst="roundRect">
            <a:avLst>
              <a:gd name="adj" fmla="val 5700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7" name="Group 116"/>
          <p:cNvGrpSpPr/>
          <p:nvPr/>
        </p:nvGrpSpPr>
        <p:grpSpPr>
          <a:xfrm>
            <a:off x="7254335" y="936550"/>
            <a:ext cx="857250" cy="958175"/>
            <a:chOff x="1475492" y="1295400"/>
            <a:chExt cx="1143000" cy="1277566"/>
          </a:xfrm>
          <a:solidFill>
            <a:schemeClr val="bg1">
              <a:lumMod val="95000"/>
            </a:schemeClr>
          </a:solidFill>
        </p:grpSpPr>
        <p:sp>
          <p:nvSpPr>
            <p:cNvPr id="126" name="Oval 125"/>
            <p:cNvSpPr/>
            <p:nvPr/>
          </p:nvSpPr>
          <p:spPr>
            <a:xfrm>
              <a:off x="1475492" y="1295400"/>
              <a:ext cx="1143000" cy="1143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27" name="Isosceles Triangle 126"/>
            <p:cNvSpPr/>
            <p:nvPr/>
          </p:nvSpPr>
          <p:spPr>
            <a:xfrm flipV="1">
              <a:off x="1894592" y="2378194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6874011" y="1831211"/>
            <a:ext cx="1577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 smtClean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Post-Class</a:t>
            </a:r>
            <a:endParaRPr lang="en-US" sz="1400" b="1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329415" y="2576104"/>
            <a:ext cx="2386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1400" dirty="0" smtClean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endParaRPr lang="en-US" sz="14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4" name="Straight Connector 123"/>
          <p:cNvCxnSpPr/>
          <p:nvPr/>
        </p:nvCxnSpPr>
        <p:spPr>
          <a:xfrm>
            <a:off x="7106447" y="2230013"/>
            <a:ext cx="1112388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Isosceles Triangle 124"/>
          <p:cNvSpPr/>
          <p:nvPr/>
        </p:nvSpPr>
        <p:spPr>
          <a:xfrm flipV="1">
            <a:off x="7626346" y="2238958"/>
            <a:ext cx="113228" cy="62683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reeform 9"/>
          <p:cNvSpPr>
            <a:spLocks/>
          </p:cNvSpPr>
          <p:nvPr/>
        </p:nvSpPr>
        <p:spPr bwMode="auto">
          <a:xfrm>
            <a:off x="370341" y="345104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7" name="Freeform 12"/>
          <p:cNvSpPr>
            <a:spLocks/>
          </p:cNvSpPr>
          <p:nvPr/>
        </p:nvSpPr>
        <p:spPr bwMode="auto">
          <a:xfrm>
            <a:off x="588264" y="541442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8" name="Freeform 17"/>
          <p:cNvSpPr>
            <a:spLocks/>
          </p:cNvSpPr>
          <p:nvPr/>
        </p:nvSpPr>
        <p:spPr bwMode="auto">
          <a:xfrm>
            <a:off x="158543" y="116465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9" name="TextBox 48"/>
          <p:cNvSpPr txBox="1"/>
          <p:nvPr/>
        </p:nvSpPr>
        <p:spPr>
          <a:xfrm rot="18726230">
            <a:off x="338852" y="585851"/>
            <a:ext cx="864735" cy="20996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  <a:endParaRPr lang="en-IN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Freeform 9"/>
          <p:cNvSpPr>
            <a:spLocks/>
          </p:cNvSpPr>
          <p:nvPr/>
        </p:nvSpPr>
        <p:spPr bwMode="auto">
          <a:xfrm>
            <a:off x="3456899" y="424482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rgbClr val="FF99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3674822" y="620820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76" name="Freeform 17"/>
          <p:cNvSpPr>
            <a:spLocks/>
          </p:cNvSpPr>
          <p:nvPr/>
        </p:nvSpPr>
        <p:spPr bwMode="auto">
          <a:xfrm>
            <a:off x="3266558" y="216899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79" name="Freeform 9"/>
          <p:cNvSpPr>
            <a:spLocks/>
          </p:cNvSpPr>
          <p:nvPr/>
        </p:nvSpPr>
        <p:spPr bwMode="auto">
          <a:xfrm>
            <a:off x="6729820" y="384518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80" name="Freeform 12"/>
          <p:cNvSpPr>
            <a:spLocks/>
          </p:cNvSpPr>
          <p:nvPr/>
        </p:nvSpPr>
        <p:spPr bwMode="auto">
          <a:xfrm>
            <a:off x="6947743" y="580856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81" name="Freeform 17"/>
          <p:cNvSpPr>
            <a:spLocks/>
          </p:cNvSpPr>
          <p:nvPr/>
        </p:nvSpPr>
        <p:spPr bwMode="auto">
          <a:xfrm>
            <a:off x="6539479" y="176935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83" name="TextBox 46"/>
          <p:cNvSpPr txBox="1"/>
          <p:nvPr/>
        </p:nvSpPr>
        <p:spPr>
          <a:xfrm rot="18745539">
            <a:off x="7093697" y="915129"/>
            <a:ext cx="703778" cy="20996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Post-class</a:t>
            </a:r>
            <a:endParaRPr lang="en-IN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47"/>
          <p:cNvSpPr txBox="1"/>
          <p:nvPr/>
        </p:nvSpPr>
        <p:spPr>
          <a:xfrm rot="18726230">
            <a:off x="3649518" y="697215"/>
            <a:ext cx="1096556" cy="737199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In-class</a:t>
            </a:r>
            <a:endParaRPr lang="en-I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9" name="Group 15"/>
          <p:cNvGrpSpPr/>
          <p:nvPr/>
        </p:nvGrpSpPr>
        <p:grpSpPr>
          <a:xfrm>
            <a:off x="939159" y="901942"/>
            <a:ext cx="852904" cy="926466"/>
            <a:chOff x="1475491" y="1295400"/>
            <a:chExt cx="1283793" cy="1291318"/>
          </a:xfrm>
          <a:solidFill>
            <a:schemeClr val="bg1">
              <a:lumMod val="95000"/>
            </a:schemeClr>
          </a:solidFill>
        </p:grpSpPr>
        <p:sp>
          <p:nvSpPr>
            <p:cNvPr id="90" name="Oval 13"/>
            <p:cNvSpPr/>
            <p:nvPr/>
          </p:nvSpPr>
          <p:spPr>
            <a:xfrm>
              <a:off x="1475491" y="1295400"/>
              <a:ext cx="1283793" cy="11430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1" name="Isosceles Triangle 14"/>
            <p:cNvSpPr/>
            <p:nvPr/>
          </p:nvSpPr>
          <p:spPr>
            <a:xfrm flipV="1">
              <a:off x="1942617" y="2391946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-59766" y="2623938"/>
            <a:ext cx="2814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Study texts &amp; video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438" y="3345318"/>
            <a:ext cx="2039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Make a “Gender Box”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5" name="Straight Connector 96"/>
          <p:cNvCxnSpPr/>
          <p:nvPr/>
        </p:nvCxnSpPr>
        <p:spPr>
          <a:xfrm>
            <a:off x="725738" y="3945246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8"/>
          <p:cNvCxnSpPr/>
          <p:nvPr/>
        </p:nvCxnSpPr>
        <p:spPr>
          <a:xfrm>
            <a:off x="3837119" y="3584799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8"/>
          <p:cNvCxnSpPr/>
          <p:nvPr/>
        </p:nvCxnSpPr>
        <p:spPr>
          <a:xfrm>
            <a:off x="3857777" y="3974402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08"/>
          <p:cNvCxnSpPr/>
          <p:nvPr/>
        </p:nvCxnSpPr>
        <p:spPr>
          <a:xfrm>
            <a:off x="3837119" y="4337082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208256" y="3666625"/>
            <a:ext cx="28725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4.Speech Writing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94405" y="4018396"/>
            <a:ext cx="2874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5. Speech / Debate on Masculinity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08256" y="4389797"/>
            <a:ext cx="2494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6. Text B  Fast Reading Skills</a:t>
            </a:r>
          </a:p>
        </p:txBody>
      </p:sp>
      <p:sp>
        <p:nvSpPr>
          <p:cNvPr id="65" name="TextBox 117"/>
          <p:cNvSpPr txBox="1"/>
          <p:nvPr/>
        </p:nvSpPr>
        <p:spPr>
          <a:xfrm>
            <a:off x="6894329" y="1833957"/>
            <a:ext cx="157726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Post-Class</a:t>
            </a:r>
          </a:p>
        </p:txBody>
      </p:sp>
      <p:sp>
        <p:nvSpPr>
          <p:cNvPr id="72" name="TextBox 118"/>
          <p:cNvSpPr txBox="1"/>
          <p:nvPr/>
        </p:nvSpPr>
        <p:spPr>
          <a:xfrm>
            <a:off x="6449460" y="2577816"/>
            <a:ext cx="199076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1400" dirty="0" smtClean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</a:t>
            </a:r>
            <a:endParaRPr lang="en-US" sz="14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119"/>
          <p:cNvSpPr txBox="1"/>
          <p:nvPr/>
        </p:nvSpPr>
        <p:spPr>
          <a:xfrm>
            <a:off x="6608496" y="3401933"/>
            <a:ext cx="171095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1400" dirty="0" smtClean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Essay </a:t>
            </a:r>
            <a:endParaRPr lang="en-US" sz="14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4425" y="2824471"/>
            <a:ext cx="2657916" cy="377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5" name="Straight Connector 122"/>
          <p:cNvCxnSpPr/>
          <p:nvPr/>
        </p:nvCxnSpPr>
        <p:spPr>
          <a:xfrm>
            <a:off x="7071068" y="3111263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70186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891" y="454909"/>
            <a:ext cx="9772735" cy="39627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2528" y="901941"/>
            <a:ext cx="2385133" cy="3902057"/>
          </a:xfrm>
          <a:prstGeom prst="roundRect">
            <a:avLst>
              <a:gd name="adj" fmla="val 5700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1400" b="1" dirty="0">
              <a:solidFill>
                <a:prstClr val="black"/>
              </a:solidFill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3278" y="1850782"/>
            <a:ext cx="1028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2589" y="4045503"/>
            <a:ext cx="2459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Make a “Question Pool”</a:t>
            </a:r>
          </a:p>
        </p:txBody>
      </p:sp>
      <p:cxnSp>
        <p:nvCxnSpPr>
          <p:cNvPr id="98" name="Straight Connector 97"/>
          <p:cNvCxnSpPr/>
          <p:nvPr/>
        </p:nvCxnSpPr>
        <p:spPr>
          <a:xfrm>
            <a:off x="736206" y="3111263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723206" y="2238958"/>
            <a:ext cx="1112388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Isosceles Triangle 99"/>
          <p:cNvSpPr/>
          <p:nvPr/>
        </p:nvSpPr>
        <p:spPr>
          <a:xfrm flipV="1">
            <a:off x="1235786" y="2239844"/>
            <a:ext cx="113228" cy="62683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3028247" y="913211"/>
            <a:ext cx="2971872" cy="3890788"/>
          </a:xfrm>
          <a:prstGeom prst="roundRect">
            <a:avLst>
              <a:gd name="adj" fmla="val 5700"/>
            </a:avLst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Group 103"/>
          <p:cNvGrpSpPr/>
          <p:nvPr/>
        </p:nvGrpSpPr>
        <p:grpSpPr>
          <a:xfrm>
            <a:off x="4025480" y="946179"/>
            <a:ext cx="857250" cy="958175"/>
            <a:chOff x="1475492" y="1295400"/>
            <a:chExt cx="1143000" cy="1277566"/>
          </a:xfrm>
          <a:solidFill>
            <a:schemeClr val="bg1">
              <a:lumMod val="95000"/>
            </a:schemeClr>
          </a:solidFill>
        </p:grpSpPr>
        <p:sp>
          <p:nvSpPr>
            <p:cNvPr id="113" name="Oval 112"/>
            <p:cNvSpPr/>
            <p:nvPr/>
          </p:nvSpPr>
          <p:spPr>
            <a:xfrm>
              <a:off x="1475492" y="1295400"/>
              <a:ext cx="1143000" cy="1143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14" name="Isosceles Triangle 113"/>
            <p:cNvSpPr/>
            <p:nvPr/>
          </p:nvSpPr>
          <p:spPr>
            <a:xfrm flipV="1">
              <a:off x="1894592" y="2378194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3975001" y="1897917"/>
            <a:ext cx="1028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 smtClean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In-Class</a:t>
            </a:r>
            <a:endParaRPr lang="en-US" sz="1400" b="1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985795" y="2501057"/>
            <a:ext cx="2836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1.Text A  </a:t>
            </a:r>
            <a:r>
              <a:rPr lang="en-US" sz="1400" dirty="0" err="1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HeForShe</a:t>
            </a:r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---  Q&amp;A 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127602" y="2899871"/>
            <a:ext cx="271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Text Analysis &amp; Gender Box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3086403" y="3330526"/>
            <a:ext cx="2613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Presentation: Action Plan</a:t>
            </a:r>
          </a:p>
        </p:txBody>
      </p:sp>
      <p:cxnSp>
        <p:nvCxnSpPr>
          <p:cNvPr id="109" name="Straight Connector 108"/>
          <p:cNvCxnSpPr/>
          <p:nvPr/>
        </p:nvCxnSpPr>
        <p:spPr>
          <a:xfrm>
            <a:off x="3850182" y="3266937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3891313" y="2852969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3957989" y="2249147"/>
            <a:ext cx="1112388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Isosceles Triangle 111"/>
          <p:cNvSpPr/>
          <p:nvPr/>
        </p:nvSpPr>
        <p:spPr>
          <a:xfrm flipV="1">
            <a:off x="4457569" y="2256981"/>
            <a:ext cx="113228" cy="62683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Rounded Rectangle 115"/>
          <p:cNvSpPr/>
          <p:nvPr/>
        </p:nvSpPr>
        <p:spPr>
          <a:xfrm>
            <a:off x="6400705" y="915006"/>
            <a:ext cx="2419767" cy="3888993"/>
          </a:xfrm>
          <a:prstGeom prst="roundRect">
            <a:avLst>
              <a:gd name="adj" fmla="val 5700"/>
            </a:avLst>
          </a:prstGeom>
          <a:ln>
            <a:solidFill>
              <a:srgbClr val="FF99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7" name="Group 116"/>
          <p:cNvGrpSpPr/>
          <p:nvPr/>
        </p:nvGrpSpPr>
        <p:grpSpPr>
          <a:xfrm>
            <a:off x="7254335" y="936550"/>
            <a:ext cx="857250" cy="958175"/>
            <a:chOff x="1475492" y="1295400"/>
            <a:chExt cx="1143000" cy="1277566"/>
          </a:xfrm>
          <a:solidFill>
            <a:srgbClr val="FF6699"/>
          </a:solidFill>
        </p:grpSpPr>
        <p:sp>
          <p:nvSpPr>
            <p:cNvPr id="126" name="Oval 125"/>
            <p:cNvSpPr/>
            <p:nvPr/>
          </p:nvSpPr>
          <p:spPr>
            <a:xfrm>
              <a:off x="1475492" y="1295400"/>
              <a:ext cx="1143000" cy="1143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27" name="Isosceles Triangle 126"/>
            <p:cNvSpPr/>
            <p:nvPr/>
          </p:nvSpPr>
          <p:spPr>
            <a:xfrm flipV="1">
              <a:off x="1894592" y="2378194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6894329" y="1880960"/>
            <a:ext cx="15772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Post-Class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280307" y="3338778"/>
            <a:ext cx="2386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2. Essay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340858" y="2535676"/>
            <a:ext cx="2289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 Survey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Straight Connector 121"/>
          <p:cNvCxnSpPr/>
          <p:nvPr/>
        </p:nvCxnSpPr>
        <p:spPr>
          <a:xfrm>
            <a:off x="7083653" y="3111263"/>
            <a:ext cx="11123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7106447" y="2230013"/>
            <a:ext cx="1112388" cy="0"/>
          </a:xfrm>
          <a:prstGeom prst="line">
            <a:avLst/>
          </a:prstGeom>
          <a:ln w="38100">
            <a:solidFill>
              <a:srgbClr val="FF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Isosceles Triangle 124"/>
          <p:cNvSpPr/>
          <p:nvPr/>
        </p:nvSpPr>
        <p:spPr>
          <a:xfrm flipV="1">
            <a:off x="7626346" y="2238958"/>
            <a:ext cx="113228" cy="62683"/>
          </a:xfrm>
          <a:prstGeom prst="triangle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0"/>
            <a:endParaRPr lang="en-US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reeform 9"/>
          <p:cNvSpPr>
            <a:spLocks/>
          </p:cNvSpPr>
          <p:nvPr/>
        </p:nvSpPr>
        <p:spPr bwMode="auto">
          <a:xfrm>
            <a:off x="370341" y="345104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7" name="Freeform 12"/>
          <p:cNvSpPr>
            <a:spLocks/>
          </p:cNvSpPr>
          <p:nvPr/>
        </p:nvSpPr>
        <p:spPr bwMode="auto">
          <a:xfrm>
            <a:off x="588264" y="541442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8" name="Freeform 17"/>
          <p:cNvSpPr>
            <a:spLocks/>
          </p:cNvSpPr>
          <p:nvPr/>
        </p:nvSpPr>
        <p:spPr bwMode="auto">
          <a:xfrm>
            <a:off x="158543" y="116465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69" name="TextBox 48"/>
          <p:cNvSpPr txBox="1"/>
          <p:nvPr/>
        </p:nvSpPr>
        <p:spPr>
          <a:xfrm rot="18726230">
            <a:off x="338852" y="585851"/>
            <a:ext cx="864735" cy="20996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Pre-class</a:t>
            </a:r>
            <a:endParaRPr lang="en-IN" sz="1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Freeform 9"/>
          <p:cNvSpPr>
            <a:spLocks/>
          </p:cNvSpPr>
          <p:nvPr/>
        </p:nvSpPr>
        <p:spPr bwMode="auto">
          <a:xfrm>
            <a:off x="3456899" y="424482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3674822" y="620820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76" name="Freeform 17"/>
          <p:cNvSpPr>
            <a:spLocks/>
          </p:cNvSpPr>
          <p:nvPr/>
        </p:nvSpPr>
        <p:spPr bwMode="auto">
          <a:xfrm>
            <a:off x="3266558" y="216899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79" name="Freeform 9"/>
          <p:cNvSpPr>
            <a:spLocks/>
          </p:cNvSpPr>
          <p:nvPr/>
        </p:nvSpPr>
        <p:spPr bwMode="auto">
          <a:xfrm>
            <a:off x="6729820" y="384518"/>
            <a:ext cx="1221879" cy="1212005"/>
          </a:xfrm>
          <a:custGeom>
            <a:avLst/>
            <a:gdLst>
              <a:gd name="T0" fmla="*/ 1980 w 1980"/>
              <a:gd name="T1" fmla="*/ 0 h 1965"/>
              <a:gd name="T2" fmla="*/ 1980 w 1980"/>
              <a:gd name="T3" fmla="*/ 297 h 1965"/>
              <a:gd name="T4" fmla="*/ 1837 w 1980"/>
              <a:gd name="T5" fmla="*/ 308 h 1965"/>
              <a:gd name="T6" fmla="*/ 1700 w 1980"/>
              <a:gd name="T7" fmla="*/ 331 h 1965"/>
              <a:gd name="T8" fmla="*/ 1565 w 1980"/>
              <a:gd name="T9" fmla="*/ 364 h 1965"/>
              <a:gd name="T10" fmla="*/ 1435 w 1980"/>
              <a:gd name="T11" fmla="*/ 408 h 1965"/>
              <a:gd name="T12" fmla="*/ 1309 w 1980"/>
              <a:gd name="T13" fmla="*/ 460 h 1965"/>
              <a:gd name="T14" fmla="*/ 1189 w 1980"/>
              <a:gd name="T15" fmla="*/ 522 h 1965"/>
              <a:gd name="T16" fmla="*/ 1075 w 1980"/>
              <a:gd name="T17" fmla="*/ 593 h 1965"/>
              <a:gd name="T18" fmla="*/ 966 w 1980"/>
              <a:gd name="T19" fmla="*/ 672 h 1965"/>
              <a:gd name="T20" fmla="*/ 864 w 1980"/>
              <a:gd name="T21" fmla="*/ 759 h 1965"/>
              <a:gd name="T22" fmla="*/ 768 w 1980"/>
              <a:gd name="T23" fmla="*/ 853 h 1965"/>
              <a:gd name="T24" fmla="*/ 680 w 1980"/>
              <a:gd name="T25" fmla="*/ 954 h 1965"/>
              <a:gd name="T26" fmla="*/ 601 w 1980"/>
              <a:gd name="T27" fmla="*/ 1063 h 1965"/>
              <a:gd name="T28" fmla="*/ 528 w 1980"/>
              <a:gd name="T29" fmla="*/ 1178 h 1965"/>
              <a:gd name="T30" fmla="*/ 466 w 1980"/>
              <a:gd name="T31" fmla="*/ 1296 h 1965"/>
              <a:gd name="T32" fmla="*/ 412 w 1980"/>
              <a:gd name="T33" fmla="*/ 1422 h 1965"/>
              <a:gd name="T34" fmla="*/ 368 w 1980"/>
              <a:gd name="T35" fmla="*/ 1551 h 1965"/>
              <a:gd name="T36" fmla="*/ 333 w 1980"/>
              <a:gd name="T37" fmla="*/ 1685 h 1965"/>
              <a:gd name="T38" fmla="*/ 310 w 1980"/>
              <a:gd name="T39" fmla="*/ 1824 h 1965"/>
              <a:gd name="T40" fmla="*/ 297 w 1980"/>
              <a:gd name="T41" fmla="*/ 1965 h 1965"/>
              <a:gd name="T42" fmla="*/ 0 w 1980"/>
              <a:gd name="T43" fmla="*/ 1965 h 1965"/>
              <a:gd name="T44" fmla="*/ 13 w 1980"/>
              <a:gd name="T45" fmla="*/ 1814 h 1965"/>
              <a:gd name="T46" fmla="*/ 36 w 1980"/>
              <a:gd name="T47" fmla="*/ 1666 h 1965"/>
              <a:gd name="T48" fmla="*/ 68 w 1980"/>
              <a:gd name="T49" fmla="*/ 1521 h 1965"/>
              <a:gd name="T50" fmla="*/ 111 w 1980"/>
              <a:gd name="T51" fmla="*/ 1382 h 1965"/>
              <a:gd name="T52" fmla="*/ 164 w 1980"/>
              <a:gd name="T53" fmla="*/ 1245 h 1965"/>
              <a:gd name="T54" fmla="*/ 226 w 1980"/>
              <a:gd name="T55" fmla="*/ 1116 h 1965"/>
              <a:gd name="T56" fmla="*/ 295 w 1980"/>
              <a:gd name="T57" fmla="*/ 990 h 1965"/>
              <a:gd name="T58" fmla="*/ 374 w 1980"/>
              <a:gd name="T59" fmla="*/ 870 h 1965"/>
              <a:gd name="T60" fmla="*/ 462 w 1980"/>
              <a:gd name="T61" fmla="*/ 755 h 1965"/>
              <a:gd name="T62" fmla="*/ 556 w 1980"/>
              <a:gd name="T63" fmla="*/ 648 h 1965"/>
              <a:gd name="T64" fmla="*/ 658 w 1980"/>
              <a:gd name="T65" fmla="*/ 547 h 1965"/>
              <a:gd name="T66" fmla="*/ 767 w 1980"/>
              <a:gd name="T67" fmla="*/ 453 h 1965"/>
              <a:gd name="T68" fmla="*/ 881 w 1980"/>
              <a:gd name="T69" fmla="*/ 366 h 1965"/>
              <a:gd name="T70" fmla="*/ 1001 w 1980"/>
              <a:gd name="T71" fmla="*/ 289 h 1965"/>
              <a:gd name="T72" fmla="*/ 1127 w 1980"/>
              <a:gd name="T73" fmla="*/ 220 h 1965"/>
              <a:gd name="T74" fmla="*/ 1259 w 1980"/>
              <a:gd name="T75" fmla="*/ 158 h 1965"/>
              <a:gd name="T76" fmla="*/ 1394 w 1980"/>
              <a:gd name="T77" fmla="*/ 107 h 1965"/>
              <a:gd name="T78" fmla="*/ 1535 w 1980"/>
              <a:gd name="T79" fmla="*/ 64 h 1965"/>
              <a:gd name="T80" fmla="*/ 1679 w 1980"/>
              <a:gd name="T81" fmla="*/ 32 h 1965"/>
              <a:gd name="T82" fmla="*/ 1828 w 1980"/>
              <a:gd name="T83" fmla="*/ 11 h 1965"/>
              <a:gd name="T84" fmla="*/ 1980 w 1980"/>
              <a:gd name="T85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0" h="1965">
                <a:moveTo>
                  <a:pt x="1980" y="0"/>
                </a:moveTo>
                <a:lnTo>
                  <a:pt x="1980" y="297"/>
                </a:lnTo>
                <a:lnTo>
                  <a:pt x="1837" y="308"/>
                </a:lnTo>
                <a:lnTo>
                  <a:pt x="1700" y="331"/>
                </a:lnTo>
                <a:lnTo>
                  <a:pt x="1565" y="364"/>
                </a:lnTo>
                <a:lnTo>
                  <a:pt x="1435" y="408"/>
                </a:lnTo>
                <a:lnTo>
                  <a:pt x="1309" y="460"/>
                </a:lnTo>
                <a:lnTo>
                  <a:pt x="1189" y="522"/>
                </a:lnTo>
                <a:lnTo>
                  <a:pt x="1075" y="593"/>
                </a:lnTo>
                <a:lnTo>
                  <a:pt x="966" y="672"/>
                </a:lnTo>
                <a:lnTo>
                  <a:pt x="864" y="759"/>
                </a:lnTo>
                <a:lnTo>
                  <a:pt x="768" y="853"/>
                </a:lnTo>
                <a:lnTo>
                  <a:pt x="680" y="954"/>
                </a:lnTo>
                <a:lnTo>
                  <a:pt x="601" y="1063"/>
                </a:lnTo>
                <a:lnTo>
                  <a:pt x="528" y="1178"/>
                </a:lnTo>
                <a:lnTo>
                  <a:pt x="466" y="1296"/>
                </a:lnTo>
                <a:lnTo>
                  <a:pt x="412" y="1422"/>
                </a:lnTo>
                <a:lnTo>
                  <a:pt x="368" y="1551"/>
                </a:lnTo>
                <a:lnTo>
                  <a:pt x="333" y="1685"/>
                </a:lnTo>
                <a:lnTo>
                  <a:pt x="310" y="1824"/>
                </a:lnTo>
                <a:lnTo>
                  <a:pt x="297" y="1965"/>
                </a:lnTo>
                <a:lnTo>
                  <a:pt x="0" y="1965"/>
                </a:lnTo>
                <a:lnTo>
                  <a:pt x="13" y="1814"/>
                </a:lnTo>
                <a:lnTo>
                  <a:pt x="36" y="1666"/>
                </a:lnTo>
                <a:lnTo>
                  <a:pt x="68" y="1521"/>
                </a:lnTo>
                <a:lnTo>
                  <a:pt x="111" y="1382"/>
                </a:lnTo>
                <a:lnTo>
                  <a:pt x="164" y="1245"/>
                </a:lnTo>
                <a:lnTo>
                  <a:pt x="226" y="1116"/>
                </a:lnTo>
                <a:lnTo>
                  <a:pt x="295" y="990"/>
                </a:lnTo>
                <a:lnTo>
                  <a:pt x="374" y="870"/>
                </a:lnTo>
                <a:lnTo>
                  <a:pt x="462" y="755"/>
                </a:lnTo>
                <a:lnTo>
                  <a:pt x="556" y="648"/>
                </a:lnTo>
                <a:lnTo>
                  <a:pt x="658" y="547"/>
                </a:lnTo>
                <a:lnTo>
                  <a:pt x="767" y="453"/>
                </a:lnTo>
                <a:lnTo>
                  <a:pt x="881" y="366"/>
                </a:lnTo>
                <a:lnTo>
                  <a:pt x="1001" y="289"/>
                </a:lnTo>
                <a:lnTo>
                  <a:pt x="1127" y="220"/>
                </a:lnTo>
                <a:lnTo>
                  <a:pt x="1259" y="158"/>
                </a:lnTo>
                <a:lnTo>
                  <a:pt x="1394" y="107"/>
                </a:lnTo>
                <a:lnTo>
                  <a:pt x="1535" y="64"/>
                </a:lnTo>
                <a:lnTo>
                  <a:pt x="1679" y="32"/>
                </a:lnTo>
                <a:lnTo>
                  <a:pt x="1828" y="11"/>
                </a:lnTo>
                <a:lnTo>
                  <a:pt x="198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80" name="Freeform 12"/>
          <p:cNvSpPr>
            <a:spLocks/>
          </p:cNvSpPr>
          <p:nvPr/>
        </p:nvSpPr>
        <p:spPr bwMode="auto">
          <a:xfrm>
            <a:off x="6947743" y="580856"/>
            <a:ext cx="1023170" cy="1013297"/>
          </a:xfrm>
          <a:custGeom>
            <a:avLst/>
            <a:gdLst>
              <a:gd name="T0" fmla="*/ 1659 w 1659"/>
              <a:gd name="T1" fmla="*/ 0 h 1644"/>
              <a:gd name="T2" fmla="*/ 1659 w 1659"/>
              <a:gd name="T3" fmla="*/ 278 h 1644"/>
              <a:gd name="T4" fmla="*/ 1529 w 1659"/>
              <a:gd name="T5" fmla="*/ 289 h 1644"/>
              <a:gd name="T6" fmla="*/ 1403 w 1659"/>
              <a:gd name="T7" fmla="*/ 314 h 1644"/>
              <a:gd name="T8" fmla="*/ 1281 w 1659"/>
              <a:gd name="T9" fmla="*/ 348 h 1644"/>
              <a:gd name="T10" fmla="*/ 1165 w 1659"/>
              <a:gd name="T11" fmla="*/ 391 h 1644"/>
              <a:gd name="T12" fmla="*/ 1052 w 1659"/>
              <a:gd name="T13" fmla="*/ 443 h 1644"/>
              <a:gd name="T14" fmla="*/ 947 w 1659"/>
              <a:gd name="T15" fmla="*/ 505 h 1644"/>
              <a:gd name="T16" fmla="*/ 846 w 1659"/>
              <a:gd name="T17" fmla="*/ 577 h 1644"/>
              <a:gd name="T18" fmla="*/ 752 w 1659"/>
              <a:gd name="T19" fmla="*/ 656 h 1644"/>
              <a:gd name="T20" fmla="*/ 665 w 1659"/>
              <a:gd name="T21" fmla="*/ 742 h 1644"/>
              <a:gd name="T22" fmla="*/ 585 w 1659"/>
              <a:gd name="T23" fmla="*/ 834 h 1644"/>
              <a:gd name="T24" fmla="*/ 513 w 1659"/>
              <a:gd name="T25" fmla="*/ 935 h 1644"/>
              <a:gd name="T26" fmla="*/ 449 w 1659"/>
              <a:gd name="T27" fmla="*/ 1041 h 1644"/>
              <a:gd name="T28" fmla="*/ 397 w 1659"/>
              <a:gd name="T29" fmla="*/ 1151 h 1644"/>
              <a:gd name="T30" fmla="*/ 352 w 1659"/>
              <a:gd name="T31" fmla="*/ 1268 h 1644"/>
              <a:gd name="T32" fmla="*/ 316 w 1659"/>
              <a:gd name="T33" fmla="*/ 1390 h 1644"/>
              <a:gd name="T34" fmla="*/ 292 w 1659"/>
              <a:gd name="T35" fmla="*/ 1514 h 1644"/>
              <a:gd name="T36" fmla="*/ 278 w 1659"/>
              <a:gd name="T37" fmla="*/ 1644 h 1644"/>
              <a:gd name="T38" fmla="*/ 0 w 1659"/>
              <a:gd name="T39" fmla="*/ 1644 h 1644"/>
              <a:gd name="T40" fmla="*/ 14 w 1659"/>
              <a:gd name="T41" fmla="*/ 1505 h 1644"/>
              <a:gd name="T42" fmla="*/ 38 w 1659"/>
              <a:gd name="T43" fmla="*/ 1369 h 1644"/>
              <a:gd name="T44" fmla="*/ 70 w 1659"/>
              <a:gd name="T45" fmla="*/ 1236 h 1644"/>
              <a:gd name="T46" fmla="*/ 115 w 1659"/>
              <a:gd name="T47" fmla="*/ 1108 h 1644"/>
              <a:gd name="T48" fmla="*/ 168 w 1659"/>
              <a:gd name="T49" fmla="*/ 986 h 1644"/>
              <a:gd name="T50" fmla="*/ 230 w 1659"/>
              <a:gd name="T51" fmla="*/ 868 h 1644"/>
              <a:gd name="T52" fmla="*/ 301 w 1659"/>
              <a:gd name="T53" fmla="*/ 755 h 1644"/>
              <a:gd name="T54" fmla="*/ 380 w 1659"/>
              <a:gd name="T55" fmla="*/ 650 h 1644"/>
              <a:gd name="T56" fmla="*/ 466 w 1659"/>
              <a:gd name="T57" fmla="*/ 549 h 1644"/>
              <a:gd name="T58" fmla="*/ 560 w 1659"/>
              <a:gd name="T59" fmla="*/ 457 h 1644"/>
              <a:gd name="T60" fmla="*/ 660 w 1659"/>
              <a:gd name="T61" fmla="*/ 370 h 1644"/>
              <a:gd name="T62" fmla="*/ 767 w 1659"/>
              <a:gd name="T63" fmla="*/ 293 h 1644"/>
              <a:gd name="T64" fmla="*/ 879 w 1659"/>
              <a:gd name="T65" fmla="*/ 224 h 1644"/>
              <a:gd name="T66" fmla="*/ 1000 w 1659"/>
              <a:gd name="T67" fmla="*/ 162 h 1644"/>
              <a:gd name="T68" fmla="*/ 1122 w 1659"/>
              <a:gd name="T69" fmla="*/ 109 h 1644"/>
              <a:gd name="T70" fmla="*/ 1251 w 1659"/>
              <a:gd name="T71" fmla="*/ 68 h 1644"/>
              <a:gd name="T72" fmla="*/ 1383 w 1659"/>
              <a:gd name="T73" fmla="*/ 34 h 1644"/>
              <a:gd name="T74" fmla="*/ 1518 w 1659"/>
              <a:gd name="T75" fmla="*/ 11 h 1644"/>
              <a:gd name="T76" fmla="*/ 1659 w 1659"/>
              <a:gd name="T77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9" h="1644">
                <a:moveTo>
                  <a:pt x="1659" y="0"/>
                </a:moveTo>
                <a:lnTo>
                  <a:pt x="1659" y="278"/>
                </a:lnTo>
                <a:lnTo>
                  <a:pt x="1529" y="289"/>
                </a:lnTo>
                <a:lnTo>
                  <a:pt x="1403" y="314"/>
                </a:lnTo>
                <a:lnTo>
                  <a:pt x="1281" y="348"/>
                </a:lnTo>
                <a:lnTo>
                  <a:pt x="1165" y="391"/>
                </a:lnTo>
                <a:lnTo>
                  <a:pt x="1052" y="443"/>
                </a:lnTo>
                <a:lnTo>
                  <a:pt x="947" y="505"/>
                </a:lnTo>
                <a:lnTo>
                  <a:pt x="846" y="577"/>
                </a:lnTo>
                <a:lnTo>
                  <a:pt x="752" y="656"/>
                </a:lnTo>
                <a:lnTo>
                  <a:pt x="665" y="742"/>
                </a:lnTo>
                <a:lnTo>
                  <a:pt x="585" y="834"/>
                </a:lnTo>
                <a:lnTo>
                  <a:pt x="513" y="935"/>
                </a:lnTo>
                <a:lnTo>
                  <a:pt x="449" y="1041"/>
                </a:lnTo>
                <a:lnTo>
                  <a:pt x="397" y="1151"/>
                </a:lnTo>
                <a:lnTo>
                  <a:pt x="352" y="1268"/>
                </a:lnTo>
                <a:lnTo>
                  <a:pt x="316" y="1390"/>
                </a:lnTo>
                <a:lnTo>
                  <a:pt x="292" y="1514"/>
                </a:lnTo>
                <a:lnTo>
                  <a:pt x="278" y="1644"/>
                </a:lnTo>
                <a:lnTo>
                  <a:pt x="0" y="1644"/>
                </a:lnTo>
                <a:lnTo>
                  <a:pt x="14" y="1505"/>
                </a:lnTo>
                <a:lnTo>
                  <a:pt x="38" y="1369"/>
                </a:lnTo>
                <a:lnTo>
                  <a:pt x="70" y="1236"/>
                </a:lnTo>
                <a:lnTo>
                  <a:pt x="115" y="1108"/>
                </a:lnTo>
                <a:lnTo>
                  <a:pt x="168" y="986"/>
                </a:lnTo>
                <a:lnTo>
                  <a:pt x="230" y="868"/>
                </a:lnTo>
                <a:lnTo>
                  <a:pt x="301" y="755"/>
                </a:lnTo>
                <a:lnTo>
                  <a:pt x="380" y="650"/>
                </a:lnTo>
                <a:lnTo>
                  <a:pt x="466" y="549"/>
                </a:lnTo>
                <a:lnTo>
                  <a:pt x="560" y="457"/>
                </a:lnTo>
                <a:lnTo>
                  <a:pt x="660" y="370"/>
                </a:lnTo>
                <a:lnTo>
                  <a:pt x="767" y="293"/>
                </a:lnTo>
                <a:lnTo>
                  <a:pt x="879" y="224"/>
                </a:lnTo>
                <a:lnTo>
                  <a:pt x="1000" y="162"/>
                </a:lnTo>
                <a:lnTo>
                  <a:pt x="1122" y="109"/>
                </a:lnTo>
                <a:lnTo>
                  <a:pt x="1251" y="68"/>
                </a:lnTo>
                <a:lnTo>
                  <a:pt x="1383" y="34"/>
                </a:lnTo>
                <a:lnTo>
                  <a:pt x="1518" y="11"/>
                </a:lnTo>
                <a:lnTo>
                  <a:pt x="1659" y="0"/>
                </a:lnTo>
                <a:close/>
              </a:path>
            </a:pathLst>
          </a:custGeom>
          <a:solidFill>
            <a:srgbClr val="FFCCC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81" name="Freeform 17"/>
          <p:cNvSpPr>
            <a:spLocks/>
          </p:cNvSpPr>
          <p:nvPr/>
        </p:nvSpPr>
        <p:spPr bwMode="auto">
          <a:xfrm>
            <a:off x="6539479" y="176935"/>
            <a:ext cx="1416887" cy="1407013"/>
          </a:xfrm>
          <a:custGeom>
            <a:avLst/>
            <a:gdLst>
              <a:gd name="T0" fmla="*/ 2295 w 2295"/>
              <a:gd name="T1" fmla="*/ 0 h 2281"/>
              <a:gd name="T2" fmla="*/ 2295 w 2295"/>
              <a:gd name="T3" fmla="*/ 292 h 2281"/>
              <a:gd name="T4" fmla="*/ 2141 w 2295"/>
              <a:gd name="T5" fmla="*/ 303 h 2281"/>
              <a:gd name="T6" fmla="*/ 1991 w 2295"/>
              <a:gd name="T7" fmla="*/ 324 h 2281"/>
              <a:gd name="T8" fmla="*/ 1844 w 2295"/>
              <a:gd name="T9" fmla="*/ 355 h 2281"/>
              <a:gd name="T10" fmla="*/ 1701 w 2295"/>
              <a:gd name="T11" fmla="*/ 399 h 2281"/>
              <a:gd name="T12" fmla="*/ 1564 w 2295"/>
              <a:gd name="T13" fmla="*/ 451 h 2281"/>
              <a:gd name="T14" fmla="*/ 1431 w 2295"/>
              <a:gd name="T15" fmla="*/ 513 h 2281"/>
              <a:gd name="T16" fmla="*/ 1303 w 2295"/>
              <a:gd name="T17" fmla="*/ 583 h 2281"/>
              <a:gd name="T18" fmla="*/ 1181 w 2295"/>
              <a:gd name="T19" fmla="*/ 662 h 2281"/>
              <a:gd name="T20" fmla="*/ 1065 w 2295"/>
              <a:gd name="T21" fmla="*/ 750 h 2281"/>
              <a:gd name="T22" fmla="*/ 956 w 2295"/>
              <a:gd name="T23" fmla="*/ 844 h 2281"/>
              <a:gd name="T24" fmla="*/ 852 w 2295"/>
              <a:gd name="T25" fmla="*/ 947 h 2281"/>
              <a:gd name="T26" fmla="*/ 757 w 2295"/>
              <a:gd name="T27" fmla="*/ 1056 h 2281"/>
              <a:gd name="T28" fmla="*/ 668 w 2295"/>
              <a:gd name="T29" fmla="*/ 1171 h 2281"/>
              <a:gd name="T30" fmla="*/ 589 w 2295"/>
              <a:gd name="T31" fmla="*/ 1293 h 2281"/>
              <a:gd name="T32" fmla="*/ 518 w 2295"/>
              <a:gd name="T33" fmla="*/ 1420 h 2281"/>
              <a:gd name="T34" fmla="*/ 456 w 2295"/>
              <a:gd name="T35" fmla="*/ 1552 h 2281"/>
              <a:gd name="T36" fmla="*/ 402 w 2295"/>
              <a:gd name="T37" fmla="*/ 1689 h 2281"/>
              <a:gd name="T38" fmla="*/ 358 w 2295"/>
              <a:gd name="T39" fmla="*/ 1832 h 2281"/>
              <a:gd name="T40" fmla="*/ 325 w 2295"/>
              <a:gd name="T41" fmla="*/ 1978 h 2281"/>
              <a:gd name="T42" fmla="*/ 302 w 2295"/>
              <a:gd name="T43" fmla="*/ 2128 h 2281"/>
              <a:gd name="T44" fmla="*/ 291 w 2295"/>
              <a:gd name="T45" fmla="*/ 2281 h 2281"/>
              <a:gd name="T46" fmla="*/ 0 w 2295"/>
              <a:gd name="T47" fmla="*/ 2281 h 2281"/>
              <a:gd name="T48" fmla="*/ 13 w 2295"/>
              <a:gd name="T49" fmla="*/ 2113 h 2281"/>
              <a:gd name="T50" fmla="*/ 35 w 2295"/>
              <a:gd name="T51" fmla="*/ 1948 h 2281"/>
              <a:gd name="T52" fmla="*/ 71 w 2295"/>
              <a:gd name="T53" fmla="*/ 1788 h 2281"/>
              <a:gd name="T54" fmla="*/ 116 w 2295"/>
              <a:gd name="T55" fmla="*/ 1633 h 2281"/>
              <a:gd name="T56" fmla="*/ 173 w 2295"/>
              <a:gd name="T57" fmla="*/ 1480 h 2281"/>
              <a:gd name="T58" fmla="*/ 236 w 2295"/>
              <a:gd name="T59" fmla="*/ 1334 h 2281"/>
              <a:gd name="T60" fmla="*/ 311 w 2295"/>
              <a:gd name="T61" fmla="*/ 1191 h 2281"/>
              <a:gd name="T62" fmla="*/ 396 w 2295"/>
              <a:gd name="T63" fmla="*/ 1056 h 2281"/>
              <a:gd name="T64" fmla="*/ 488 w 2295"/>
              <a:gd name="T65" fmla="*/ 928 h 2281"/>
              <a:gd name="T66" fmla="*/ 589 w 2295"/>
              <a:gd name="T67" fmla="*/ 804 h 2281"/>
              <a:gd name="T68" fmla="*/ 698 w 2295"/>
              <a:gd name="T69" fmla="*/ 690 h 2281"/>
              <a:gd name="T70" fmla="*/ 815 w 2295"/>
              <a:gd name="T71" fmla="*/ 581 h 2281"/>
              <a:gd name="T72" fmla="*/ 937 w 2295"/>
              <a:gd name="T73" fmla="*/ 481 h 2281"/>
              <a:gd name="T74" fmla="*/ 1067 w 2295"/>
              <a:gd name="T75" fmla="*/ 389 h 2281"/>
              <a:gd name="T76" fmla="*/ 1204 w 2295"/>
              <a:gd name="T77" fmla="*/ 307 h 2281"/>
              <a:gd name="T78" fmla="*/ 1344 w 2295"/>
              <a:gd name="T79" fmla="*/ 231 h 2281"/>
              <a:gd name="T80" fmla="*/ 1493 w 2295"/>
              <a:gd name="T81" fmla="*/ 168 h 2281"/>
              <a:gd name="T82" fmla="*/ 1645 w 2295"/>
              <a:gd name="T83" fmla="*/ 113 h 2281"/>
              <a:gd name="T84" fmla="*/ 1801 w 2295"/>
              <a:gd name="T85" fmla="*/ 68 h 2281"/>
              <a:gd name="T86" fmla="*/ 1962 w 2295"/>
              <a:gd name="T87" fmla="*/ 34 h 2281"/>
              <a:gd name="T88" fmla="*/ 2126 w 2295"/>
              <a:gd name="T89" fmla="*/ 12 h 2281"/>
              <a:gd name="T90" fmla="*/ 2295 w 2295"/>
              <a:gd name="T91" fmla="*/ 0 h 2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95" h="2281">
                <a:moveTo>
                  <a:pt x="2295" y="0"/>
                </a:moveTo>
                <a:lnTo>
                  <a:pt x="2295" y="292"/>
                </a:lnTo>
                <a:lnTo>
                  <a:pt x="2141" y="303"/>
                </a:lnTo>
                <a:lnTo>
                  <a:pt x="1991" y="324"/>
                </a:lnTo>
                <a:lnTo>
                  <a:pt x="1844" y="355"/>
                </a:lnTo>
                <a:lnTo>
                  <a:pt x="1701" y="399"/>
                </a:lnTo>
                <a:lnTo>
                  <a:pt x="1564" y="451"/>
                </a:lnTo>
                <a:lnTo>
                  <a:pt x="1431" y="513"/>
                </a:lnTo>
                <a:lnTo>
                  <a:pt x="1303" y="583"/>
                </a:lnTo>
                <a:lnTo>
                  <a:pt x="1181" y="662"/>
                </a:lnTo>
                <a:lnTo>
                  <a:pt x="1065" y="750"/>
                </a:lnTo>
                <a:lnTo>
                  <a:pt x="956" y="844"/>
                </a:lnTo>
                <a:lnTo>
                  <a:pt x="852" y="947"/>
                </a:lnTo>
                <a:lnTo>
                  <a:pt x="757" y="1056"/>
                </a:lnTo>
                <a:lnTo>
                  <a:pt x="668" y="1171"/>
                </a:lnTo>
                <a:lnTo>
                  <a:pt x="589" y="1293"/>
                </a:lnTo>
                <a:lnTo>
                  <a:pt x="518" y="1420"/>
                </a:lnTo>
                <a:lnTo>
                  <a:pt x="456" y="1552"/>
                </a:lnTo>
                <a:lnTo>
                  <a:pt x="402" y="1689"/>
                </a:lnTo>
                <a:lnTo>
                  <a:pt x="358" y="1832"/>
                </a:lnTo>
                <a:lnTo>
                  <a:pt x="325" y="1978"/>
                </a:lnTo>
                <a:lnTo>
                  <a:pt x="302" y="2128"/>
                </a:lnTo>
                <a:lnTo>
                  <a:pt x="291" y="2281"/>
                </a:lnTo>
                <a:lnTo>
                  <a:pt x="0" y="2281"/>
                </a:lnTo>
                <a:lnTo>
                  <a:pt x="13" y="2113"/>
                </a:lnTo>
                <a:lnTo>
                  <a:pt x="35" y="1948"/>
                </a:lnTo>
                <a:lnTo>
                  <a:pt x="71" y="1788"/>
                </a:lnTo>
                <a:lnTo>
                  <a:pt x="116" y="1633"/>
                </a:lnTo>
                <a:lnTo>
                  <a:pt x="173" y="1480"/>
                </a:lnTo>
                <a:lnTo>
                  <a:pt x="236" y="1334"/>
                </a:lnTo>
                <a:lnTo>
                  <a:pt x="311" y="1191"/>
                </a:lnTo>
                <a:lnTo>
                  <a:pt x="396" y="1056"/>
                </a:lnTo>
                <a:lnTo>
                  <a:pt x="488" y="928"/>
                </a:lnTo>
                <a:lnTo>
                  <a:pt x="589" y="804"/>
                </a:lnTo>
                <a:lnTo>
                  <a:pt x="698" y="690"/>
                </a:lnTo>
                <a:lnTo>
                  <a:pt x="815" y="581"/>
                </a:lnTo>
                <a:lnTo>
                  <a:pt x="937" y="481"/>
                </a:lnTo>
                <a:lnTo>
                  <a:pt x="1067" y="389"/>
                </a:lnTo>
                <a:lnTo>
                  <a:pt x="1204" y="307"/>
                </a:lnTo>
                <a:lnTo>
                  <a:pt x="1344" y="231"/>
                </a:lnTo>
                <a:lnTo>
                  <a:pt x="1493" y="168"/>
                </a:lnTo>
                <a:lnTo>
                  <a:pt x="1645" y="113"/>
                </a:lnTo>
                <a:lnTo>
                  <a:pt x="1801" y="68"/>
                </a:lnTo>
                <a:lnTo>
                  <a:pt x="1962" y="34"/>
                </a:lnTo>
                <a:lnTo>
                  <a:pt x="2126" y="12"/>
                </a:lnTo>
                <a:lnTo>
                  <a:pt x="229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sz="1801" kern="0" smtClean="0">
              <a:solidFill>
                <a:prstClr val="black"/>
              </a:solidFill>
            </a:endParaRPr>
          </a:p>
        </p:txBody>
      </p:sp>
      <p:sp>
        <p:nvSpPr>
          <p:cNvPr id="83" name="TextBox 46"/>
          <p:cNvSpPr txBox="1"/>
          <p:nvPr/>
        </p:nvSpPr>
        <p:spPr>
          <a:xfrm rot="18745539">
            <a:off x="7093698" y="903487"/>
            <a:ext cx="703778" cy="209963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Post-class</a:t>
            </a:r>
            <a:endParaRPr lang="en-IN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47"/>
          <p:cNvSpPr txBox="1"/>
          <p:nvPr/>
        </p:nvSpPr>
        <p:spPr>
          <a:xfrm rot="18726230">
            <a:off x="3660399" y="678666"/>
            <a:ext cx="1096556" cy="737199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I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In-class</a:t>
            </a:r>
            <a:endParaRPr lang="en-I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9" name="Group 15"/>
          <p:cNvGrpSpPr/>
          <p:nvPr/>
        </p:nvGrpSpPr>
        <p:grpSpPr>
          <a:xfrm>
            <a:off x="939159" y="901942"/>
            <a:ext cx="852904" cy="926466"/>
            <a:chOff x="1475491" y="1295400"/>
            <a:chExt cx="1283793" cy="1291318"/>
          </a:xfrm>
          <a:solidFill>
            <a:schemeClr val="bg1">
              <a:lumMod val="95000"/>
            </a:schemeClr>
          </a:solidFill>
        </p:grpSpPr>
        <p:sp>
          <p:nvSpPr>
            <p:cNvPr id="90" name="Oval 13"/>
            <p:cNvSpPr/>
            <p:nvPr/>
          </p:nvSpPr>
          <p:spPr>
            <a:xfrm>
              <a:off x="1475491" y="1295400"/>
              <a:ext cx="1283793" cy="11430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tIns="137160" rIns="137160" bIns="137160" rtlCol="0" anchor="ctr"/>
            <a:lstStyle/>
            <a:p>
              <a:pPr algn="ctr" defTabSz="914240"/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1" name="Isosceles Triangle 14"/>
            <p:cNvSpPr/>
            <p:nvPr/>
          </p:nvSpPr>
          <p:spPr>
            <a:xfrm flipV="1">
              <a:off x="1942617" y="2391946"/>
              <a:ext cx="304800" cy="1947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0"/>
              <a:endParaRPr lang="en-US" sz="30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-59766" y="2623938"/>
            <a:ext cx="2814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0"/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Study texts &amp; video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438" y="3345318"/>
            <a:ext cx="2039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Make a “Gender Box”</a:t>
            </a:r>
            <a:endParaRPr lang="zh-CN" altLang="en-US" sz="14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5" name="Straight Connector 96"/>
          <p:cNvCxnSpPr/>
          <p:nvPr/>
        </p:nvCxnSpPr>
        <p:spPr>
          <a:xfrm>
            <a:off x="725738" y="3945246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8"/>
          <p:cNvCxnSpPr/>
          <p:nvPr/>
        </p:nvCxnSpPr>
        <p:spPr>
          <a:xfrm>
            <a:off x="3850182" y="3665429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8"/>
          <p:cNvCxnSpPr/>
          <p:nvPr/>
        </p:nvCxnSpPr>
        <p:spPr>
          <a:xfrm>
            <a:off x="3848067" y="4045503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08"/>
          <p:cNvCxnSpPr/>
          <p:nvPr/>
        </p:nvCxnSpPr>
        <p:spPr>
          <a:xfrm>
            <a:off x="3837119" y="4456116"/>
            <a:ext cx="111238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229622" y="3715296"/>
            <a:ext cx="28725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4.Speech Writing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05395" y="4131829"/>
            <a:ext cx="2874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Speech / Debate on Masculinity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14015" y="4507437"/>
            <a:ext cx="2494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Text B  Fast Reading Skills</a:t>
            </a:r>
          </a:p>
        </p:txBody>
      </p:sp>
    </p:spTree>
    <p:extLst>
      <p:ext uri="{BB962C8B-B14F-4D97-AF65-F5344CB8AC3E}">
        <p14:creationId xmlns:p14="http://schemas.microsoft.com/office/powerpoint/2010/main" val="317538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225" y="328635"/>
            <a:ext cx="9131618" cy="48701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640" y="1512716"/>
            <a:ext cx="4303513" cy="322763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17"/>
          <a:stretch/>
        </p:blipFill>
        <p:spPr bwMode="auto">
          <a:xfrm>
            <a:off x="0" y="0"/>
            <a:ext cx="179512" cy="535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825194" y="67960"/>
            <a:ext cx="42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1. Gender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2" descr="C:\Users\dell\Desktop\图标集\微信图片_2019101120123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190611" y="606043"/>
            <a:ext cx="822979" cy="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2052269" y="743688"/>
            <a:ext cx="6067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Who made </a:t>
            </a:r>
            <a:r>
              <a:rPr lang="en-US" altLang="zh-CN" sz="28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</a:t>
            </a:r>
            <a:r>
              <a:rPr lang="en-US" altLang="zh-CN" sz="2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box, boys or girls?</a:t>
            </a:r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77"/>
          <a:stretch/>
        </p:blipFill>
        <p:spPr>
          <a:xfrm>
            <a:off x="1482464" y="1466108"/>
            <a:ext cx="6533288" cy="3337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文本框 2"/>
          <p:cNvSpPr txBox="1"/>
          <p:nvPr/>
        </p:nvSpPr>
        <p:spPr>
          <a:xfrm>
            <a:off x="3209775" y="758447"/>
            <a:ext cx="4445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Gender Box  </a:t>
            </a:r>
            <a:r>
              <a:rPr lang="en-US" altLang="zh-CN" sz="2400" dirty="0" smtClean="0"/>
              <a:t>(stereotype)</a:t>
            </a:r>
            <a:endParaRPr lang="zh-CN" altLang="en-US" sz="2400" dirty="0"/>
          </a:p>
        </p:txBody>
      </p:sp>
      <p:sp>
        <p:nvSpPr>
          <p:cNvPr id="12" name="Freeform 18"/>
          <p:cNvSpPr>
            <a:spLocks noEditPoints="1"/>
          </p:cNvSpPr>
          <p:nvPr/>
        </p:nvSpPr>
        <p:spPr bwMode="auto">
          <a:xfrm>
            <a:off x="3227220" y="1471829"/>
            <a:ext cx="3168352" cy="3185876"/>
          </a:xfrm>
          <a:custGeom>
            <a:avLst/>
            <a:gdLst>
              <a:gd name="T0" fmla="*/ 2163 w 6241"/>
              <a:gd name="T1" fmla="*/ 937 h 6231"/>
              <a:gd name="T2" fmla="*/ 1682 w 6241"/>
              <a:gd name="T3" fmla="*/ 1139 h 6231"/>
              <a:gd name="T4" fmla="*/ 1293 w 6241"/>
              <a:gd name="T5" fmla="*/ 1472 h 6231"/>
              <a:gd name="T6" fmla="*/ 1021 w 6241"/>
              <a:gd name="T7" fmla="*/ 1910 h 6231"/>
              <a:gd name="T8" fmla="*/ 895 w 6241"/>
              <a:gd name="T9" fmla="*/ 2424 h 6231"/>
              <a:gd name="T10" fmla="*/ 939 w 6241"/>
              <a:gd name="T11" fmla="*/ 2963 h 6231"/>
              <a:gd name="T12" fmla="*/ 1141 w 6241"/>
              <a:gd name="T13" fmla="*/ 3443 h 6231"/>
              <a:gd name="T14" fmla="*/ 1475 w 6241"/>
              <a:gd name="T15" fmla="*/ 3831 h 6231"/>
              <a:gd name="T16" fmla="*/ 1913 w 6241"/>
              <a:gd name="T17" fmla="*/ 4103 h 6231"/>
              <a:gd name="T18" fmla="*/ 2428 w 6241"/>
              <a:gd name="T19" fmla="*/ 4229 h 6231"/>
              <a:gd name="T20" fmla="*/ 2968 w 6241"/>
              <a:gd name="T21" fmla="*/ 4185 h 6231"/>
              <a:gd name="T22" fmla="*/ 3449 w 6241"/>
              <a:gd name="T23" fmla="*/ 3984 h 6231"/>
              <a:gd name="T24" fmla="*/ 3838 w 6241"/>
              <a:gd name="T25" fmla="*/ 3650 h 6231"/>
              <a:gd name="T26" fmla="*/ 4111 w 6241"/>
              <a:gd name="T27" fmla="*/ 3212 h 6231"/>
              <a:gd name="T28" fmla="*/ 4236 w 6241"/>
              <a:gd name="T29" fmla="*/ 2698 h 6231"/>
              <a:gd name="T30" fmla="*/ 4193 w 6241"/>
              <a:gd name="T31" fmla="*/ 2159 h 6231"/>
              <a:gd name="T32" fmla="*/ 3990 w 6241"/>
              <a:gd name="T33" fmla="*/ 1679 h 6231"/>
              <a:gd name="T34" fmla="*/ 3657 w 6241"/>
              <a:gd name="T35" fmla="*/ 1291 h 6231"/>
              <a:gd name="T36" fmla="*/ 3218 w 6241"/>
              <a:gd name="T37" fmla="*/ 1021 h 6231"/>
              <a:gd name="T38" fmla="*/ 2703 w 6241"/>
              <a:gd name="T39" fmla="*/ 893 h 6231"/>
              <a:gd name="T40" fmla="*/ 2915 w 6241"/>
              <a:gd name="T41" fmla="*/ 25 h 6231"/>
              <a:gd name="T42" fmla="*/ 3565 w 6241"/>
              <a:gd name="T43" fmla="*/ 202 h 6231"/>
              <a:gd name="T44" fmla="*/ 4133 w 6241"/>
              <a:gd name="T45" fmla="*/ 533 h 6231"/>
              <a:gd name="T46" fmla="*/ 4597 w 6241"/>
              <a:gd name="T47" fmla="*/ 996 h 6231"/>
              <a:gd name="T48" fmla="*/ 4929 w 6241"/>
              <a:gd name="T49" fmla="*/ 1565 h 6231"/>
              <a:gd name="T50" fmla="*/ 5108 w 6241"/>
              <a:gd name="T51" fmla="*/ 2214 h 6231"/>
              <a:gd name="T52" fmla="*/ 5108 w 6241"/>
              <a:gd name="T53" fmla="*/ 2902 h 6231"/>
              <a:gd name="T54" fmla="*/ 4936 w 6241"/>
              <a:gd name="T55" fmla="*/ 3540 h 6231"/>
              <a:gd name="T56" fmla="*/ 4717 w 6241"/>
              <a:gd name="T57" fmla="*/ 3976 h 6231"/>
              <a:gd name="T58" fmla="*/ 6134 w 6241"/>
              <a:gd name="T59" fmla="*/ 5395 h 6231"/>
              <a:gd name="T60" fmla="*/ 6235 w 6241"/>
              <a:gd name="T61" fmla="*/ 5642 h 6231"/>
              <a:gd name="T62" fmla="*/ 6203 w 6241"/>
              <a:gd name="T63" fmla="*/ 5905 h 6231"/>
              <a:gd name="T64" fmla="*/ 6033 w 6241"/>
              <a:gd name="T65" fmla="*/ 6124 h 6231"/>
              <a:gd name="T66" fmla="*/ 5785 w 6241"/>
              <a:gd name="T67" fmla="*/ 6225 h 6231"/>
              <a:gd name="T68" fmla="*/ 5522 w 6241"/>
              <a:gd name="T69" fmla="*/ 6192 h 6231"/>
              <a:gd name="T70" fmla="*/ 3994 w 6241"/>
              <a:gd name="T71" fmla="*/ 4724 h 6231"/>
              <a:gd name="T72" fmla="*/ 3838 w 6241"/>
              <a:gd name="T73" fmla="*/ 4785 h 6231"/>
              <a:gd name="T74" fmla="*/ 3235 w 6241"/>
              <a:gd name="T75" fmla="*/ 5035 h 6231"/>
              <a:gd name="T76" fmla="*/ 2566 w 6241"/>
              <a:gd name="T77" fmla="*/ 5122 h 6231"/>
              <a:gd name="T78" fmla="*/ 1885 w 6241"/>
              <a:gd name="T79" fmla="*/ 5031 h 6231"/>
              <a:gd name="T80" fmla="*/ 1270 w 6241"/>
              <a:gd name="T81" fmla="*/ 4774 h 6231"/>
              <a:gd name="T82" fmla="*/ 752 w 6241"/>
              <a:gd name="T83" fmla="*/ 4372 h 6231"/>
              <a:gd name="T84" fmla="*/ 351 w 6241"/>
              <a:gd name="T85" fmla="*/ 3854 h 6231"/>
              <a:gd name="T86" fmla="*/ 92 w 6241"/>
              <a:gd name="T87" fmla="*/ 3243 h 6231"/>
              <a:gd name="T88" fmla="*/ 0 w 6241"/>
              <a:gd name="T89" fmla="*/ 2561 h 6231"/>
              <a:gd name="T90" fmla="*/ 92 w 6241"/>
              <a:gd name="T91" fmla="*/ 1881 h 6231"/>
              <a:gd name="T92" fmla="*/ 351 w 6241"/>
              <a:gd name="T93" fmla="*/ 1268 h 6231"/>
              <a:gd name="T94" fmla="*/ 752 w 6241"/>
              <a:gd name="T95" fmla="*/ 750 h 6231"/>
              <a:gd name="T96" fmla="*/ 1270 w 6241"/>
              <a:gd name="T97" fmla="*/ 350 h 6231"/>
              <a:gd name="T98" fmla="*/ 1885 w 6241"/>
              <a:gd name="T99" fmla="*/ 91 h 6231"/>
              <a:gd name="T100" fmla="*/ 2566 w 6241"/>
              <a:gd name="T101" fmla="*/ 0 h 6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241" h="6231">
                <a:moveTo>
                  <a:pt x="2566" y="887"/>
                </a:moveTo>
                <a:lnTo>
                  <a:pt x="2428" y="893"/>
                </a:lnTo>
                <a:lnTo>
                  <a:pt x="2295" y="910"/>
                </a:lnTo>
                <a:lnTo>
                  <a:pt x="2163" y="937"/>
                </a:lnTo>
                <a:lnTo>
                  <a:pt x="2035" y="973"/>
                </a:lnTo>
                <a:lnTo>
                  <a:pt x="1913" y="1021"/>
                </a:lnTo>
                <a:lnTo>
                  <a:pt x="1795" y="1076"/>
                </a:lnTo>
                <a:lnTo>
                  <a:pt x="1682" y="1139"/>
                </a:lnTo>
                <a:lnTo>
                  <a:pt x="1576" y="1211"/>
                </a:lnTo>
                <a:lnTo>
                  <a:pt x="1475" y="1291"/>
                </a:lnTo>
                <a:lnTo>
                  <a:pt x="1381" y="1379"/>
                </a:lnTo>
                <a:lnTo>
                  <a:pt x="1293" y="1472"/>
                </a:lnTo>
                <a:lnTo>
                  <a:pt x="1213" y="1573"/>
                </a:lnTo>
                <a:lnTo>
                  <a:pt x="1141" y="1679"/>
                </a:lnTo>
                <a:lnTo>
                  <a:pt x="1076" y="1792"/>
                </a:lnTo>
                <a:lnTo>
                  <a:pt x="1021" y="1910"/>
                </a:lnTo>
                <a:lnTo>
                  <a:pt x="975" y="2032"/>
                </a:lnTo>
                <a:lnTo>
                  <a:pt x="939" y="2159"/>
                </a:lnTo>
                <a:lnTo>
                  <a:pt x="912" y="2291"/>
                </a:lnTo>
                <a:lnTo>
                  <a:pt x="895" y="2424"/>
                </a:lnTo>
                <a:lnTo>
                  <a:pt x="889" y="2561"/>
                </a:lnTo>
                <a:lnTo>
                  <a:pt x="895" y="2698"/>
                </a:lnTo>
                <a:lnTo>
                  <a:pt x="912" y="2833"/>
                </a:lnTo>
                <a:lnTo>
                  <a:pt x="939" y="2963"/>
                </a:lnTo>
                <a:lnTo>
                  <a:pt x="975" y="3090"/>
                </a:lnTo>
                <a:lnTo>
                  <a:pt x="1021" y="3212"/>
                </a:lnTo>
                <a:lnTo>
                  <a:pt x="1076" y="3330"/>
                </a:lnTo>
                <a:lnTo>
                  <a:pt x="1141" y="3443"/>
                </a:lnTo>
                <a:lnTo>
                  <a:pt x="1213" y="3549"/>
                </a:lnTo>
                <a:lnTo>
                  <a:pt x="1293" y="3650"/>
                </a:lnTo>
                <a:lnTo>
                  <a:pt x="1381" y="3745"/>
                </a:lnTo>
                <a:lnTo>
                  <a:pt x="1475" y="3831"/>
                </a:lnTo>
                <a:lnTo>
                  <a:pt x="1576" y="3911"/>
                </a:lnTo>
                <a:lnTo>
                  <a:pt x="1682" y="3984"/>
                </a:lnTo>
                <a:lnTo>
                  <a:pt x="1795" y="4048"/>
                </a:lnTo>
                <a:lnTo>
                  <a:pt x="1913" y="4103"/>
                </a:lnTo>
                <a:lnTo>
                  <a:pt x="2035" y="4149"/>
                </a:lnTo>
                <a:lnTo>
                  <a:pt x="2163" y="4185"/>
                </a:lnTo>
                <a:lnTo>
                  <a:pt x="2295" y="4212"/>
                </a:lnTo>
                <a:lnTo>
                  <a:pt x="2428" y="4229"/>
                </a:lnTo>
                <a:lnTo>
                  <a:pt x="2566" y="4235"/>
                </a:lnTo>
                <a:lnTo>
                  <a:pt x="2703" y="4229"/>
                </a:lnTo>
                <a:lnTo>
                  <a:pt x="2838" y="4212"/>
                </a:lnTo>
                <a:lnTo>
                  <a:pt x="2968" y="4185"/>
                </a:lnTo>
                <a:lnTo>
                  <a:pt x="3096" y="4149"/>
                </a:lnTo>
                <a:lnTo>
                  <a:pt x="3218" y="4103"/>
                </a:lnTo>
                <a:lnTo>
                  <a:pt x="3336" y="4048"/>
                </a:lnTo>
                <a:lnTo>
                  <a:pt x="3449" y="3984"/>
                </a:lnTo>
                <a:lnTo>
                  <a:pt x="3555" y="3911"/>
                </a:lnTo>
                <a:lnTo>
                  <a:pt x="3657" y="3831"/>
                </a:lnTo>
                <a:lnTo>
                  <a:pt x="3750" y="3745"/>
                </a:lnTo>
                <a:lnTo>
                  <a:pt x="3838" y="3650"/>
                </a:lnTo>
                <a:lnTo>
                  <a:pt x="3918" y="3549"/>
                </a:lnTo>
                <a:lnTo>
                  <a:pt x="3990" y="3443"/>
                </a:lnTo>
                <a:lnTo>
                  <a:pt x="4055" y="3330"/>
                </a:lnTo>
                <a:lnTo>
                  <a:pt x="4111" y="3212"/>
                </a:lnTo>
                <a:lnTo>
                  <a:pt x="4156" y="3090"/>
                </a:lnTo>
                <a:lnTo>
                  <a:pt x="4193" y="2963"/>
                </a:lnTo>
                <a:lnTo>
                  <a:pt x="4219" y="2833"/>
                </a:lnTo>
                <a:lnTo>
                  <a:pt x="4236" y="2698"/>
                </a:lnTo>
                <a:lnTo>
                  <a:pt x="4242" y="2561"/>
                </a:lnTo>
                <a:lnTo>
                  <a:pt x="4236" y="2424"/>
                </a:lnTo>
                <a:lnTo>
                  <a:pt x="4219" y="2291"/>
                </a:lnTo>
                <a:lnTo>
                  <a:pt x="4193" y="2159"/>
                </a:lnTo>
                <a:lnTo>
                  <a:pt x="4156" y="2032"/>
                </a:lnTo>
                <a:lnTo>
                  <a:pt x="4111" y="1910"/>
                </a:lnTo>
                <a:lnTo>
                  <a:pt x="4055" y="1792"/>
                </a:lnTo>
                <a:lnTo>
                  <a:pt x="3990" y="1679"/>
                </a:lnTo>
                <a:lnTo>
                  <a:pt x="3918" y="1573"/>
                </a:lnTo>
                <a:lnTo>
                  <a:pt x="3838" y="1472"/>
                </a:lnTo>
                <a:lnTo>
                  <a:pt x="3750" y="1379"/>
                </a:lnTo>
                <a:lnTo>
                  <a:pt x="3657" y="1291"/>
                </a:lnTo>
                <a:lnTo>
                  <a:pt x="3555" y="1211"/>
                </a:lnTo>
                <a:lnTo>
                  <a:pt x="3449" y="1139"/>
                </a:lnTo>
                <a:lnTo>
                  <a:pt x="3336" y="1076"/>
                </a:lnTo>
                <a:lnTo>
                  <a:pt x="3218" y="1021"/>
                </a:lnTo>
                <a:lnTo>
                  <a:pt x="3096" y="973"/>
                </a:lnTo>
                <a:lnTo>
                  <a:pt x="2968" y="937"/>
                </a:lnTo>
                <a:lnTo>
                  <a:pt x="2838" y="910"/>
                </a:lnTo>
                <a:lnTo>
                  <a:pt x="2703" y="893"/>
                </a:lnTo>
                <a:lnTo>
                  <a:pt x="2566" y="887"/>
                </a:lnTo>
                <a:close/>
                <a:moveTo>
                  <a:pt x="2566" y="0"/>
                </a:moveTo>
                <a:lnTo>
                  <a:pt x="2741" y="6"/>
                </a:lnTo>
                <a:lnTo>
                  <a:pt x="2915" y="25"/>
                </a:lnTo>
                <a:lnTo>
                  <a:pt x="3082" y="53"/>
                </a:lnTo>
                <a:lnTo>
                  <a:pt x="3248" y="91"/>
                </a:lnTo>
                <a:lnTo>
                  <a:pt x="3409" y="141"/>
                </a:lnTo>
                <a:lnTo>
                  <a:pt x="3565" y="202"/>
                </a:lnTo>
                <a:lnTo>
                  <a:pt x="3716" y="270"/>
                </a:lnTo>
                <a:lnTo>
                  <a:pt x="3861" y="350"/>
                </a:lnTo>
                <a:lnTo>
                  <a:pt x="4000" y="438"/>
                </a:lnTo>
                <a:lnTo>
                  <a:pt x="4133" y="533"/>
                </a:lnTo>
                <a:lnTo>
                  <a:pt x="4259" y="638"/>
                </a:lnTo>
                <a:lnTo>
                  <a:pt x="4379" y="750"/>
                </a:lnTo>
                <a:lnTo>
                  <a:pt x="4492" y="870"/>
                </a:lnTo>
                <a:lnTo>
                  <a:pt x="4597" y="996"/>
                </a:lnTo>
                <a:lnTo>
                  <a:pt x="4692" y="1129"/>
                </a:lnTo>
                <a:lnTo>
                  <a:pt x="4780" y="1268"/>
                </a:lnTo>
                <a:lnTo>
                  <a:pt x="4860" y="1415"/>
                </a:lnTo>
                <a:lnTo>
                  <a:pt x="4929" y="1565"/>
                </a:lnTo>
                <a:lnTo>
                  <a:pt x="4990" y="1719"/>
                </a:lnTo>
                <a:lnTo>
                  <a:pt x="5039" y="1881"/>
                </a:lnTo>
                <a:lnTo>
                  <a:pt x="5080" y="2045"/>
                </a:lnTo>
                <a:lnTo>
                  <a:pt x="5108" y="2214"/>
                </a:lnTo>
                <a:lnTo>
                  <a:pt x="5125" y="2386"/>
                </a:lnTo>
                <a:lnTo>
                  <a:pt x="5131" y="2561"/>
                </a:lnTo>
                <a:lnTo>
                  <a:pt x="5125" y="2732"/>
                </a:lnTo>
                <a:lnTo>
                  <a:pt x="5108" y="2902"/>
                </a:lnTo>
                <a:lnTo>
                  <a:pt x="5081" y="3068"/>
                </a:lnTo>
                <a:lnTo>
                  <a:pt x="5043" y="3229"/>
                </a:lnTo>
                <a:lnTo>
                  <a:pt x="4996" y="3387"/>
                </a:lnTo>
                <a:lnTo>
                  <a:pt x="4936" y="3540"/>
                </a:lnTo>
                <a:lnTo>
                  <a:pt x="4870" y="3688"/>
                </a:lnTo>
                <a:lnTo>
                  <a:pt x="4793" y="3831"/>
                </a:lnTo>
                <a:lnTo>
                  <a:pt x="4709" y="3968"/>
                </a:lnTo>
                <a:lnTo>
                  <a:pt x="4717" y="3976"/>
                </a:lnTo>
                <a:lnTo>
                  <a:pt x="4725" y="3982"/>
                </a:lnTo>
                <a:lnTo>
                  <a:pt x="4732" y="3987"/>
                </a:lnTo>
                <a:lnTo>
                  <a:pt x="6087" y="5341"/>
                </a:lnTo>
                <a:lnTo>
                  <a:pt x="6134" y="5395"/>
                </a:lnTo>
                <a:lnTo>
                  <a:pt x="6172" y="5452"/>
                </a:lnTo>
                <a:lnTo>
                  <a:pt x="6203" y="5513"/>
                </a:lnTo>
                <a:lnTo>
                  <a:pt x="6224" y="5577"/>
                </a:lnTo>
                <a:lnTo>
                  <a:pt x="6235" y="5642"/>
                </a:lnTo>
                <a:lnTo>
                  <a:pt x="6241" y="5709"/>
                </a:lnTo>
                <a:lnTo>
                  <a:pt x="6235" y="5775"/>
                </a:lnTo>
                <a:lnTo>
                  <a:pt x="6224" y="5842"/>
                </a:lnTo>
                <a:lnTo>
                  <a:pt x="6203" y="5905"/>
                </a:lnTo>
                <a:lnTo>
                  <a:pt x="6172" y="5966"/>
                </a:lnTo>
                <a:lnTo>
                  <a:pt x="6134" y="6025"/>
                </a:lnTo>
                <a:lnTo>
                  <a:pt x="6087" y="6078"/>
                </a:lnTo>
                <a:lnTo>
                  <a:pt x="6033" y="6124"/>
                </a:lnTo>
                <a:lnTo>
                  <a:pt x="5976" y="6162"/>
                </a:lnTo>
                <a:lnTo>
                  <a:pt x="5915" y="6192"/>
                </a:lnTo>
                <a:lnTo>
                  <a:pt x="5852" y="6213"/>
                </a:lnTo>
                <a:lnTo>
                  <a:pt x="5785" y="6225"/>
                </a:lnTo>
                <a:lnTo>
                  <a:pt x="5718" y="6231"/>
                </a:lnTo>
                <a:lnTo>
                  <a:pt x="5652" y="6225"/>
                </a:lnTo>
                <a:lnTo>
                  <a:pt x="5587" y="6213"/>
                </a:lnTo>
                <a:lnTo>
                  <a:pt x="5522" y="6192"/>
                </a:lnTo>
                <a:lnTo>
                  <a:pt x="5461" y="6162"/>
                </a:lnTo>
                <a:lnTo>
                  <a:pt x="5404" y="6124"/>
                </a:lnTo>
                <a:lnTo>
                  <a:pt x="5350" y="6078"/>
                </a:lnTo>
                <a:lnTo>
                  <a:pt x="3994" y="4724"/>
                </a:lnTo>
                <a:lnTo>
                  <a:pt x="3988" y="4717"/>
                </a:lnTo>
                <a:lnTo>
                  <a:pt x="3983" y="4709"/>
                </a:lnTo>
                <a:lnTo>
                  <a:pt x="3975" y="4701"/>
                </a:lnTo>
                <a:lnTo>
                  <a:pt x="3838" y="4785"/>
                </a:lnTo>
                <a:lnTo>
                  <a:pt x="3695" y="4861"/>
                </a:lnTo>
                <a:lnTo>
                  <a:pt x="3546" y="4928"/>
                </a:lnTo>
                <a:lnTo>
                  <a:pt x="3393" y="4987"/>
                </a:lnTo>
                <a:lnTo>
                  <a:pt x="3235" y="5035"/>
                </a:lnTo>
                <a:lnTo>
                  <a:pt x="3073" y="5073"/>
                </a:lnTo>
                <a:lnTo>
                  <a:pt x="2907" y="5099"/>
                </a:lnTo>
                <a:lnTo>
                  <a:pt x="2737" y="5117"/>
                </a:lnTo>
                <a:lnTo>
                  <a:pt x="2566" y="5122"/>
                </a:lnTo>
                <a:lnTo>
                  <a:pt x="2390" y="5117"/>
                </a:lnTo>
                <a:lnTo>
                  <a:pt x="2218" y="5099"/>
                </a:lnTo>
                <a:lnTo>
                  <a:pt x="2049" y="5071"/>
                </a:lnTo>
                <a:lnTo>
                  <a:pt x="1885" y="5031"/>
                </a:lnTo>
                <a:lnTo>
                  <a:pt x="1722" y="4981"/>
                </a:lnTo>
                <a:lnTo>
                  <a:pt x="1568" y="4920"/>
                </a:lnTo>
                <a:lnTo>
                  <a:pt x="1417" y="4852"/>
                </a:lnTo>
                <a:lnTo>
                  <a:pt x="1270" y="4774"/>
                </a:lnTo>
                <a:lnTo>
                  <a:pt x="1131" y="4684"/>
                </a:lnTo>
                <a:lnTo>
                  <a:pt x="998" y="4589"/>
                </a:lnTo>
                <a:lnTo>
                  <a:pt x="872" y="4484"/>
                </a:lnTo>
                <a:lnTo>
                  <a:pt x="752" y="4372"/>
                </a:lnTo>
                <a:lnTo>
                  <a:pt x="639" y="4252"/>
                </a:lnTo>
                <a:lnTo>
                  <a:pt x="534" y="4126"/>
                </a:lnTo>
                <a:lnTo>
                  <a:pt x="439" y="3993"/>
                </a:lnTo>
                <a:lnTo>
                  <a:pt x="351" y="3854"/>
                </a:lnTo>
                <a:lnTo>
                  <a:pt x="271" y="3709"/>
                </a:lnTo>
                <a:lnTo>
                  <a:pt x="202" y="3559"/>
                </a:lnTo>
                <a:lnTo>
                  <a:pt x="141" y="3403"/>
                </a:lnTo>
                <a:lnTo>
                  <a:pt x="92" y="3243"/>
                </a:lnTo>
                <a:lnTo>
                  <a:pt x="52" y="3077"/>
                </a:lnTo>
                <a:lnTo>
                  <a:pt x="23" y="2910"/>
                </a:lnTo>
                <a:lnTo>
                  <a:pt x="6" y="2736"/>
                </a:lnTo>
                <a:lnTo>
                  <a:pt x="0" y="2561"/>
                </a:lnTo>
                <a:lnTo>
                  <a:pt x="6" y="2386"/>
                </a:lnTo>
                <a:lnTo>
                  <a:pt x="23" y="2214"/>
                </a:lnTo>
                <a:lnTo>
                  <a:pt x="52" y="2045"/>
                </a:lnTo>
                <a:lnTo>
                  <a:pt x="92" y="1881"/>
                </a:lnTo>
                <a:lnTo>
                  <a:pt x="141" y="1719"/>
                </a:lnTo>
                <a:lnTo>
                  <a:pt x="202" y="1565"/>
                </a:lnTo>
                <a:lnTo>
                  <a:pt x="271" y="1415"/>
                </a:lnTo>
                <a:lnTo>
                  <a:pt x="351" y="1268"/>
                </a:lnTo>
                <a:lnTo>
                  <a:pt x="439" y="1129"/>
                </a:lnTo>
                <a:lnTo>
                  <a:pt x="534" y="996"/>
                </a:lnTo>
                <a:lnTo>
                  <a:pt x="639" y="870"/>
                </a:lnTo>
                <a:lnTo>
                  <a:pt x="752" y="750"/>
                </a:lnTo>
                <a:lnTo>
                  <a:pt x="872" y="638"/>
                </a:lnTo>
                <a:lnTo>
                  <a:pt x="998" y="533"/>
                </a:lnTo>
                <a:lnTo>
                  <a:pt x="1131" y="438"/>
                </a:lnTo>
                <a:lnTo>
                  <a:pt x="1270" y="350"/>
                </a:lnTo>
                <a:lnTo>
                  <a:pt x="1417" y="270"/>
                </a:lnTo>
                <a:lnTo>
                  <a:pt x="1568" y="202"/>
                </a:lnTo>
                <a:lnTo>
                  <a:pt x="1722" y="141"/>
                </a:lnTo>
                <a:lnTo>
                  <a:pt x="1885" y="91"/>
                </a:lnTo>
                <a:lnTo>
                  <a:pt x="2049" y="53"/>
                </a:lnTo>
                <a:lnTo>
                  <a:pt x="2218" y="25"/>
                </a:lnTo>
                <a:lnTo>
                  <a:pt x="2390" y="6"/>
                </a:lnTo>
                <a:lnTo>
                  <a:pt x="2566" y="0"/>
                </a:lnTo>
                <a:close/>
              </a:path>
            </a:pathLst>
          </a:custGeom>
          <a:solidFill>
            <a:srgbClr val="FF6699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27023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C:\Users\dell\Desktop\图标集\微信图片_2019101120123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7"/>
          <a:stretch/>
        </p:blipFill>
        <p:spPr bwMode="auto">
          <a:xfrm>
            <a:off x="190611" y="606043"/>
            <a:ext cx="822979" cy="98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17"/>
          <a:stretch/>
        </p:blipFill>
        <p:spPr bwMode="auto">
          <a:xfrm>
            <a:off x="0" y="0"/>
            <a:ext cx="179512" cy="535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dell\Desktop\图标集\微信图片_2019101119354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277" y="1703550"/>
            <a:ext cx="45719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854376"/>
              </p:ext>
            </p:extLst>
          </p:nvPr>
        </p:nvGraphicFramePr>
        <p:xfrm>
          <a:off x="1024689" y="736141"/>
          <a:ext cx="7848872" cy="4322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20823"/>
                <a:gridCol w="3633942"/>
                <a:gridCol w="3394107"/>
              </a:tblGrid>
              <a:tr h="310725">
                <a:tc>
                  <a:txBody>
                    <a:bodyPr/>
                    <a:lstStyle/>
                    <a:p>
                      <a:pPr algn="ctr"/>
                      <a:endParaRPr lang="en-US" altLang="zh-CN" sz="1600" dirty="0" smtClean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16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Where  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altLang="zh-CN" sz="1600" b="1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Woman</a:t>
                      </a:r>
                      <a:r>
                        <a:rPr lang="en-US" altLang="zh-CN" sz="1600" b="1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Box</a:t>
                      </a:r>
                      <a:endParaRPr lang="zh-CN" altLang="en-US" sz="16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dirty="0" smtClean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16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Man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altLang="zh-CN" sz="16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Box 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1610120">
                <a:tc>
                  <a:txBody>
                    <a:bodyPr/>
                    <a:lstStyle/>
                    <a:p>
                      <a:endParaRPr lang="en-US" altLang="zh-CN" sz="1600" dirty="0" smtClean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b="1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60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School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600" dirty="0" smtClean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16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At 8, I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was confused at being called “______”, because it made me 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aggressive. </a:t>
                      </a:r>
                      <a:r>
                        <a:rPr lang="en-US" altLang="zh-CN" sz="1200" i="1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(para.3)</a:t>
                      </a:r>
                      <a:endParaRPr lang="en-US" altLang="zh-CN" sz="1200" i="1" dirty="0" smtClean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At 15, my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girlfriends began to quit sports to avoid to be  “_______”. </a:t>
                      </a:r>
                      <a:r>
                        <a:rPr kumimoji="0" lang="en-US" altLang="zh-CN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(para.3)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600" dirty="0" smtClean="0">
                        <a:ln>
                          <a:noFill/>
                        </a:ln>
                      </a:endParaRPr>
                    </a:p>
                    <a:p>
                      <a:r>
                        <a:rPr lang="en-US" altLang="zh-CN" sz="1600" dirty="0" smtClean="0">
                          <a:ln>
                            <a:noFill/>
                          </a:ln>
                        </a:rPr>
                        <a:t>When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</a:rPr>
                        <a:t> I was 18, my male friends were unable to express their ________ since it made them </a:t>
                      </a:r>
                      <a:r>
                        <a:rPr lang="en-US" altLang="zh-CN" sz="1600" b="0" baseline="0" dirty="0" smtClean="0">
                          <a:ln>
                            <a:noFill/>
                          </a:ln>
                        </a:rPr>
                        <a:t>look sensitive. </a:t>
                      </a:r>
                      <a:r>
                        <a:rPr lang="en-US" altLang="zh-CN" sz="1200" b="0" i="1" baseline="0" dirty="0" smtClean="0">
                          <a:ln>
                            <a:noFill/>
                          </a:ln>
                        </a:rPr>
                        <a:t>(para.3)</a:t>
                      </a:r>
                      <a:endParaRPr lang="en-US" altLang="zh-CN" sz="1600" b="0" baseline="0" dirty="0" smtClean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92270">
                <a:tc>
                  <a:txBody>
                    <a:bodyPr/>
                    <a:lstStyle/>
                    <a:p>
                      <a:endParaRPr lang="en-US" altLang="zh-CN" sz="1600" dirty="0" smtClean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altLang="zh-CN" sz="160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Family </a:t>
                      </a:r>
                      <a:endParaRPr lang="zh-CN" altLang="en-US" sz="16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60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Girls are </a:t>
                      </a:r>
                      <a:r>
                        <a:rPr lang="en-US" altLang="zh-CN" sz="16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loved less 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by parents due to the traditions and cultures . </a:t>
                      </a:r>
                      <a:r>
                        <a:rPr lang="en-US" altLang="zh-CN" sz="1200" i="1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zh-CN" sz="1200" i="1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para</a:t>
                      </a:r>
                      <a:r>
                        <a:rPr lang="en-US" altLang="zh-CN" sz="1200" i="1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. 6)</a:t>
                      </a:r>
                    </a:p>
                    <a:p>
                      <a:endParaRPr lang="en-US" altLang="zh-CN" sz="160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600" dirty="0" smtClean="0">
                        <a:ln>
                          <a:noFill/>
                        </a:ln>
                      </a:endParaRPr>
                    </a:p>
                    <a:p>
                      <a:r>
                        <a:rPr lang="en-US" altLang="zh-CN" sz="1600" dirty="0" smtClean="0">
                          <a:ln>
                            <a:noFill/>
                          </a:ln>
                        </a:rPr>
                        <a:t>Men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</a:rPr>
                        <a:t>’s role as parents has been </a:t>
                      </a:r>
                      <a:r>
                        <a:rPr lang="en-US" altLang="zh-CN" sz="1600" b="0" baseline="0" dirty="0" smtClean="0">
                          <a:ln>
                            <a:noFill/>
                          </a:ln>
                        </a:rPr>
                        <a:t>valued less 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</a:rPr>
                        <a:t>because it is seen as women’s job. </a:t>
                      </a:r>
                      <a:r>
                        <a:rPr lang="en-US" altLang="zh-CN" sz="1200" i="1" baseline="0" dirty="0" smtClean="0">
                          <a:ln>
                            <a:noFill/>
                          </a:ln>
                        </a:rPr>
                        <a:t>(</a:t>
                      </a:r>
                      <a:r>
                        <a:rPr lang="en-US" altLang="zh-CN" sz="1200" i="1" baseline="0" dirty="0" err="1" smtClean="0">
                          <a:ln>
                            <a:noFill/>
                          </a:ln>
                        </a:rPr>
                        <a:t>para</a:t>
                      </a:r>
                      <a:r>
                        <a:rPr lang="en-US" altLang="zh-CN" sz="1200" i="1" baseline="0" dirty="0" smtClean="0">
                          <a:ln>
                            <a:noFill/>
                          </a:ln>
                        </a:rPr>
                        <a:t> 8)</a:t>
                      </a:r>
                      <a:endParaRPr lang="zh-CN" altLang="en-US" sz="1200" i="1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32144">
                <a:tc>
                  <a:txBody>
                    <a:bodyPr/>
                    <a:lstStyle/>
                    <a:p>
                      <a:endParaRPr lang="en-US" altLang="zh-CN" sz="1600" dirty="0" smtClean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b="1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600" b="1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Society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Women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are often not paid _______ as their male counterparts, and also </a:t>
                      </a:r>
                      <a:r>
                        <a:rPr lang="en-US" altLang="zh-CN" sz="16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respected less than them</a:t>
                      </a:r>
                      <a:r>
                        <a:rPr lang="en-US" altLang="zh-CN" sz="1400" b="0" i="1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.(</a:t>
                      </a:r>
                      <a:r>
                        <a:rPr lang="en-US" altLang="zh-CN" sz="1200" b="0" i="1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para.5)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ln>
                            <a:noFill/>
                          </a:ln>
                        </a:rPr>
                        <a:t>Men are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</a:rPr>
                        <a:t> made </a:t>
                      </a:r>
                      <a:r>
                        <a:rPr lang="en-US" altLang="zh-CN" sz="1600" u="none" baseline="0" dirty="0" smtClean="0">
                          <a:ln>
                            <a:noFill/>
                          </a:ln>
                        </a:rPr>
                        <a:t>fragile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</a:rPr>
                        <a:t> and _________ by a distorted sense of what constitutes </a:t>
                      </a:r>
                      <a:r>
                        <a:rPr lang="en-US" altLang="zh-CN" sz="1600" u="none" baseline="0" dirty="0" smtClean="0">
                          <a:ln>
                            <a:noFill/>
                          </a:ln>
                        </a:rPr>
                        <a:t>male success</a:t>
                      </a:r>
                      <a:r>
                        <a:rPr lang="en-US" altLang="zh-CN" sz="1600" baseline="0" dirty="0" smtClean="0">
                          <a:ln>
                            <a:noFill/>
                          </a:ln>
                        </a:rPr>
                        <a:t>. </a:t>
                      </a:r>
                      <a:r>
                        <a:rPr lang="en-US" altLang="zh-CN" sz="1200" i="1" baseline="0" dirty="0" smtClean="0">
                          <a:ln>
                            <a:noFill/>
                          </a:ln>
                        </a:rPr>
                        <a:t>(para. 8)</a:t>
                      </a:r>
                    </a:p>
                    <a:p>
                      <a:endParaRPr lang="zh-CN" altLang="en-US" sz="16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00504" y="1752251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3399"/>
                </a:solidFill>
              </a:rPr>
              <a:t>bossy</a:t>
            </a:r>
            <a:endParaRPr lang="zh-CN" altLang="en-US" sz="1600" b="1" dirty="0">
              <a:solidFill>
                <a:srgbClr val="FF33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20552" y="2506381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3399"/>
                </a:solidFill>
              </a:rPr>
              <a:t>muscly</a:t>
            </a:r>
            <a:endParaRPr lang="zh-CN" altLang="en-US" sz="1600" b="1" dirty="0">
              <a:solidFill>
                <a:srgbClr val="FF3399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53885" y="1778000"/>
            <a:ext cx="1173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3399"/>
                </a:solidFill>
              </a:rPr>
              <a:t>feelings</a:t>
            </a:r>
            <a:endParaRPr lang="zh-CN" altLang="en-US" sz="1600" b="1" dirty="0">
              <a:solidFill>
                <a:srgbClr val="FF3399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88950" y="3957999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3399"/>
                </a:solidFill>
              </a:rPr>
              <a:t>insecure</a:t>
            </a:r>
            <a:endParaRPr lang="zh-CN" altLang="en-US" sz="1600" b="1" dirty="0">
              <a:solidFill>
                <a:srgbClr val="FF3399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4970" y="3982316"/>
            <a:ext cx="894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3399"/>
                </a:solidFill>
              </a:rPr>
              <a:t>equally</a:t>
            </a:r>
            <a:endParaRPr lang="zh-CN" altLang="en-US" sz="1600" b="1" dirty="0">
              <a:solidFill>
                <a:srgbClr val="FF3399"/>
              </a:solidFill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1187624" y="19047"/>
            <a:ext cx="4274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1. Gender Box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9" name="Group 37"/>
          <p:cNvGrpSpPr/>
          <p:nvPr/>
        </p:nvGrpSpPr>
        <p:grpSpPr>
          <a:xfrm>
            <a:off x="2374487" y="744301"/>
            <a:ext cx="561445" cy="555788"/>
            <a:chOff x="3692612" y="1362678"/>
            <a:chExt cx="4803600" cy="4833808"/>
          </a:xfrm>
        </p:grpSpPr>
        <p:grpSp>
          <p:nvGrpSpPr>
            <p:cNvPr id="22" name="Group 25"/>
            <p:cNvGrpSpPr/>
            <p:nvPr/>
          </p:nvGrpSpPr>
          <p:grpSpPr>
            <a:xfrm>
              <a:off x="3692612" y="4460961"/>
              <a:ext cx="4803600" cy="1691983"/>
              <a:chOff x="3524752" y="4580881"/>
              <a:chExt cx="4803600" cy="1691983"/>
            </a:xfrm>
          </p:grpSpPr>
          <p:sp>
            <p:nvSpPr>
              <p:cNvPr id="44" name="Oval 3"/>
              <p:cNvSpPr/>
              <p:nvPr/>
            </p:nvSpPr>
            <p:spPr>
              <a:xfrm rot="19704127">
                <a:off x="4962272" y="4823885"/>
                <a:ext cx="3366080" cy="1448979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16000"/>
                      <a:alpha val="49000"/>
                    </a:sysClr>
                  </a:gs>
                  <a:gs pos="100000">
                    <a:sysClr val="window" lastClr="FFFFFF">
                      <a:alpha val="0"/>
                      <a:lumMod val="0"/>
                      <a:lumOff val="10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Oval 4"/>
              <p:cNvSpPr/>
              <p:nvPr/>
            </p:nvSpPr>
            <p:spPr>
              <a:xfrm rot="2437725">
                <a:off x="3524752" y="4580881"/>
                <a:ext cx="3438983" cy="166827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16000"/>
                      <a:alpha val="44000"/>
                    </a:sysClr>
                  </a:gs>
                  <a:gs pos="100000">
                    <a:sysClr val="window" lastClr="FFFFFF">
                      <a:alpha val="0"/>
                      <a:lumMod val="0"/>
                      <a:lumOff val="10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24"/>
            <p:cNvGrpSpPr/>
            <p:nvPr/>
          </p:nvGrpSpPr>
          <p:grpSpPr>
            <a:xfrm>
              <a:off x="4073912" y="1366956"/>
              <a:ext cx="4376720" cy="4825252"/>
              <a:chOff x="3902172" y="1482598"/>
              <a:chExt cx="4384480" cy="4833808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3902172" y="2192845"/>
                <a:ext cx="1889614" cy="4123561"/>
              </a:xfrm>
              <a:custGeom>
                <a:avLst/>
                <a:gdLst>
                  <a:gd name="T0" fmla="*/ 0 w 3019"/>
                  <a:gd name="T1" fmla="*/ 0 h 6398"/>
                  <a:gd name="T2" fmla="*/ 3019 w 3019"/>
                  <a:gd name="T3" fmla="*/ 2016 h 6398"/>
                  <a:gd name="T4" fmla="*/ 2999 w 3019"/>
                  <a:gd name="T5" fmla="*/ 6398 h 6398"/>
                  <a:gd name="T6" fmla="*/ 323 w 3019"/>
                  <a:gd name="T7" fmla="*/ 3818 h 6398"/>
                  <a:gd name="T8" fmla="*/ 0 w 3019"/>
                  <a:gd name="T9" fmla="*/ 0 h 6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9" h="6398">
                    <a:moveTo>
                      <a:pt x="0" y="0"/>
                    </a:moveTo>
                    <a:lnTo>
                      <a:pt x="3019" y="2016"/>
                    </a:lnTo>
                    <a:lnTo>
                      <a:pt x="2999" y="6398"/>
                    </a:lnTo>
                    <a:lnTo>
                      <a:pt x="323" y="38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5779268" y="2487386"/>
                <a:ext cx="2507384" cy="3829020"/>
              </a:xfrm>
              <a:custGeom>
                <a:avLst/>
                <a:gdLst>
                  <a:gd name="T0" fmla="*/ 4006 w 4006"/>
                  <a:gd name="T1" fmla="*/ 0 h 5941"/>
                  <a:gd name="T2" fmla="*/ 3410 w 4006"/>
                  <a:gd name="T3" fmla="*/ 3889 h 5941"/>
                  <a:gd name="T4" fmla="*/ 0 w 4006"/>
                  <a:gd name="T5" fmla="*/ 5941 h 5941"/>
                  <a:gd name="T6" fmla="*/ 20 w 4006"/>
                  <a:gd name="T7" fmla="*/ 1559 h 5941"/>
                  <a:gd name="T8" fmla="*/ 4006 w 4006"/>
                  <a:gd name="T9" fmla="*/ 0 h 5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6" h="5941">
                    <a:moveTo>
                      <a:pt x="4006" y="0"/>
                    </a:moveTo>
                    <a:lnTo>
                      <a:pt x="3410" y="3889"/>
                    </a:lnTo>
                    <a:lnTo>
                      <a:pt x="0" y="5941"/>
                    </a:lnTo>
                    <a:lnTo>
                      <a:pt x="20" y="1559"/>
                    </a:lnTo>
                    <a:lnTo>
                      <a:pt x="4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3902172" y="1482598"/>
                <a:ext cx="4384480" cy="2009575"/>
              </a:xfrm>
              <a:custGeom>
                <a:avLst/>
                <a:gdLst>
                  <a:gd name="T0" fmla="*/ 3672 w 7005"/>
                  <a:gd name="T1" fmla="*/ 0 h 3118"/>
                  <a:gd name="T2" fmla="*/ 7005 w 7005"/>
                  <a:gd name="T3" fmla="*/ 1559 h 3118"/>
                  <a:gd name="T4" fmla="*/ 3019 w 7005"/>
                  <a:gd name="T5" fmla="*/ 3118 h 3118"/>
                  <a:gd name="T6" fmla="*/ 0 w 7005"/>
                  <a:gd name="T7" fmla="*/ 1102 h 3118"/>
                  <a:gd name="T8" fmla="*/ 3672 w 7005"/>
                  <a:gd name="T9" fmla="*/ 0 h 3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05" h="3118">
                    <a:moveTo>
                      <a:pt x="3672" y="0"/>
                    </a:moveTo>
                    <a:lnTo>
                      <a:pt x="7005" y="1559"/>
                    </a:lnTo>
                    <a:lnTo>
                      <a:pt x="3019" y="3118"/>
                    </a:lnTo>
                    <a:lnTo>
                      <a:pt x="0" y="1102"/>
                    </a:lnTo>
                    <a:lnTo>
                      <a:pt x="36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4148271" y="3015196"/>
              <a:ext cx="1081568" cy="1953503"/>
            </a:xfrm>
            <a:custGeom>
              <a:avLst/>
              <a:gdLst>
                <a:gd name="T0" fmla="*/ 0 w 1728"/>
                <a:gd name="T1" fmla="*/ 0 h 3031"/>
                <a:gd name="T2" fmla="*/ 1705 w 1728"/>
                <a:gd name="T3" fmla="*/ 1334 h 3031"/>
                <a:gd name="T4" fmla="*/ 1728 w 1728"/>
                <a:gd name="T5" fmla="*/ 2593 h 3031"/>
                <a:gd name="T6" fmla="*/ 818 w 1728"/>
                <a:gd name="T7" fmla="*/ 1795 h 3031"/>
                <a:gd name="T8" fmla="*/ 900 w 1728"/>
                <a:gd name="T9" fmla="*/ 3031 h 3031"/>
                <a:gd name="T10" fmla="*/ 198 w 1728"/>
                <a:gd name="T11" fmla="*/ 2356 h 3031"/>
                <a:gd name="T12" fmla="*/ 0 w 1728"/>
                <a:gd name="T13" fmla="*/ 0 h 3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8" h="3031">
                  <a:moveTo>
                    <a:pt x="0" y="0"/>
                  </a:moveTo>
                  <a:lnTo>
                    <a:pt x="1705" y="1334"/>
                  </a:lnTo>
                  <a:lnTo>
                    <a:pt x="1728" y="2593"/>
                  </a:lnTo>
                  <a:lnTo>
                    <a:pt x="818" y="1795"/>
                  </a:lnTo>
                  <a:lnTo>
                    <a:pt x="900" y="3031"/>
                  </a:lnTo>
                  <a:lnTo>
                    <a:pt x="198" y="2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C2D34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4070032" y="2072925"/>
              <a:ext cx="1889614" cy="2322161"/>
            </a:xfrm>
            <a:custGeom>
              <a:avLst/>
              <a:gdLst>
                <a:gd name="T0" fmla="*/ 0 w 3019"/>
                <a:gd name="T1" fmla="*/ 0 h 3603"/>
                <a:gd name="T2" fmla="*/ 3019 w 3019"/>
                <a:gd name="T3" fmla="*/ 2016 h 3603"/>
                <a:gd name="T4" fmla="*/ 3012 w 3019"/>
                <a:gd name="T5" fmla="*/ 3603 h 3603"/>
                <a:gd name="T6" fmla="*/ 3010 w 3019"/>
                <a:gd name="T7" fmla="*/ 3603 h 3603"/>
                <a:gd name="T8" fmla="*/ 1937 w 3019"/>
                <a:gd name="T9" fmla="*/ 2743 h 3603"/>
                <a:gd name="T10" fmla="*/ 1937 w 3019"/>
                <a:gd name="T11" fmla="*/ 2743 h 3603"/>
                <a:gd name="T12" fmla="*/ 111 w 3019"/>
                <a:gd name="T13" fmla="*/ 1316 h 3603"/>
                <a:gd name="T14" fmla="*/ 0 w 3019"/>
                <a:gd name="T15" fmla="*/ 0 h 3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9" h="3603">
                  <a:moveTo>
                    <a:pt x="0" y="0"/>
                  </a:moveTo>
                  <a:lnTo>
                    <a:pt x="3019" y="2016"/>
                  </a:lnTo>
                  <a:lnTo>
                    <a:pt x="3012" y="3603"/>
                  </a:lnTo>
                  <a:lnTo>
                    <a:pt x="3010" y="3603"/>
                  </a:lnTo>
                  <a:lnTo>
                    <a:pt x="1937" y="2743"/>
                  </a:lnTo>
                  <a:lnTo>
                    <a:pt x="1937" y="2743"/>
                  </a:lnTo>
                  <a:lnTo>
                    <a:pt x="111" y="1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5F50AA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4738501" y="4334503"/>
              <a:ext cx="1212382" cy="1861983"/>
            </a:xfrm>
            <a:custGeom>
              <a:avLst/>
              <a:gdLst>
                <a:gd name="T0" fmla="*/ 0 w 1937"/>
                <a:gd name="T1" fmla="*/ 0 h 2889"/>
                <a:gd name="T2" fmla="*/ 1926 w 1937"/>
                <a:gd name="T3" fmla="*/ 1687 h 2889"/>
                <a:gd name="T4" fmla="*/ 1937 w 1937"/>
                <a:gd name="T5" fmla="*/ 1682 h 2889"/>
                <a:gd name="T6" fmla="*/ 1931 w 1937"/>
                <a:gd name="T7" fmla="*/ 2889 h 2889"/>
                <a:gd name="T8" fmla="*/ 71 w 1937"/>
                <a:gd name="T9" fmla="*/ 1096 h 2889"/>
                <a:gd name="T10" fmla="*/ 0 w 1937"/>
                <a:gd name="T11" fmla="*/ 0 h 2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7" h="2889">
                  <a:moveTo>
                    <a:pt x="0" y="0"/>
                  </a:moveTo>
                  <a:lnTo>
                    <a:pt x="1926" y="1687"/>
                  </a:lnTo>
                  <a:lnTo>
                    <a:pt x="1937" y="1682"/>
                  </a:lnTo>
                  <a:lnTo>
                    <a:pt x="1931" y="2889"/>
                  </a:lnTo>
                  <a:lnTo>
                    <a:pt x="71" y="1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DD3A5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5283666" y="3930397"/>
              <a:ext cx="671599" cy="1405027"/>
            </a:xfrm>
            <a:custGeom>
              <a:avLst/>
              <a:gdLst>
                <a:gd name="T0" fmla="*/ 0 w 1073"/>
                <a:gd name="T1" fmla="*/ 0 h 2180"/>
                <a:gd name="T2" fmla="*/ 1057 w 1073"/>
                <a:gd name="T3" fmla="*/ 846 h 2180"/>
                <a:gd name="T4" fmla="*/ 1073 w 1073"/>
                <a:gd name="T5" fmla="*/ 839 h 2180"/>
                <a:gd name="T6" fmla="*/ 1066 w 1073"/>
                <a:gd name="T7" fmla="*/ 2180 h 2180"/>
                <a:gd name="T8" fmla="*/ 23 w 1073"/>
                <a:gd name="T9" fmla="*/ 1268 h 2180"/>
                <a:gd name="T10" fmla="*/ 0 w 1073"/>
                <a:gd name="T11" fmla="*/ 0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3" h="2180">
                  <a:moveTo>
                    <a:pt x="0" y="0"/>
                  </a:moveTo>
                  <a:lnTo>
                    <a:pt x="1057" y="846"/>
                  </a:lnTo>
                  <a:lnTo>
                    <a:pt x="1073" y="839"/>
                  </a:lnTo>
                  <a:lnTo>
                    <a:pt x="1066" y="2180"/>
                  </a:lnTo>
                  <a:lnTo>
                    <a:pt x="23" y="1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FCD014">
                  <a:lumMod val="60000"/>
                  <a:lumOff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5955264" y="3009395"/>
              <a:ext cx="908192" cy="1385692"/>
            </a:xfrm>
            <a:custGeom>
              <a:avLst/>
              <a:gdLst>
                <a:gd name="T0" fmla="*/ 1449 w 1451"/>
                <a:gd name="T1" fmla="*/ 0 h 2150"/>
                <a:gd name="T2" fmla="*/ 1451 w 1451"/>
                <a:gd name="T3" fmla="*/ 2 h 2150"/>
                <a:gd name="T4" fmla="*/ 1355 w 1451"/>
                <a:gd name="T5" fmla="*/ 1513 h 2150"/>
                <a:gd name="T6" fmla="*/ 0 w 1451"/>
                <a:gd name="T7" fmla="*/ 2150 h 2150"/>
                <a:gd name="T8" fmla="*/ 7 w 1451"/>
                <a:gd name="T9" fmla="*/ 563 h 2150"/>
                <a:gd name="T10" fmla="*/ 1449 w 1451"/>
                <a:gd name="T11" fmla="*/ 0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1" h="2150">
                  <a:moveTo>
                    <a:pt x="1449" y="0"/>
                  </a:moveTo>
                  <a:lnTo>
                    <a:pt x="1451" y="2"/>
                  </a:lnTo>
                  <a:lnTo>
                    <a:pt x="1355" y="1513"/>
                  </a:lnTo>
                  <a:lnTo>
                    <a:pt x="0" y="2150"/>
                  </a:lnTo>
                  <a:lnTo>
                    <a:pt x="7" y="563"/>
                  </a:lnTo>
                  <a:lnTo>
                    <a:pt x="1449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7505011" y="3340028"/>
              <a:ext cx="804291" cy="1890986"/>
            </a:xfrm>
            <a:custGeom>
              <a:avLst/>
              <a:gdLst>
                <a:gd name="T0" fmla="*/ 1285 w 1285"/>
                <a:gd name="T1" fmla="*/ 0 h 2934"/>
                <a:gd name="T2" fmla="*/ 921 w 1285"/>
                <a:gd name="T3" fmla="*/ 2380 h 2934"/>
                <a:gd name="T4" fmla="*/ 0 w 1285"/>
                <a:gd name="T5" fmla="*/ 2934 h 2934"/>
                <a:gd name="T6" fmla="*/ 118 w 1285"/>
                <a:gd name="T7" fmla="*/ 1800 h 2934"/>
                <a:gd name="T8" fmla="*/ 118 w 1285"/>
                <a:gd name="T9" fmla="*/ 1800 h 2934"/>
                <a:gd name="T10" fmla="*/ 130 w 1285"/>
                <a:gd name="T11" fmla="*/ 1698 h 2934"/>
                <a:gd name="T12" fmla="*/ 130 w 1285"/>
                <a:gd name="T13" fmla="*/ 1700 h 2934"/>
                <a:gd name="T14" fmla="*/ 246 w 1285"/>
                <a:gd name="T15" fmla="*/ 480 h 2934"/>
                <a:gd name="T16" fmla="*/ 1285 w 1285"/>
                <a:gd name="T17" fmla="*/ 0 h 2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5" h="2934">
                  <a:moveTo>
                    <a:pt x="1285" y="0"/>
                  </a:moveTo>
                  <a:lnTo>
                    <a:pt x="921" y="2380"/>
                  </a:lnTo>
                  <a:lnTo>
                    <a:pt x="0" y="2934"/>
                  </a:lnTo>
                  <a:lnTo>
                    <a:pt x="118" y="1800"/>
                  </a:lnTo>
                  <a:lnTo>
                    <a:pt x="118" y="1800"/>
                  </a:lnTo>
                  <a:lnTo>
                    <a:pt x="130" y="1698"/>
                  </a:lnTo>
                  <a:lnTo>
                    <a:pt x="130" y="1700"/>
                  </a:lnTo>
                  <a:lnTo>
                    <a:pt x="246" y="480"/>
                  </a:lnTo>
                  <a:lnTo>
                    <a:pt x="1285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2AB2D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5950883" y="2367466"/>
              <a:ext cx="2503629" cy="2970536"/>
            </a:xfrm>
            <a:custGeom>
              <a:avLst/>
              <a:gdLst>
                <a:gd name="T0" fmla="*/ 4000 w 4000"/>
                <a:gd name="T1" fmla="*/ 0 h 4609"/>
                <a:gd name="T2" fmla="*/ 3788 w 4000"/>
                <a:gd name="T3" fmla="*/ 1382 h 4609"/>
                <a:gd name="T4" fmla="*/ 2629 w 4000"/>
                <a:gd name="T5" fmla="*/ 1918 h 4609"/>
                <a:gd name="T6" fmla="*/ 2499 w 4000"/>
                <a:gd name="T7" fmla="*/ 3271 h 4609"/>
                <a:gd name="T8" fmla="*/ 5 w 4000"/>
                <a:gd name="T9" fmla="*/ 4609 h 4609"/>
                <a:gd name="T10" fmla="*/ 0 w 4000"/>
                <a:gd name="T11" fmla="*/ 4605 h 4609"/>
                <a:gd name="T12" fmla="*/ 7 w 4000"/>
                <a:gd name="T13" fmla="*/ 3264 h 4609"/>
                <a:gd name="T14" fmla="*/ 1467 w 4000"/>
                <a:gd name="T15" fmla="*/ 2580 h 4609"/>
                <a:gd name="T16" fmla="*/ 1569 w 4000"/>
                <a:gd name="T17" fmla="*/ 950 h 4609"/>
                <a:gd name="T18" fmla="*/ 4000 w 4000"/>
                <a:gd name="T19" fmla="*/ 0 h 4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0" h="4609">
                  <a:moveTo>
                    <a:pt x="4000" y="0"/>
                  </a:moveTo>
                  <a:lnTo>
                    <a:pt x="3788" y="1382"/>
                  </a:lnTo>
                  <a:lnTo>
                    <a:pt x="2629" y="1918"/>
                  </a:lnTo>
                  <a:lnTo>
                    <a:pt x="2499" y="3271"/>
                  </a:lnTo>
                  <a:lnTo>
                    <a:pt x="5" y="4609"/>
                  </a:lnTo>
                  <a:lnTo>
                    <a:pt x="0" y="4605"/>
                  </a:lnTo>
                  <a:lnTo>
                    <a:pt x="7" y="3264"/>
                  </a:lnTo>
                  <a:lnTo>
                    <a:pt x="1467" y="2580"/>
                  </a:lnTo>
                  <a:lnTo>
                    <a:pt x="1569" y="950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FCD014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947128" y="4557503"/>
              <a:ext cx="1559761" cy="1638983"/>
            </a:xfrm>
            <a:custGeom>
              <a:avLst/>
              <a:gdLst>
                <a:gd name="T0" fmla="*/ 2492 w 2492"/>
                <a:gd name="T1" fmla="*/ 0 h 2543"/>
                <a:gd name="T2" fmla="*/ 2373 w 2492"/>
                <a:gd name="T3" fmla="*/ 1116 h 2543"/>
                <a:gd name="T4" fmla="*/ 0 w 2492"/>
                <a:gd name="T5" fmla="*/ 2543 h 2543"/>
                <a:gd name="T6" fmla="*/ 6 w 2492"/>
                <a:gd name="T7" fmla="*/ 1336 h 2543"/>
                <a:gd name="T8" fmla="*/ 2492 w 2492"/>
                <a:gd name="T9" fmla="*/ 0 h 2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2" h="2543">
                  <a:moveTo>
                    <a:pt x="2492" y="0"/>
                  </a:moveTo>
                  <a:lnTo>
                    <a:pt x="2373" y="1116"/>
                  </a:lnTo>
                  <a:lnTo>
                    <a:pt x="0" y="2543"/>
                  </a:lnTo>
                  <a:lnTo>
                    <a:pt x="6" y="1336"/>
                  </a:lnTo>
                  <a:lnTo>
                    <a:pt x="2492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DD3A59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6230038" y="2018787"/>
              <a:ext cx="2224474" cy="960961"/>
            </a:xfrm>
            <a:custGeom>
              <a:avLst/>
              <a:gdLst>
                <a:gd name="T0" fmla="*/ 2399 w 3554"/>
                <a:gd name="T1" fmla="*/ 0 h 1491"/>
                <a:gd name="T2" fmla="*/ 3554 w 3554"/>
                <a:gd name="T3" fmla="*/ 541 h 1491"/>
                <a:gd name="T4" fmla="*/ 1123 w 3554"/>
                <a:gd name="T5" fmla="*/ 1491 h 1491"/>
                <a:gd name="T6" fmla="*/ 1123 w 3554"/>
                <a:gd name="T7" fmla="*/ 1480 h 1491"/>
                <a:gd name="T8" fmla="*/ 0 w 3554"/>
                <a:gd name="T9" fmla="*/ 821 h 1491"/>
                <a:gd name="T10" fmla="*/ 2399 w 3554"/>
                <a:gd name="T11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4" h="1491">
                  <a:moveTo>
                    <a:pt x="2399" y="0"/>
                  </a:moveTo>
                  <a:lnTo>
                    <a:pt x="3554" y="541"/>
                  </a:lnTo>
                  <a:lnTo>
                    <a:pt x="1123" y="1491"/>
                  </a:lnTo>
                  <a:lnTo>
                    <a:pt x="1123" y="1480"/>
                  </a:lnTo>
                  <a:lnTo>
                    <a:pt x="0" y="821"/>
                  </a:lnTo>
                  <a:lnTo>
                    <a:pt x="2399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FCD01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4070032" y="1819634"/>
              <a:ext cx="2792172" cy="1552619"/>
            </a:xfrm>
            <a:custGeom>
              <a:avLst/>
              <a:gdLst>
                <a:gd name="T0" fmla="*/ 1309 w 4461"/>
                <a:gd name="T1" fmla="*/ 0 h 2409"/>
                <a:gd name="T2" fmla="*/ 4461 w 4461"/>
                <a:gd name="T3" fmla="*/ 1846 h 2409"/>
                <a:gd name="T4" fmla="*/ 3019 w 4461"/>
                <a:gd name="T5" fmla="*/ 2409 h 2409"/>
                <a:gd name="T6" fmla="*/ 0 w 4461"/>
                <a:gd name="T7" fmla="*/ 393 h 2409"/>
                <a:gd name="T8" fmla="*/ 1309 w 4461"/>
                <a:gd name="T9" fmla="*/ 0 h 2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1" h="2409">
                  <a:moveTo>
                    <a:pt x="1309" y="0"/>
                  </a:moveTo>
                  <a:lnTo>
                    <a:pt x="4461" y="1846"/>
                  </a:lnTo>
                  <a:lnTo>
                    <a:pt x="3019" y="2409"/>
                  </a:lnTo>
                  <a:lnTo>
                    <a:pt x="0" y="393"/>
                  </a:lnTo>
                  <a:lnTo>
                    <a:pt x="1309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5F50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977597" y="1362678"/>
              <a:ext cx="2665739" cy="1139490"/>
            </a:xfrm>
            <a:custGeom>
              <a:avLst/>
              <a:gdLst>
                <a:gd name="T0" fmla="*/ 2222 w 4259"/>
                <a:gd name="T1" fmla="*/ 0 h 1768"/>
                <a:gd name="T2" fmla="*/ 4259 w 4259"/>
                <a:gd name="T3" fmla="*/ 952 h 1768"/>
                <a:gd name="T4" fmla="*/ 1878 w 4259"/>
                <a:gd name="T5" fmla="*/ 1768 h 1768"/>
                <a:gd name="T6" fmla="*/ 0 w 4259"/>
                <a:gd name="T7" fmla="*/ 666 h 1768"/>
                <a:gd name="T8" fmla="*/ 2222 w 4259"/>
                <a:gd name="T9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9" h="1768">
                  <a:moveTo>
                    <a:pt x="2222" y="0"/>
                  </a:moveTo>
                  <a:lnTo>
                    <a:pt x="4259" y="952"/>
                  </a:lnTo>
                  <a:lnTo>
                    <a:pt x="1878" y="1768"/>
                  </a:lnTo>
                  <a:lnTo>
                    <a:pt x="0" y="666"/>
                  </a:lnTo>
                  <a:lnTo>
                    <a:pt x="2222" y="0"/>
                  </a:lnTo>
                  <a:close/>
                </a:path>
              </a:pathLst>
            </a:custGeom>
            <a:solidFill>
              <a:srgbClr val="FF3399"/>
            </a:solidFill>
            <a:ln w="0">
              <a:solidFill>
                <a:srgbClr val="12C4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6" name="Group 37"/>
          <p:cNvGrpSpPr/>
          <p:nvPr/>
        </p:nvGrpSpPr>
        <p:grpSpPr>
          <a:xfrm>
            <a:off x="5940152" y="729256"/>
            <a:ext cx="589599" cy="607378"/>
            <a:chOff x="3692612" y="1362678"/>
            <a:chExt cx="4803600" cy="4833808"/>
          </a:xfrm>
        </p:grpSpPr>
        <p:grpSp>
          <p:nvGrpSpPr>
            <p:cNvPr id="47" name="Group 25"/>
            <p:cNvGrpSpPr/>
            <p:nvPr/>
          </p:nvGrpSpPr>
          <p:grpSpPr>
            <a:xfrm>
              <a:off x="3692612" y="4460961"/>
              <a:ext cx="4803600" cy="1691983"/>
              <a:chOff x="3524752" y="4580881"/>
              <a:chExt cx="4803600" cy="1691983"/>
            </a:xfrm>
          </p:grpSpPr>
          <p:sp>
            <p:nvSpPr>
              <p:cNvPr id="63" name="Oval 3"/>
              <p:cNvSpPr/>
              <p:nvPr/>
            </p:nvSpPr>
            <p:spPr>
              <a:xfrm rot="19704127">
                <a:off x="4962272" y="4823885"/>
                <a:ext cx="3366080" cy="1448979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16000"/>
                      <a:alpha val="49000"/>
                    </a:sysClr>
                  </a:gs>
                  <a:gs pos="100000">
                    <a:sysClr val="window" lastClr="FFFFFF">
                      <a:alpha val="0"/>
                      <a:lumMod val="0"/>
                      <a:lumOff val="10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Oval 4"/>
              <p:cNvSpPr/>
              <p:nvPr/>
            </p:nvSpPr>
            <p:spPr>
              <a:xfrm rot="2437725">
                <a:off x="3524752" y="4580881"/>
                <a:ext cx="3438983" cy="1668270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Text" lastClr="000000">
                      <a:lumMod val="16000"/>
                      <a:alpha val="44000"/>
                    </a:sysClr>
                  </a:gs>
                  <a:gs pos="100000">
                    <a:sysClr val="window" lastClr="FFFFFF">
                      <a:alpha val="0"/>
                      <a:lumMod val="0"/>
                      <a:lumOff val="10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24"/>
            <p:cNvGrpSpPr/>
            <p:nvPr/>
          </p:nvGrpSpPr>
          <p:grpSpPr>
            <a:xfrm>
              <a:off x="4073912" y="1366956"/>
              <a:ext cx="4376720" cy="4825252"/>
              <a:chOff x="3902172" y="1482598"/>
              <a:chExt cx="4384480" cy="4833808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3902172" y="2192845"/>
                <a:ext cx="1889614" cy="4123561"/>
              </a:xfrm>
              <a:custGeom>
                <a:avLst/>
                <a:gdLst>
                  <a:gd name="T0" fmla="*/ 0 w 3019"/>
                  <a:gd name="T1" fmla="*/ 0 h 6398"/>
                  <a:gd name="T2" fmla="*/ 3019 w 3019"/>
                  <a:gd name="T3" fmla="*/ 2016 h 6398"/>
                  <a:gd name="T4" fmla="*/ 2999 w 3019"/>
                  <a:gd name="T5" fmla="*/ 6398 h 6398"/>
                  <a:gd name="T6" fmla="*/ 323 w 3019"/>
                  <a:gd name="T7" fmla="*/ 3818 h 6398"/>
                  <a:gd name="T8" fmla="*/ 0 w 3019"/>
                  <a:gd name="T9" fmla="*/ 0 h 6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9" h="6398">
                    <a:moveTo>
                      <a:pt x="0" y="0"/>
                    </a:moveTo>
                    <a:lnTo>
                      <a:pt x="3019" y="2016"/>
                    </a:lnTo>
                    <a:lnTo>
                      <a:pt x="2999" y="6398"/>
                    </a:lnTo>
                    <a:lnTo>
                      <a:pt x="323" y="38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 7"/>
              <p:cNvSpPr>
                <a:spLocks/>
              </p:cNvSpPr>
              <p:nvPr/>
            </p:nvSpPr>
            <p:spPr bwMode="auto">
              <a:xfrm>
                <a:off x="5779268" y="2487386"/>
                <a:ext cx="2507384" cy="3829020"/>
              </a:xfrm>
              <a:custGeom>
                <a:avLst/>
                <a:gdLst>
                  <a:gd name="T0" fmla="*/ 4006 w 4006"/>
                  <a:gd name="T1" fmla="*/ 0 h 5941"/>
                  <a:gd name="T2" fmla="*/ 3410 w 4006"/>
                  <a:gd name="T3" fmla="*/ 3889 h 5941"/>
                  <a:gd name="T4" fmla="*/ 0 w 4006"/>
                  <a:gd name="T5" fmla="*/ 5941 h 5941"/>
                  <a:gd name="T6" fmla="*/ 20 w 4006"/>
                  <a:gd name="T7" fmla="*/ 1559 h 5941"/>
                  <a:gd name="T8" fmla="*/ 4006 w 4006"/>
                  <a:gd name="T9" fmla="*/ 0 h 5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6" h="5941">
                    <a:moveTo>
                      <a:pt x="4006" y="0"/>
                    </a:moveTo>
                    <a:lnTo>
                      <a:pt x="3410" y="3889"/>
                    </a:lnTo>
                    <a:lnTo>
                      <a:pt x="0" y="5941"/>
                    </a:lnTo>
                    <a:lnTo>
                      <a:pt x="20" y="1559"/>
                    </a:lnTo>
                    <a:lnTo>
                      <a:pt x="4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8"/>
              <p:cNvSpPr>
                <a:spLocks/>
              </p:cNvSpPr>
              <p:nvPr/>
            </p:nvSpPr>
            <p:spPr bwMode="auto">
              <a:xfrm>
                <a:off x="3902172" y="1482598"/>
                <a:ext cx="4384480" cy="2009575"/>
              </a:xfrm>
              <a:custGeom>
                <a:avLst/>
                <a:gdLst>
                  <a:gd name="T0" fmla="*/ 3672 w 7005"/>
                  <a:gd name="T1" fmla="*/ 0 h 3118"/>
                  <a:gd name="T2" fmla="*/ 7005 w 7005"/>
                  <a:gd name="T3" fmla="*/ 1559 h 3118"/>
                  <a:gd name="T4" fmla="*/ 3019 w 7005"/>
                  <a:gd name="T5" fmla="*/ 3118 h 3118"/>
                  <a:gd name="T6" fmla="*/ 0 w 7005"/>
                  <a:gd name="T7" fmla="*/ 1102 h 3118"/>
                  <a:gd name="T8" fmla="*/ 3672 w 7005"/>
                  <a:gd name="T9" fmla="*/ 0 h 3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05" h="3118">
                    <a:moveTo>
                      <a:pt x="3672" y="0"/>
                    </a:moveTo>
                    <a:lnTo>
                      <a:pt x="7005" y="1559"/>
                    </a:lnTo>
                    <a:lnTo>
                      <a:pt x="3019" y="3118"/>
                    </a:lnTo>
                    <a:lnTo>
                      <a:pt x="0" y="1102"/>
                    </a:lnTo>
                    <a:lnTo>
                      <a:pt x="36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4148271" y="3015196"/>
              <a:ext cx="1081568" cy="1953503"/>
            </a:xfrm>
            <a:custGeom>
              <a:avLst/>
              <a:gdLst>
                <a:gd name="T0" fmla="*/ 0 w 1728"/>
                <a:gd name="T1" fmla="*/ 0 h 3031"/>
                <a:gd name="T2" fmla="*/ 1705 w 1728"/>
                <a:gd name="T3" fmla="*/ 1334 h 3031"/>
                <a:gd name="T4" fmla="*/ 1728 w 1728"/>
                <a:gd name="T5" fmla="*/ 2593 h 3031"/>
                <a:gd name="T6" fmla="*/ 818 w 1728"/>
                <a:gd name="T7" fmla="*/ 1795 h 3031"/>
                <a:gd name="T8" fmla="*/ 900 w 1728"/>
                <a:gd name="T9" fmla="*/ 3031 h 3031"/>
                <a:gd name="T10" fmla="*/ 198 w 1728"/>
                <a:gd name="T11" fmla="*/ 2356 h 3031"/>
                <a:gd name="T12" fmla="*/ 0 w 1728"/>
                <a:gd name="T13" fmla="*/ 0 h 3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8" h="3031">
                  <a:moveTo>
                    <a:pt x="0" y="0"/>
                  </a:moveTo>
                  <a:lnTo>
                    <a:pt x="1705" y="1334"/>
                  </a:lnTo>
                  <a:lnTo>
                    <a:pt x="1728" y="2593"/>
                  </a:lnTo>
                  <a:lnTo>
                    <a:pt x="818" y="1795"/>
                  </a:lnTo>
                  <a:lnTo>
                    <a:pt x="900" y="3031"/>
                  </a:lnTo>
                  <a:lnTo>
                    <a:pt x="198" y="2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C2D34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4070032" y="2072925"/>
              <a:ext cx="1889614" cy="2322161"/>
            </a:xfrm>
            <a:custGeom>
              <a:avLst/>
              <a:gdLst>
                <a:gd name="T0" fmla="*/ 0 w 3019"/>
                <a:gd name="T1" fmla="*/ 0 h 3603"/>
                <a:gd name="T2" fmla="*/ 3019 w 3019"/>
                <a:gd name="T3" fmla="*/ 2016 h 3603"/>
                <a:gd name="T4" fmla="*/ 3012 w 3019"/>
                <a:gd name="T5" fmla="*/ 3603 h 3603"/>
                <a:gd name="T6" fmla="*/ 3010 w 3019"/>
                <a:gd name="T7" fmla="*/ 3603 h 3603"/>
                <a:gd name="T8" fmla="*/ 1937 w 3019"/>
                <a:gd name="T9" fmla="*/ 2743 h 3603"/>
                <a:gd name="T10" fmla="*/ 1937 w 3019"/>
                <a:gd name="T11" fmla="*/ 2743 h 3603"/>
                <a:gd name="T12" fmla="*/ 111 w 3019"/>
                <a:gd name="T13" fmla="*/ 1316 h 3603"/>
                <a:gd name="T14" fmla="*/ 0 w 3019"/>
                <a:gd name="T15" fmla="*/ 0 h 3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9" h="3603">
                  <a:moveTo>
                    <a:pt x="0" y="0"/>
                  </a:moveTo>
                  <a:lnTo>
                    <a:pt x="3019" y="2016"/>
                  </a:lnTo>
                  <a:lnTo>
                    <a:pt x="3012" y="3603"/>
                  </a:lnTo>
                  <a:lnTo>
                    <a:pt x="3010" y="3603"/>
                  </a:lnTo>
                  <a:lnTo>
                    <a:pt x="1937" y="2743"/>
                  </a:lnTo>
                  <a:lnTo>
                    <a:pt x="1937" y="2743"/>
                  </a:lnTo>
                  <a:lnTo>
                    <a:pt x="111" y="1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5F50AA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4738501" y="4334503"/>
              <a:ext cx="1212382" cy="1861983"/>
            </a:xfrm>
            <a:custGeom>
              <a:avLst/>
              <a:gdLst>
                <a:gd name="T0" fmla="*/ 0 w 1937"/>
                <a:gd name="T1" fmla="*/ 0 h 2889"/>
                <a:gd name="T2" fmla="*/ 1926 w 1937"/>
                <a:gd name="T3" fmla="*/ 1687 h 2889"/>
                <a:gd name="T4" fmla="*/ 1937 w 1937"/>
                <a:gd name="T5" fmla="*/ 1682 h 2889"/>
                <a:gd name="T6" fmla="*/ 1931 w 1937"/>
                <a:gd name="T7" fmla="*/ 2889 h 2889"/>
                <a:gd name="T8" fmla="*/ 71 w 1937"/>
                <a:gd name="T9" fmla="*/ 1096 h 2889"/>
                <a:gd name="T10" fmla="*/ 0 w 1937"/>
                <a:gd name="T11" fmla="*/ 0 h 2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7" h="2889">
                  <a:moveTo>
                    <a:pt x="0" y="0"/>
                  </a:moveTo>
                  <a:lnTo>
                    <a:pt x="1926" y="1687"/>
                  </a:lnTo>
                  <a:lnTo>
                    <a:pt x="1937" y="1682"/>
                  </a:lnTo>
                  <a:lnTo>
                    <a:pt x="1931" y="2889"/>
                  </a:lnTo>
                  <a:lnTo>
                    <a:pt x="71" y="1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DD3A5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5283666" y="3930397"/>
              <a:ext cx="671599" cy="1405027"/>
            </a:xfrm>
            <a:custGeom>
              <a:avLst/>
              <a:gdLst>
                <a:gd name="T0" fmla="*/ 0 w 1073"/>
                <a:gd name="T1" fmla="*/ 0 h 2180"/>
                <a:gd name="T2" fmla="*/ 1057 w 1073"/>
                <a:gd name="T3" fmla="*/ 846 h 2180"/>
                <a:gd name="T4" fmla="*/ 1073 w 1073"/>
                <a:gd name="T5" fmla="*/ 839 h 2180"/>
                <a:gd name="T6" fmla="*/ 1066 w 1073"/>
                <a:gd name="T7" fmla="*/ 2180 h 2180"/>
                <a:gd name="T8" fmla="*/ 23 w 1073"/>
                <a:gd name="T9" fmla="*/ 1268 h 2180"/>
                <a:gd name="T10" fmla="*/ 0 w 1073"/>
                <a:gd name="T11" fmla="*/ 0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3" h="2180">
                  <a:moveTo>
                    <a:pt x="0" y="0"/>
                  </a:moveTo>
                  <a:lnTo>
                    <a:pt x="1057" y="846"/>
                  </a:lnTo>
                  <a:lnTo>
                    <a:pt x="1073" y="839"/>
                  </a:lnTo>
                  <a:lnTo>
                    <a:pt x="1066" y="2180"/>
                  </a:lnTo>
                  <a:lnTo>
                    <a:pt x="23" y="1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FCD014">
                  <a:lumMod val="60000"/>
                  <a:lumOff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5955264" y="3009395"/>
              <a:ext cx="908192" cy="1385692"/>
            </a:xfrm>
            <a:custGeom>
              <a:avLst/>
              <a:gdLst>
                <a:gd name="T0" fmla="*/ 1449 w 1451"/>
                <a:gd name="T1" fmla="*/ 0 h 2150"/>
                <a:gd name="T2" fmla="*/ 1451 w 1451"/>
                <a:gd name="T3" fmla="*/ 2 h 2150"/>
                <a:gd name="T4" fmla="*/ 1355 w 1451"/>
                <a:gd name="T5" fmla="*/ 1513 h 2150"/>
                <a:gd name="T6" fmla="*/ 0 w 1451"/>
                <a:gd name="T7" fmla="*/ 2150 h 2150"/>
                <a:gd name="T8" fmla="*/ 7 w 1451"/>
                <a:gd name="T9" fmla="*/ 563 h 2150"/>
                <a:gd name="T10" fmla="*/ 1449 w 1451"/>
                <a:gd name="T11" fmla="*/ 0 h 2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1" h="2150">
                  <a:moveTo>
                    <a:pt x="1449" y="0"/>
                  </a:moveTo>
                  <a:lnTo>
                    <a:pt x="1451" y="2"/>
                  </a:lnTo>
                  <a:lnTo>
                    <a:pt x="1355" y="1513"/>
                  </a:lnTo>
                  <a:lnTo>
                    <a:pt x="0" y="2150"/>
                  </a:lnTo>
                  <a:lnTo>
                    <a:pt x="7" y="563"/>
                  </a:lnTo>
                  <a:lnTo>
                    <a:pt x="1449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7505011" y="3340028"/>
              <a:ext cx="804291" cy="1890986"/>
            </a:xfrm>
            <a:custGeom>
              <a:avLst/>
              <a:gdLst>
                <a:gd name="T0" fmla="*/ 1285 w 1285"/>
                <a:gd name="T1" fmla="*/ 0 h 2934"/>
                <a:gd name="T2" fmla="*/ 921 w 1285"/>
                <a:gd name="T3" fmla="*/ 2380 h 2934"/>
                <a:gd name="T4" fmla="*/ 0 w 1285"/>
                <a:gd name="T5" fmla="*/ 2934 h 2934"/>
                <a:gd name="T6" fmla="*/ 118 w 1285"/>
                <a:gd name="T7" fmla="*/ 1800 h 2934"/>
                <a:gd name="T8" fmla="*/ 118 w 1285"/>
                <a:gd name="T9" fmla="*/ 1800 h 2934"/>
                <a:gd name="T10" fmla="*/ 130 w 1285"/>
                <a:gd name="T11" fmla="*/ 1698 h 2934"/>
                <a:gd name="T12" fmla="*/ 130 w 1285"/>
                <a:gd name="T13" fmla="*/ 1700 h 2934"/>
                <a:gd name="T14" fmla="*/ 246 w 1285"/>
                <a:gd name="T15" fmla="*/ 480 h 2934"/>
                <a:gd name="T16" fmla="*/ 1285 w 1285"/>
                <a:gd name="T17" fmla="*/ 0 h 2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5" h="2934">
                  <a:moveTo>
                    <a:pt x="1285" y="0"/>
                  </a:moveTo>
                  <a:lnTo>
                    <a:pt x="921" y="2380"/>
                  </a:lnTo>
                  <a:lnTo>
                    <a:pt x="0" y="2934"/>
                  </a:lnTo>
                  <a:lnTo>
                    <a:pt x="118" y="1800"/>
                  </a:lnTo>
                  <a:lnTo>
                    <a:pt x="118" y="1800"/>
                  </a:lnTo>
                  <a:lnTo>
                    <a:pt x="130" y="1698"/>
                  </a:lnTo>
                  <a:lnTo>
                    <a:pt x="130" y="1700"/>
                  </a:lnTo>
                  <a:lnTo>
                    <a:pt x="246" y="480"/>
                  </a:lnTo>
                  <a:lnTo>
                    <a:pt x="1285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2AB2D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5950883" y="2367466"/>
              <a:ext cx="2503629" cy="2970536"/>
            </a:xfrm>
            <a:custGeom>
              <a:avLst/>
              <a:gdLst>
                <a:gd name="T0" fmla="*/ 4000 w 4000"/>
                <a:gd name="T1" fmla="*/ 0 h 4609"/>
                <a:gd name="T2" fmla="*/ 3788 w 4000"/>
                <a:gd name="T3" fmla="*/ 1382 h 4609"/>
                <a:gd name="T4" fmla="*/ 2629 w 4000"/>
                <a:gd name="T5" fmla="*/ 1918 h 4609"/>
                <a:gd name="T6" fmla="*/ 2499 w 4000"/>
                <a:gd name="T7" fmla="*/ 3271 h 4609"/>
                <a:gd name="T8" fmla="*/ 5 w 4000"/>
                <a:gd name="T9" fmla="*/ 4609 h 4609"/>
                <a:gd name="T10" fmla="*/ 0 w 4000"/>
                <a:gd name="T11" fmla="*/ 4605 h 4609"/>
                <a:gd name="T12" fmla="*/ 7 w 4000"/>
                <a:gd name="T13" fmla="*/ 3264 h 4609"/>
                <a:gd name="T14" fmla="*/ 1467 w 4000"/>
                <a:gd name="T15" fmla="*/ 2580 h 4609"/>
                <a:gd name="T16" fmla="*/ 1569 w 4000"/>
                <a:gd name="T17" fmla="*/ 950 h 4609"/>
                <a:gd name="T18" fmla="*/ 4000 w 4000"/>
                <a:gd name="T19" fmla="*/ 0 h 4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0" h="4609">
                  <a:moveTo>
                    <a:pt x="4000" y="0"/>
                  </a:moveTo>
                  <a:lnTo>
                    <a:pt x="3788" y="1382"/>
                  </a:lnTo>
                  <a:lnTo>
                    <a:pt x="2629" y="1918"/>
                  </a:lnTo>
                  <a:lnTo>
                    <a:pt x="2499" y="3271"/>
                  </a:lnTo>
                  <a:lnTo>
                    <a:pt x="5" y="4609"/>
                  </a:lnTo>
                  <a:lnTo>
                    <a:pt x="0" y="4605"/>
                  </a:lnTo>
                  <a:lnTo>
                    <a:pt x="7" y="3264"/>
                  </a:lnTo>
                  <a:lnTo>
                    <a:pt x="1467" y="2580"/>
                  </a:lnTo>
                  <a:lnTo>
                    <a:pt x="1569" y="950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FCD014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5947128" y="4557503"/>
              <a:ext cx="1559761" cy="1638983"/>
            </a:xfrm>
            <a:custGeom>
              <a:avLst/>
              <a:gdLst>
                <a:gd name="T0" fmla="*/ 2492 w 2492"/>
                <a:gd name="T1" fmla="*/ 0 h 2543"/>
                <a:gd name="T2" fmla="*/ 2373 w 2492"/>
                <a:gd name="T3" fmla="*/ 1116 h 2543"/>
                <a:gd name="T4" fmla="*/ 0 w 2492"/>
                <a:gd name="T5" fmla="*/ 2543 h 2543"/>
                <a:gd name="T6" fmla="*/ 6 w 2492"/>
                <a:gd name="T7" fmla="*/ 1336 h 2543"/>
                <a:gd name="T8" fmla="*/ 2492 w 2492"/>
                <a:gd name="T9" fmla="*/ 0 h 2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2" h="2543">
                  <a:moveTo>
                    <a:pt x="2492" y="0"/>
                  </a:moveTo>
                  <a:lnTo>
                    <a:pt x="2373" y="1116"/>
                  </a:lnTo>
                  <a:lnTo>
                    <a:pt x="0" y="2543"/>
                  </a:lnTo>
                  <a:lnTo>
                    <a:pt x="6" y="1336"/>
                  </a:lnTo>
                  <a:lnTo>
                    <a:pt x="2492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DD3A59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17"/>
            <p:cNvSpPr>
              <a:spLocks/>
            </p:cNvSpPr>
            <p:nvPr/>
          </p:nvSpPr>
          <p:spPr bwMode="auto">
            <a:xfrm>
              <a:off x="6230038" y="2018787"/>
              <a:ext cx="2224474" cy="960961"/>
            </a:xfrm>
            <a:custGeom>
              <a:avLst/>
              <a:gdLst>
                <a:gd name="T0" fmla="*/ 2399 w 3554"/>
                <a:gd name="T1" fmla="*/ 0 h 1491"/>
                <a:gd name="T2" fmla="*/ 3554 w 3554"/>
                <a:gd name="T3" fmla="*/ 541 h 1491"/>
                <a:gd name="T4" fmla="*/ 1123 w 3554"/>
                <a:gd name="T5" fmla="*/ 1491 h 1491"/>
                <a:gd name="T6" fmla="*/ 1123 w 3554"/>
                <a:gd name="T7" fmla="*/ 1480 h 1491"/>
                <a:gd name="T8" fmla="*/ 0 w 3554"/>
                <a:gd name="T9" fmla="*/ 821 h 1491"/>
                <a:gd name="T10" fmla="*/ 2399 w 3554"/>
                <a:gd name="T11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4" h="1491">
                  <a:moveTo>
                    <a:pt x="2399" y="0"/>
                  </a:moveTo>
                  <a:lnTo>
                    <a:pt x="3554" y="541"/>
                  </a:lnTo>
                  <a:lnTo>
                    <a:pt x="1123" y="1491"/>
                  </a:lnTo>
                  <a:lnTo>
                    <a:pt x="1123" y="1480"/>
                  </a:lnTo>
                  <a:lnTo>
                    <a:pt x="0" y="821"/>
                  </a:lnTo>
                  <a:lnTo>
                    <a:pt x="2399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FCD01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070032" y="1819634"/>
              <a:ext cx="2792172" cy="1552619"/>
            </a:xfrm>
            <a:custGeom>
              <a:avLst/>
              <a:gdLst>
                <a:gd name="T0" fmla="*/ 1309 w 4461"/>
                <a:gd name="T1" fmla="*/ 0 h 2409"/>
                <a:gd name="T2" fmla="*/ 4461 w 4461"/>
                <a:gd name="T3" fmla="*/ 1846 h 2409"/>
                <a:gd name="T4" fmla="*/ 3019 w 4461"/>
                <a:gd name="T5" fmla="*/ 2409 h 2409"/>
                <a:gd name="T6" fmla="*/ 0 w 4461"/>
                <a:gd name="T7" fmla="*/ 393 h 2409"/>
                <a:gd name="T8" fmla="*/ 1309 w 4461"/>
                <a:gd name="T9" fmla="*/ 0 h 2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1" h="2409">
                  <a:moveTo>
                    <a:pt x="1309" y="0"/>
                  </a:moveTo>
                  <a:lnTo>
                    <a:pt x="4461" y="1846"/>
                  </a:lnTo>
                  <a:lnTo>
                    <a:pt x="3019" y="2409"/>
                  </a:lnTo>
                  <a:lnTo>
                    <a:pt x="0" y="393"/>
                  </a:lnTo>
                  <a:lnTo>
                    <a:pt x="1309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5F50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auto">
            <a:xfrm>
              <a:off x="4977597" y="1362678"/>
              <a:ext cx="2665739" cy="1139490"/>
            </a:xfrm>
            <a:custGeom>
              <a:avLst/>
              <a:gdLst>
                <a:gd name="T0" fmla="*/ 2222 w 4259"/>
                <a:gd name="T1" fmla="*/ 0 h 1768"/>
                <a:gd name="T2" fmla="*/ 4259 w 4259"/>
                <a:gd name="T3" fmla="*/ 952 h 1768"/>
                <a:gd name="T4" fmla="*/ 1878 w 4259"/>
                <a:gd name="T5" fmla="*/ 1768 h 1768"/>
                <a:gd name="T6" fmla="*/ 0 w 4259"/>
                <a:gd name="T7" fmla="*/ 666 h 1768"/>
                <a:gd name="T8" fmla="*/ 2222 w 4259"/>
                <a:gd name="T9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9" h="1768">
                  <a:moveTo>
                    <a:pt x="2222" y="0"/>
                  </a:moveTo>
                  <a:lnTo>
                    <a:pt x="4259" y="952"/>
                  </a:lnTo>
                  <a:lnTo>
                    <a:pt x="1878" y="1768"/>
                  </a:lnTo>
                  <a:lnTo>
                    <a:pt x="0" y="666"/>
                  </a:lnTo>
                  <a:lnTo>
                    <a:pt x="2222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solidFill>
                <a:srgbClr val="12C4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21511" y="1410590"/>
            <a:ext cx="3528392" cy="14772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5538275" y="1410791"/>
            <a:ext cx="3171309" cy="14772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1894465" y="4067791"/>
            <a:ext cx="3528392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sz="4400" dirty="0"/>
          </a:p>
        </p:txBody>
      </p:sp>
      <p:sp>
        <p:nvSpPr>
          <p:cNvPr id="68" name="文本框 67"/>
          <p:cNvSpPr txBox="1"/>
          <p:nvPr/>
        </p:nvSpPr>
        <p:spPr>
          <a:xfrm>
            <a:off x="5588524" y="4046360"/>
            <a:ext cx="3211370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sz="4400" dirty="0"/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7677"/>
            <a:ext cx="9144000" cy="581684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7"/>
          <a:srcRect t="87673"/>
          <a:stretch/>
        </p:blipFill>
        <p:spPr>
          <a:xfrm>
            <a:off x="0" y="477217"/>
            <a:ext cx="9144000" cy="45719"/>
          </a:xfrm>
          <a:prstGeom prst="rect">
            <a:avLst/>
          </a:prstGeom>
        </p:spPr>
      </p:pic>
      <p:sp>
        <p:nvSpPr>
          <p:cNvPr id="72" name="TextBox 7"/>
          <p:cNvSpPr txBox="1"/>
          <p:nvPr/>
        </p:nvSpPr>
        <p:spPr>
          <a:xfrm>
            <a:off x="825194" y="67960"/>
            <a:ext cx="4274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1. Gender Box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23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6" grpId="0"/>
      <p:bldP spid="21" grpId="0"/>
      <p:bldP spid="2" grpId="0"/>
      <p:bldP spid="8" grpId="0" animBg="1"/>
      <p:bldP spid="65" grpId="0" animBg="1"/>
      <p:bldP spid="66" grpId="0" animBg="1"/>
      <p:bldP spid="6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0.7|0.9|0.5|0.6|0.7|0.5|0.6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2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|2.3|0.7|15.5|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2.1|2|2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CC561E"/>
      </a:dk2>
      <a:lt2>
        <a:srgbClr val="AB5C96"/>
      </a:lt2>
      <a:accent1>
        <a:srgbClr val="85B241"/>
      </a:accent1>
      <a:accent2>
        <a:srgbClr val="2D5AA5"/>
      </a:accent2>
      <a:accent3>
        <a:srgbClr val="942B2D"/>
      </a:accent3>
      <a:accent4>
        <a:srgbClr val="D4B411"/>
      </a:accent4>
      <a:accent5>
        <a:srgbClr val="048B46"/>
      </a:accent5>
      <a:accent6>
        <a:srgbClr val="21A6DF"/>
      </a:accent6>
      <a:hlink>
        <a:srgbClr val="2C516B"/>
      </a:hlink>
      <a:folHlink>
        <a:srgbClr val="CF22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Colorful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35A35"/>
      </a:accent1>
      <a:accent2>
        <a:srgbClr val="ECB448"/>
      </a:accent2>
      <a:accent3>
        <a:srgbClr val="8BB74C"/>
      </a:accent3>
      <a:accent4>
        <a:srgbClr val="5FB7A2"/>
      </a:accent4>
      <a:accent5>
        <a:srgbClr val="3081AC"/>
      </a:accent5>
      <a:accent6>
        <a:srgbClr val="A5A5A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7991</TotalTime>
  <Words>1036</Words>
  <Application>Microsoft Office PowerPoint</Application>
  <PresentationFormat>全屏显示(16:9)</PresentationFormat>
  <Paragraphs>274</Paragraphs>
  <Slides>18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 Unicode MS</vt:lpstr>
      <vt:lpstr>Microsoft YaHei UI</vt:lpstr>
      <vt:lpstr>MS Gothic</vt:lpstr>
      <vt:lpstr>Open Sans</vt:lpstr>
      <vt:lpstr>等线</vt:lpstr>
      <vt:lpstr>宋体</vt:lpstr>
      <vt:lpstr>Arial</vt:lpstr>
      <vt:lpstr>Calibri</vt:lpstr>
      <vt:lpstr>Century Gothic</vt:lpstr>
      <vt:lpstr>Times New Roman</vt:lpstr>
      <vt:lpstr>Office 主题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sflep04</cp:lastModifiedBy>
  <cp:revision>594</cp:revision>
  <dcterms:created xsi:type="dcterms:W3CDTF">2019-10-09T10:22:58Z</dcterms:created>
  <dcterms:modified xsi:type="dcterms:W3CDTF">2019-10-31T10:41:55Z</dcterms:modified>
</cp:coreProperties>
</file>