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  <p:sldMasterId id="2147483686" r:id="rId5"/>
    <p:sldMasterId id="2147483699" r:id="rId6"/>
    <p:sldMasterId id="2147483711" r:id="rId7"/>
  </p:sldMasterIdLst>
  <p:notesMasterIdLst>
    <p:notesMasterId r:id="rId21"/>
  </p:notesMasterIdLst>
  <p:sldIdLst>
    <p:sldId id="298" r:id="rId8"/>
    <p:sldId id="270" r:id="rId9"/>
    <p:sldId id="265" r:id="rId10"/>
    <p:sldId id="278" r:id="rId11"/>
    <p:sldId id="260" r:id="rId12"/>
    <p:sldId id="259" r:id="rId13"/>
    <p:sldId id="301" r:id="rId14"/>
    <p:sldId id="299" r:id="rId15"/>
    <p:sldId id="328" r:id="rId16"/>
    <p:sldId id="330" r:id="rId17"/>
    <p:sldId id="319" r:id="rId18"/>
    <p:sldId id="327" r:id="rId19"/>
    <p:sldId id="340" r:id="rId20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DF7"/>
    <a:srgbClr val="151A47"/>
    <a:srgbClr val="000000"/>
    <a:srgbClr val="FF860D"/>
    <a:srgbClr val="84142C"/>
    <a:srgbClr val="FFCCFF"/>
    <a:srgbClr val="99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 showGuides="1">
      <p:cViewPr varScale="1">
        <p:scale>
          <a:sx n="88" d="100"/>
          <a:sy n="88" d="100"/>
        </p:scale>
        <p:origin x="-108" y="-336"/>
      </p:cViewPr>
      <p:guideLst>
        <p:guide orient="horz" pos="30"/>
        <p:guide orient="horz" pos="256"/>
        <p:guide orient="horz" pos="142"/>
        <p:guide/>
        <p:guide pos="1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en-GB" altLang="en-US" sz="1200" dirty="0"/>
          </a:p>
        </p:txBody>
      </p:sp>
      <p:sp>
        <p:nvSpPr>
          <p:cNvPr id="10243" name="Rectangle 3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en-GB" altLang="en-US" sz="1200" dirty="0"/>
          </a:p>
        </p:txBody>
      </p:sp>
      <p:sp>
        <p:nvSpPr>
          <p:cNvPr id="10244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024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4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GB" altLang="en-US" sz="1200" dirty="0"/>
          </a:p>
        </p:txBody>
      </p:sp>
      <p:sp>
        <p:nvSpPr>
          <p:cNvPr id="10247" name="Rectangle 7"/>
          <p:cNvSpPr>
            <a:spLocks noGrp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sz="1200"/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492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4492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3073" descr="row-of-flowers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64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标题 3074"/>
          <p:cNvSpPr>
            <a:spLocks noGrp="1"/>
          </p:cNvSpPr>
          <p:nvPr>
            <p:ph type="ctrTitle"/>
          </p:nvPr>
        </p:nvSpPr>
        <p:spPr>
          <a:xfrm>
            <a:off x="1979613" y="1881188"/>
            <a:ext cx="5005387" cy="14414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b="1"/>
            </a:lvl1pPr>
          </a:lstStyle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3076" name="副标题 3075"/>
          <p:cNvSpPr>
            <a:spLocks noGrp="1"/>
          </p:cNvSpPr>
          <p:nvPr>
            <p:ph type="subTitle" idx="1"/>
          </p:nvPr>
        </p:nvSpPr>
        <p:spPr>
          <a:xfrm>
            <a:off x="1979613" y="3465513"/>
            <a:ext cx="5005387" cy="13684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 anchor="ctr" anchorCtr="1"/>
          <a:lstStyle>
            <a:lvl1pPr marL="0" lvl="0" indent="0" algn="ctr">
              <a:buClrTx/>
              <a:buSzTx/>
              <a:buFontTx/>
              <a:buNone/>
              <a:defRPr b="1"/>
            </a:lvl1pPr>
            <a:lvl2pPr marL="457200" lvl="1" indent="0" algn="ctr">
              <a:buClrTx/>
              <a:buSzTx/>
              <a:buFontTx/>
              <a:buNone/>
              <a:defRPr b="1"/>
            </a:lvl2pPr>
            <a:lvl3pPr marL="914400" lvl="2" indent="0" algn="ctr">
              <a:buClrTx/>
              <a:buSzTx/>
              <a:buFontTx/>
              <a:buNone/>
              <a:defRPr b="1"/>
            </a:lvl3pPr>
            <a:lvl4pPr marL="1371600" lvl="3" indent="0" algn="ctr">
              <a:buClrTx/>
              <a:buSzTx/>
              <a:buFontTx/>
              <a:buNone/>
              <a:defRPr b="1"/>
            </a:lvl4pPr>
            <a:lvl5pPr marL="1828800" lvl="4" indent="0" algn="ctr">
              <a:buClrTx/>
              <a:buSzTx/>
              <a:buFontTx/>
              <a:buNone/>
              <a:defRPr b="1"/>
            </a:lvl5pPr>
          </a:lstStyle>
          <a:p>
            <a:pPr lvl="0"/>
            <a:r>
              <a:rPr lang="en-US" altLang="zh-CN"/>
              <a:t>Click to edit Master subtitle style</a:t>
            </a:r>
            <a:endParaRPr lang="en-US" altLang="zh-CN"/>
          </a:p>
        </p:txBody>
      </p:sp>
      <p:sp>
        <p:nvSpPr>
          <p:cNvPr id="3077" name="日期占位符 3076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3078" name="页脚占位符 3077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079" name="灯片编号占位符 3078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8775" y="1546225"/>
            <a:ext cx="3808476" cy="4511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22699" y="1546225"/>
            <a:ext cx="3808476" cy="4511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188075" y="174625"/>
            <a:ext cx="1943100" cy="5883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8775" y="174625"/>
            <a:ext cx="5716657" cy="5883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122" name="图片 5121" descr="row-of-flowers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64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标题 5122"/>
          <p:cNvSpPr>
            <a:spLocks noGrp="1"/>
          </p:cNvSpPr>
          <p:nvPr>
            <p:ph type="ctrTitle"/>
          </p:nvPr>
        </p:nvSpPr>
        <p:spPr>
          <a:xfrm>
            <a:off x="1979613" y="1881188"/>
            <a:ext cx="5005387" cy="14414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b="1"/>
            </a:lvl1pPr>
          </a:lstStyle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5124" name="副标题 5123"/>
          <p:cNvSpPr>
            <a:spLocks noGrp="1"/>
          </p:cNvSpPr>
          <p:nvPr>
            <p:ph type="subTitle" idx="1"/>
          </p:nvPr>
        </p:nvSpPr>
        <p:spPr>
          <a:xfrm>
            <a:off x="1979613" y="3465513"/>
            <a:ext cx="5005387" cy="13684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</a:ln>
        </p:spPr>
        <p:txBody>
          <a:bodyPr anchor="ctr" anchorCtr="1"/>
          <a:lstStyle>
            <a:lvl1pPr marL="0" lvl="0" indent="0" algn="ctr">
              <a:buClrTx/>
              <a:buSzTx/>
              <a:buFontTx/>
              <a:buNone/>
              <a:defRPr b="1"/>
            </a:lvl1pPr>
            <a:lvl2pPr marL="457200" lvl="1" indent="0" algn="ctr">
              <a:buClrTx/>
              <a:buSzTx/>
              <a:buFontTx/>
              <a:buNone/>
              <a:defRPr b="1"/>
            </a:lvl2pPr>
            <a:lvl3pPr marL="914400" lvl="2" indent="0" algn="ctr">
              <a:buClrTx/>
              <a:buSzTx/>
              <a:buFontTx/>
              <a:buNone/>
              <a:defRPr b="1"/>
            </a:lvl3pPr>
            <a:lvl4pPr marL="1371600" lvl="3" indent="0" algn="ctr">
              <a:buClrTx/>
              <a:buSzTx/>
              <a:buFontTx/>
              <a:buNone/>
              <a:defRPr b="1"/>
            </a:lvl4pPr>
            <a:lvl5pPr marL="1828800" lvl="4" indent="0" algn="ctr">
              <a:buClrTx/>
              <a:buSzTx/>
              <a:buFontTx/>
              <a:buNone/>
              <a:defRPr b="1"/>
            </a:lvl5pPr>
          </a:lstStyle>
          <a:p>
            <a:pPr lvl="0"/>
            <a:r>
              <a:rPr lang="en-US" altLang="zh-CN"/>
              <a:t>Click to edit Master subtitle style</a:t>
            </a:r>
            <a:endParaRPr lang="en-US" altLang="zh-CN"/>
          </a:p>
        </p:txBody>
      </p:sp>
      <p:sp>
        <p:nvSpPr>
          <p:cNvPr id="5125" name="日期占位符 512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126" name="页脚占位符 512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127" name="灯片编号占位符 512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8775" y="1546225"/>
            <a:ext cx="3808476" cy="4511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22699" y="1546225"/>
            <a:ext cx="3808476" cy="4511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188075" y="174625"/>
            <a:ext cx="1943100" cy="5883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8775" y="174625"/>
            <a:ext cx="5716657" cy="5883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hlink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170" name="图片 7169" descr="bridgetitle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79375"/>
            <a:ext cx="9144000" cy="6999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日期占位符 7170"/>
          <p:cNvSpPr>
            <a:spLocks noGrp="1"/>
          </p:cNvSpPr>
          <p:nvPr>
            <p:ph type="dt" sz="half" idx="2"/>
          </p:nvPr>
        </p:nvSpPr>
        <p:spPr>
          <a:xfrm>
            <a:off x="457200" y="6605588"/>
            <a:ext cx="2133600" cy="279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7172" name="页脚占位符 7171"/>
          <p:cNvSpPr>
            <a:spLocks noGrp="1"/>
          </p:cNvSpPr>
          <p:nvPr>
            <p:ph type="ftr" sz="quarter" idx="3"/>
          </p:nvPr>
        </p:nvSpPr>
        <p:spPr>
          <a:xfrm>
            <a:off x="3124200" y="6605588"/>
            <a:ext cx="2895600" cy="279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173" name="灯片编号占位符 7172"/>
          <p:cNvSpPr>
            <a:spLocks noGrp="1"/>
          </p:cNvSpPr>
          <p:nvPr>
            <p:ph type="sldNum" sz="quarter" idx="4"/>
          </p:nvPr>
        </p:nvSpPr>
        <p:spPr>
          <a:xfrm>
            <a:off x="6553200" y="6605588"/>
            <a:ext cx="2133600" cy="279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7174" name="副标题 7173"/>
          <p:cNvSpPr>
            <a:spLocks noGrp="1"/>
          </p:cNvSpPr>
          <p:nvPr>
            <p:ph type="subTitle" idx="1"/>
          </p:nvPr>
        </p:nvSpPr>
        <p:spPr>
          <a:xfrm>
            <a:off x="2808288" y="5408613"/>
            <a:ext cx="3455987" cy="11525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ClrTx/>
              <a:buSzTx/>
              <a:buFontTx/>
              <a:buNone/>
              <a:defRPr sz="2800"/>
            </a:lvl1pPr>
            <a:lvl2pPr marL="457200" lvl="1" indent="0" algn="ctr">
              <a:buClrTx/>
              <a:buSzTx/>
              <a:buFontTx/>
              <a:buNone/>
              <a:defRPr sz="2800"/>
            </a:lvl2pPr>
            <a:lvl3pPr marL="914400" lvl="2" indent="0" algn="ctr">
              <a:buClrTx/>
              <a:buSzTx/>
              <a:buFontTx/>
              <a:buNone/>
              <a:defRPr sz="2800"/>
            </a:lvl3pPr>
            <a:lvl4pPr marL="1371600" lvl="3" indent="0" algn="ctr">
              <a:buClrTx/>
              <a:buSzTx/>
              <a:buFontTx/>
              <a:buNone/>
              <a:defRPr sz="2800"/>
            </a:lvl4pPr>
            <a:lvl5pPr marL="1828800" lvl="4" indent="0" algn="ctr">
              <a:buClrTx/>
              <a:buSzTx/>
              <a:buFontTx/>
              <a:buNone/>
              <a:defRPr sz="2800"/>
            </a:lvl5pPr>
          </a:lstStyle>
          <a:p>
            <a:pPr lvl="0"/>
            <a:r>
              <a:rPr lang="en-US" altLang="zh-CN"/>
              <a:t>Click to edit Master subtitle style</a:t>
            </a:r>
            <a:endParaRPr lang="en-US" altLang="zh-CN"/>
          </a:p>
        </p:txBody>
      </p:sp>
      <p:sp>
        <p:nvSpPr>
          <p:cNvPr id="7175" name="标题 7174"/>
          <p:cNvSpPr>
            <a:spLocks noGrp="1"/>
          </p:cNvSpPr>
          <p:nvPr>
            <p:ph type="ctrTitle"/>
          </p:nvPr>
        </p:nvSpPr>
        <p:spPr>
          <a:xfrm>
            <a:off x="2808288" y="620713"/>
            <a:ext cx="3384550" cy="24844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3568891" cy="46085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1760" y="1484313"/>
            <a:ext cx="3568891" cy="46085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2504" cy="37004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066800"/>
            <a:ext cx="4032504" cy="37004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75835" y="260350"/>
            <a:ext cx="2072878" cy="5832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98468" cy="5832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28625" y="785813"/>
            <a:ext cx="4032504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5721" y="785813"/>
            <a:ext cx="4032504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142875"/>
            <a:ext cx="2057400" cy="51689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8625" y="142875"/>
            <a:ext cx="6052930" cy="51689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28625" y="785813"/>
            <a:ext cx="4032504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5721" y="785813"/>
            <a:ext cx="4032504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142875"/>
            <a:ext cx="2057400" cy="51689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8625" y="142875"/>
            <a:ext cx="6052930" cy="51689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4" Type="http://schemas.openxmlformats.org/officeDocument/2006/relationships/theme" Target="../theme/theme3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4" Type="http://schemas.openxmlformats.org/officeDocument/2006/relationships/theme" Target="../theme/theme4.xml"/><Relationship Id="rId13" Type="http://schemas.openxmlformats.org/officeDocument/2006/relationships/image" Target="../media/image4.jpeg"/><Relationship Id="rId12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4" Type="http://schemas.openxmlformats.org/officeDocument/2006/relationships/theme" Target="../theme/theme5.xml"/><Relationship Id="rId13" Type="http://schemas.openxmlformats.org/officeDocument/2006/relationships/image" Target="../media/image6.png"/><Relationship Id="rId12" Type="http://schemas.openxmlformats.org/officeDocument/2006/relationships/image" Target="../media/image5.jpeg"/><Relationship Id="rId11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5" Type="http://schemas.openxmlformats.org/officeDocument/2006/relationships/theme" Target="../theme/theme6.xml"/><Relationship Id="rId14" Type="http://schemas.openxmlformats.org/officeDocument/2006/relationships/image" Target="../media/image6.png"/><Relationship Id="rId13" Type="http://schemas.openxmlformats.org/officeDocument/2006/relationships/image" Target="../media/image5.jpeg"/><Relationship Id="rId12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8.xml"/><Relationship Id="rId1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3700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049" descr="row-of-flowers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4775"/>
            <a:ext cx="9144000" cy="664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标题 2050"/>
          <p:cNvSpPr>
            <a:spLocks noGrp="1"/>
          </p:cNvSpPr>
          <p:nvPr>
            <p:ph type="title"/>
          </p:nvPr>
        </p:nvSpPr>
        <p:spPr>
          <a:xfrm>
            <a:off x="358775" y="17462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2052" name="文本占位符 2051"/>
          <p:cNvSpPr>
            <a:spLocks noGrp="1"/>
          </p:cNvSpPr>
          <p:nvPr>
            <p:ph type="body" idx="1"/>
          </p:nvPr>
        </p:nvSpPr>
        <p:spPr>
          <a:xfrm>
            <a:off x="358775" y="1546225"/>
            <a:ext cx="7772400" cy="4511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2053" name="日期占位符 2052"/>
          <p:cNvSpPr>
            <a:spLocks noGrp="1"/>
          </p:cNvSpPr>
          <p:nvPr>
            <p:ph type="dt" sz="half" idx="2"/>
          </p:nvPr>
        </p:nvSpPr>
        <p:spPr>
          <a:xfrm>
            <a:off x="358775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3"/>
          </p:nvPr>
        </p:nvSpPr>
        <p:spPr>
          <a:xfrm>
            <a:off x="2797175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4"/>
          </p:nvPr>
        </p:nvSpPr>
        <p:spPr>
          <a:xfrm>
            <a:off x="6226175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4097" descr="row-of-flowers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4775"/>
            <a:ext cx="9144000" cy="664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标题 4098"/>
          <p:cNvSpPr>
            <a:spLocks noGrp="1"/>
          </p:cNvSpPr>
          <p:nvPr>
            <p:ph type="title"/>
          </p:nvPr>
        </p:nvSpPr>
        <p:spPr>
          <a:xfrm>
            <a:off x="358775" y="17462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4100" name="文本占位符 4099"/>
          <p:cNvSpPr>
            <a:spLocks noGrp="1"/>
          </p:cNvSpPr>
          <p:nvPr>
            <p:ph type="body" idx="1"/>
          </p:nvPr>
        </p:nvSpPr>
        <p:spPr>
          <a:xfrm>
            <a:off x="358775" y="1546225"/>
            <a:ext cx="7772400" cy="4511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4101" name="日期占位符 4100"/>
          <p:cNvSpPr>
            <a:spLocks noGrp="1"/>
          </p:cNvSpPr>
          <p:nvPr>
            <p:ph type="dt" sz="half" idx="2"/>
          </p:nvPr>
        </p:nvSpPr>
        <p:spPr>
          <a:xfrm>
            <a:off x="358775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102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2797175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4103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226175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en-US">
                <a:latin typeface="Arial" panose="020B0604020202020204" pitchFamily="34" charset="0"/>
              </a:rPr>
            </a:fld>
            <a:endParaRPr 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146" name="图片 6145" descr="bridgeinside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92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标题 6146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91513" cy="720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6148" name="文本占位符 6147"/>
          <p:cNvSpPr>
            <a:spLocks noGrp="1"/>
          </p:cNvSpPr>
          <p:nvPr>
            <p:ph type="body" idx="1"/>
          </p:nvPr>
        </p:nvSpPr>
        <p:spPr>
          <a:xfrm>
            <a:off x="457200" y="1484313"/>
            <a:ext cx="7283450" cy="46085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wipe dir="r"/>
  </p:transition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194" name="图片 6" descr="3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29375" y="357188"/>
            <a:ext cx="2549525" cy="2252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标题占位符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5000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196" name="文本占位符 2"/>
          <p:cNvSpPr>
            <a:spLocks noGrp="1"/>
          </p:cNvSpPr>
          <p:nvPr>
            <p:ph type="body" idx="1"/>
          </p:nvPr>
        </p:nvSpPr>
        <p:spPr>
          <a:xfrm>
            <a:off x="428625" y="785813"/>
            <a:ext cx="82296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  <a:latin typeface="Times New Roman" panose="02020603050405020304" charset="0"/>
              </a:defRPr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  <a:latin typeface="Times New Roman" panose="02020603050405020304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819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  <a:latin typeface="Times New Roman" panose="0202060305040502030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3400" b="1" i="0" u="none" kern="1200" baseline="0">
          <a:solidFill>
            <a:srgbClr val="F8F8F8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218" name="图片 6" descr="31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29375" y="357188"/>
            <a:ext cx="2549525" cy="2252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标题占位符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5000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220" name="文本占位符 2"/>
          <p:cNvSpPr>
            <a:spLocks noGrp="1"/>
          </p:cNvSpPr>
          <p:nvPr>
            <p:ph type="body" idx="1"/>
          </p:nvPr>
        </p:nvSpPr>
        <p:spPr>
          <a:xfrm>
            <a:off x="428625" y="785813"/>
            <a:ext cx="82296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  <a:latin typeface="Times New Roman" panose="02020603050405020304" charset="0"/>
              </a:defRPr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  <a:latin typeface="Times New Roman" panose="02020603050405020304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92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  <a:latin typeface="Times New Roman" panose="0202060305040502030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3400" b="1" i="0" u="none" kern="1200" baseline="0">
          <a:solidFill>
            <a:srgbClr val="F8F8F8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png"/><Relationship Id="rId2" Type="http://schemas.microsoft.com/office/2007/relationships/media" Target="file:///E:\&#21548;&#35828;1\&#19977;&#31561;&#22870;\&#26417;&#25935;&#24605;\%5b&#26417;&#25935;&#24605;%5dPPT\Barack-Obama-Presidential-Victory-Speech_1.wmv" TargetMode="External"/><Relationship Id="rId1" Type="http://schemas.openxmlformats.org/officeDocument/2006/relationships/video" Target="file:///E:\&#21548;&#35828;1\&#19977;&#31561;&#22870;\&#26417;&#25935;&#24605;\%5b&#26417;&#25935;&#24605;%5dPPT\Barack-Obama-Presidential-Victory-Speech_1.wmv" TargetMode="Externa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9.xml"/><Relationship Id="rId3" Type="http://schemas.openxmlformats.org/officeDocument/2006/relationships/image" Target="../media/image28.png"/><Relationship Id="rId2" Type="http://schemas.microsoft.com/office/2007/relationships/media" Target="file:///E:\&#21548;&#35828;1\&#19977;&#31561;&#22870;\&#26417;&#25935;&#24605;\%5b&#26417;&#25935;&#24605;%5dPPT\&#25105;&#21644;&#19990;&#30028;&#19981;&#19968;&#26679;%20&#26080;&#25163;&#12289;&#26080;&#33050;&#12289;&#26080;&#24551;&#34385;_0_0_1_0.wmv" TargetMode="External"/><Relationship Id="rId1" Type="http://schemas.openxmlformats.org/officeDocument/2006/relationships/video" Target="file:///E:\&#21548;&#35828;1\&#19977;&#31561;&#22870;\&#26417;&#25935;&#24605;\%5b&#26417;&#25935;&#24605;%5dPPT\&#25105;&#21644;&#19990;&#30028;&#19981;&#19968;&#26679;%20&#26080;&#25163;&#12289;&#26080;&#33050;&#12289;&#26080;&#24551;&#34385;_0_0_1_0.wm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0.xml"/><Relationship Id="rId1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7.bmp"/><Relationship Id="rId2" Type="http://schemas.microsoft.com/office/2007/relationships/media" Target="file:///D:/&#19978;&#35838;/&#19978;&#28023;/unit4-cityliving.wmv" TargetMode="External"/><Relationship Id="rId1" Type="http://schemas.openxmlformats.org/officeDocument/2006/relationships/video" Target="file:///D:/&#19978;&#35838;/&#19978;&#28023;/unit4-cityliving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10.bmp"/><Relationship Id="rId2" Type="http://schemas.microsoft.com/office/2007/relationships/media" Target="file:///D:/&#19978;&#35838;/&#19978;&#28023;/unit4-cityliving_0_0_0.wmv" TargetMode="External"/><Relationship Id="rId1" Type="http://schemas.openxmlformats.org/officeDocument/2006/relationships/video" Target="file:///D:/&#19978;&#35838;/&#19978;&#28023;/unit4-cityliving_0_0_0.wmv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microsoft.com/office/2007/relationships/media" Target="file:///D:/&#19978;&#35838;/&#19978;&#28023;/Gian-globalviewpoints-2_0.wmv" TargetMode="External"/><Relationship Id="rId8" Type="http://schemas.openxmlformats.org/officeDocument/2006/relationships/video" Target="file:///D:/&#19978;&#35838;/&#19978;&#28023;/Gian-globalviewpoints-2_0.wmv" TargetMode="External"/><Relationship Id="rId7" Type="http://schemas.openxmlformats.org/officeDocument/2006/relationships/image" Target="../media/image15.bmp"/><Relationship Id="rId6" Type="http://schemas.microsoft.com/office/2007/relationships/media" Target="file:///D:/&#19978;&#35838;/&#19978;&#28023;/Agnes-globalviewpoints-2_0.wmv" TargetMode="External"/><Relationship Id="rId5" Type="http://schemas.openxmlformats.org/officeDocument/2006/relationships/video" Target="file:///D:/&#19978;&#35838;/&#19978;&#28023;/Agnes-globalviewpoints-2_0.wmv" TargetMode="Externa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17.bmp"/><Relationship Id="rId12" Type="http://schemas.microsoft.com/office/2007/relationships/media" Target="file:///D:/&#19978;&#35838;/&#19978;&#28023;/Miyuki-globalviewpoints-2_0.wmv" TargetMode="External"/><Relationship Id="rId11" Type="http://schemas.openxmlformats.org/officeDocument/2006/relationships/video" Target="file:///D:/&#19978;&#35838;/&#19978;&#28023;/Miyuki-globalviewpoints-2_0.wmv" TargetMode="External"/><Relationship Id="rId10" Type="http://schemas.openxmlformats.org/officeDocument/2006/relationships/image" Target="../media/image16.bmp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bmp"/><Relationship Id="rId8" Type="http://schemas.microsoft.com/office/2007/relationships/media" Target="file:///D:/&#19978;&#35838;/&#19978;&#28023;/Julianna-globalviewpoints-2_0.wmv" TargetMode="External"/><Relationship Id="rId7" Type="http://schemas.openxmlformats.org/officeDocument/2006/relationships/video" Target="file:///D:/&#19978;&#35838;/&#19978;&#28023;/Julianna-globalviewpoints-2_0.wmv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bmp"/><Relationship Id="rId4" Type="http://schemas.microsoft.com/office/2007/relationships/media" Target="file:///D:/&#19978;&#35838;/&#19978;&#28023;/Dan-globalviewpoints-2_0.wmv" TargetMode="External"/><Relationship Id="rId3" Type="http://schemas.openxmlformats.org/officeDocument/2006/relationships/video" Target="file:///D:/&#19978;&#35838;/&#19978;&#28023;/Dan-globalviewpoints-2_0.wmv" TargetMode="External"/><Relationship Id="rId2" Type="http://schemas.openxmlformats.org/officeDocument/2006/relationships/image" Target="../media/image19.jpe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24.bmp"/><Relationship Id="rId12" Type="http://schemas.microsoft.com/office/2007/relationships/media" Target="file:///D:/&#19978;&#35838;/&#19978;&#28023;/Dayanne-globalviewpoints-2_0.wmv" TargetMode="External"/><Relationship Id="rId11" Type="http://schemas.openxmlformats.org/officeDocument/2006/relationships/video" Target="file:///D:/&#19978;&#35838;/&#19978;&#28023;/Dayanne-globalviewpoints-2_0.wmv" TargetMode="External"/><Relationship Id="rId10" Type="http://schemas.openxmlformats.org/officeDocument/2006/relationships/image" Target="../media/image23.jpeg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png"/><Relationship Id="rId2" Type="http://schemas.microsoft.com/office/2007/relationships/media" Target="file:///F:\&#24037;&#31243;&#30805;&#22763;&#35270;&#21548;&#35828;\&#21548;&#35828;&#32452;2&#21495;\I%20have%20a%20dream%20&#39532;&#19969;&#183;&#36335;&#24503;&#183;&#37329;%20&#23436;&#25972;&#33521;&#25991;&#23383;&#24149;&#29256;-320x240_1_0_0.wmv" TargetMode="External"/><Relationship Id="rId1" Type="http://schemas.openxmlformats.org/officeDocument/2006/relationships/video" Target="file:///F:\&#24037;&#31243;&#30805;&#22763;&#35270;&#21548;&#35828;\&#21548;&#35828;&#32452;2&#21495;\I%20have%20a%20dream%20&#39532;&#19969;&#183;&#36335;&#24503;&#183;&#37329;%20&#23436;&#25972;&#33521;&#25991;&#23383;&#24149;&#29256;-320x240_1_0_0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ctrTitle"/>
          </p:nvPr>
        </p:nvSpPr>
        <p:spPr>
          <a:xfrm>
            <a:off x="395288" y="1484313"/>
            <a:ext cx="7416800" cy="1052512"/>
          </a:xfrm>
          <a:ln/>
        </p:spPr>
        <p:txBody>
          <a:bodyPr anchor="ctr"/>
          <a:p>
            <a:pPr defTabSz="914400">
              <a:buSzTx/>
            </a:pPr>
            <a:r>
              <a:rPr lang="zh-CN" altLang="en-US" sz="32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             </a:t>
            </a:r>
            <a:r>
              <a:rPr lang="zh-CN" altLang="en-US" sz="36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新世纪大学英语视听说教程</a:t>
            </a:r>
            <a:br>
              <a:rPr lang="zh-CN" altLang="en-US" sz="36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40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</a:t>
            </a:r>
            <a:r>
              <a:rPr lang="zh-CN" altLang="en-US" sz="2800" b="1" kern="1200" baseline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第一册</a:t>
            </a:r>
            <a:br>
              <a:rPr lang="zh-CN" altLang="en-US" sz="2800" b="1" kern="1200" baseline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br>
              <a:rPr lang="zh-CN" altLang="en-US" sz="28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</a:br>
            <a:br>
              <a:rPr lang="zh-CN" altLang="en-US" sz="28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</a:br>
            <a:br>
              <a:rPr lang="zh-CN" altLang="en-US" sz="32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32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                  </a:t>
            </a:r>
            <a:br>
              <a:rPr lang="zh-CN" altLang="en-US" sz="3200" b="1" kern="1200" baseline="0" dirty="0">
                <a:solidFill>
                  <a:srgbClr val="FFCCFF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zh-CN" altLang="en-US" sz="3200" b="1" kern="1200" baseline="0" dirty="0">
              <a:solidFill>
                <a:srgbClr val="FFCC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副标题 11266"/>
          <p:cNvSpPr>
            <a:spLocks noGrp="1"/>
          </p:cNvSpPr>
          <p:nvPr>
            <p:ph type="subTitle" idx="1"/>
          </p:nvPr>
        </p:nvSpPr>
        <p:spPr>
          <a:xfrm>
            <a:off x="2771775" y="5715000"/>
            <a:ext cx="3455988" cy="612775"/>
          </a:xfrm>
          <a:ln/>
        </p:spPr>
        <p:txBody>
          <a:bodyPr anchor="t"/>
          <a:p>
            <a:pPr defTabSz="914400">
              <a:buSzTx/>
            </a:pPr>
            <a:r>
              <a:rPr lang="zh-CN" altLang="en-US" sz="24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      上海外语教育出版社</a:t>
            </a:r>
            <a:endParaRPr lang="zh-CN" altLang="en-US" sz="2400" b="1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矩形 11267"/>
          <p:cNvSpPr/>
          <p:nvPr/>
        </p:nvSpPr>
        <p:spPr>
          <a:xfrm>
            <a:off x="2771775" y="2909888"/>
            <a:ext cx="3455988" cy="376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AAAAAA"/>
                    </a:gs>
                    <a:gs pos="100000">
                      <a:srgbClr val="FFFFFF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8100" dir="5400000" algn="ctr" rotWithShape="0">
                    <a:srgbClr val="4D4D4D">
                      <a:alpha val="7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Unit 4  Change</a:t>
            </a:r>
            <a:endParaRPr lang="zh-CN" altLang="en-US" sz="3600" b="1">
              <a:gradFill rotWithShape="0">
                <a:gsLst>
                  <a:gs pos="0">
                    <a:srgbClr val="AAAAAA"/>
                  </a:gs>
                  <a:gs pos="100000">
                    <a:srgbClr val="FFFFFF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8100" dir="5400000" algn="ctr" rotWithShape="0">
                  <a:srgbClr val="4D4D4D">
                    <a:alpha val="75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>
                <a:latin typeface="Cooper Black" panose="0208090404030B020404" pitchFamily="18" charset="0"/>
                <a:ea typeface="宋体" panose="02010600030101010101" pitchFamily="2" charset="-122"/>
              </a:rPr>
              <a:t>Changes</a:t>
            </a:r>
            <a:endParaRPr lang="zh-CN" altLang="en-US" b="1" dirty="0">
              <a:latin typeface="Cooper Black" panose="0208090404030B020404" pitchFamily="18" charset="0"/>
              <a:ea typeface="宋体" panose="02010600030101010101" pitchFamily="2" charset="-122"/>
            </a:endParaRPr>
          </a:p>
        </p:txBody>
      </p:sp>
      <p:pic>
        <p:nvPicPr>
          <p:cNvPr id="20490" name="Barack-Obama-Presidential-Victory-Speech_1.wmv">
            <a:hlinkClick r:id="" action="ppaction://media"/>
          </p:cNvPr>
          <p:cNvPicPr>
            <a:picLocks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1188" y="1317625"/>
            <a:ext cx="6453187" cy="4775200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04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49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2400" dirty="0">
                <a:solidFill>
                  <a:schemeClr val="bg1"/>
                </a:solidFill>
              </a:rPr>
              <a:t>dreams and making changes       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21508" name="我和世界不一样 无手、无脚、无忧虑_0_0_1_0.wmv">
            <a:hlinkClick r:id="" action="ppaction://media"/>
          </p:cNvPr>
          <p:cNvPicPr>
            <a:picLocks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113" y="1630363"/>
            <a:ext cx="6119812" cy="34417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50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2400" dirty="0">
                <a:solidFill>
                  <a:schemeClr val="bg1"/>
                </a:solidFill>
              </a:rPr>
              <a:t>       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531" name="文本占位符 22530"/>
          <p:cNvSpPr>
            <a:spLocks noGrp="1"/>
          </p:cNvSpPr>
          <p:nvPr>
            <p:ph type="body" sz="half" idx="1"/>
          </p:nvPr>
        </p:nvSpPr>
        <p:spPr>
          <a:xfrm>
            <a:off x="430213" y="787400"/>
            <a:ext cx="6088062" cy="5019675"/>
          </a:xfrm>
          <a:ln/>
        </p:spPr>
        <p:txBody>
          <a:bodyPr/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FFFFCC"/>
                </a:solidFill>
                <a:latin typeface="Calibri" panose="020F0502020204030204" pitchFamily="34" charset="0"/>
              </a:rPr>
              <a:t>     </a:t>
            </a:r>
            <a:r>
              <a:rPr lang="zh-CN" altLang="en-US" sz="3600" b="1" dirty="0">
                <a:solidFill>
                  <a:srgbClr val="FFFFCC"/>
                </a:solidFill>
                <a:latin typeface="Calibri" panose="020F0502020204030204" pitchFamily="34" charset="0"/>
              </a:rPr>
              <a:t>What lies behind us and what lies before us are tiny matters compared to what lies within us. </a:t>
            </a:r>
            <a:r>
              <a:rPr lang="zh-CN" altLang="en-US" sz="3600" b="1" dirty="0">
                <a:solidFill>
                  <a:srgbClr val="FFFFCC"/>
                </a:solidFill>
                <a:latin typeface="Forte" panose="03060902040502070203" pitchFamily="66" charset="0"/>
              </a:rPr>
              <a:t> </a:t>
            </a:r>
            <a:endParaRPr lang="zh-CN" altLang="en-US" sz="3600" b="1" dirty="0">
              <a:solidFill>
                <a:srgbClr val="FFFFCC"/>
              </a:solidFill>
              <a:latin typeface="Forte" panose="03060902040502070203" pitchFamily="66" charset="0"/>
            </a:endParaRPr>
          </a:p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FFCC"/>
                </a:solidFill>
                <a:latin typeface="Forte" panose="03060902040502070203" pitchFamily="66" charset="0"/>
              </a:rPr>
              <a:t>                        </a:t>
            </a:r>
            <a:r>
              <a:rPr lang="zh-CN" altLang="en-US" sz="2400" b="1" dirty="0">
                <a:solidFill>
                  <a:srgbClr val="FFFFCC"/>
                </a:solidFill>
                <a:latin typeface="Forte" panose="03060902040502070203" pitchFamily="66" charset="0"/>
              </a:rPr>
              <a:t>---</a:t>
            </a:r>
            <a:r>
              <a:rPr lang="zh-CN" altLang="en-US" sz="2400" b="1" dirty="0">
                <a:solidFill>
                  <a:srgbClr val="FFFFCC"/>
                </a:solidFill>
                <a:latin typeface="Calibri" panose="020F0502020204030204" pitchFamily="34" charset="0"/>
              </a:rPr>
              <a:t>Ralph Waldo Emerson</a:t>
            </a:r>
            <a:endParaRPr lang="zh-CN" altLang="en-US" sz="2400" b="1" dirty="0">
              <a:solidFill>
                <a:srgbClr val="FFFFCC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rgbClr val="FFFFCC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rgbClr val="FFFFCC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FFFFCC"/>
                </a:solidFill>
                <a:latin typeface="Calibri" panose="020F0502020204030204" pitchFamily="34" charset="0"/>
              </a:rPr>
              <a:t>    </a:t>
            </a:r>
            <a:endParaRPr lang="zh-CN" altLang="en-US" sz="2800" b="1" dirty="0">
              <a:solidFill>
                <a:srgbClr val="FFFFCC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rgbClr val="FFFFCC"/>
              </a:solidFill>
              <a:latin typeface="Forte" panose="03060902040502070203" pitchFamily="66" charset="0"/>
            </a:endParaRPr>
          </a:p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FFCC"/>
                </a:solidFill>
                <a:latin typeface="Cooper Black" panose="0208090404030B020404" pitchFamily="18" charset="0"/>
              </a:rPr>
              <a:t>                                 </a:t>
            </a:r>
            <a:endParaRPr lang="zh-CN" altLang="en-US" sz="3600" dirty="0">
              <a:solidFill>
                <a:srgbClr val="FFFFCC"/>
              </a:solidFill>
              <a:latin typeface="Cooper Black" panose="0208090404030B020404" pitchFamily="18" charset="0"/>
            </a:endParaRPr>
          </a:p>
          <a:p>
            <a:pPr>
              <a:lnSpc>
                <a:spcPct val="9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FFFFCC"/>
              </a:solidFill>
              <a:latin typeface="Cooper Black" panose="0208090404030B020404" pitchFamily="18" charset="0"/>
            </a:endParaRPr>
          </a:p>
        </p:txBody>
      </p:sp>
      <p:sp>
        <p:nvSpPr>
          <p:cNvPr id="22532" name="直接连接符 22531"/>
          <p:cNvSpPr/>
          <p:nvPr/>
        </p:nvSpPr>
        <p:spPr>
          <a:xfrm>
            <a:off x="107950" y="642938"/>
            <a:ext cx="6696075" cy="1587"/>
          </a:xfrm>
          <a:prstGeom prst="line">
            <a:avLst/>
          </a:prstGeom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2533" name="文本框 22532"/>
          <p:cNvSpPr txBox="1"/>
          <p:nvPr/>
        </p:nvSpPr>
        <p:spPr>
          <a:xfrm>
            <a:off x="276225" y="277813"/>
            <a:ext cx="53054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dreams and making changes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2534" name="内容占位符 22533" descr="20100115_bd69476d-c16e-42ed-a82e-0da5b1e60c40[1]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516688" y="644525"/>
            <a:ext cx="2328862" cy="3003550"/>
          </a:xfrm>
          <a:ln/>
        </p:spPr>
      </p:pic>
      <p:sp>
        <p:nvSpPr>
          <p:cNvPr id="22535" name="矩形 22534"/>
          <p:cNvSpPr>
            <a:spLocks noGrp="1"/>
          </p:cNvSpPr>
          <p:nvPr/>
        </p:nvSpPr>
        <p:spPr>
          <a:xfrm>
            <a:off x="276225" y="4008438"/>
            <a:ext cx="8569325" cy="1800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90000"/>
              </a:lnSpc>
              <a:buNone/>
            </a:pPr>
            <a:r>
              <a:rPr lang="zh-CN" altLang="en-US" sz="2400" dirty="0">
                <a:solidFill>
                  <a:srgbClr val="FFFFCC"/>
                </a:solidFill>
                <a:latin typeface="Calibri" panose="020F0502020204030204" pitchFamily="34" charset="0"/>
              </a:rPr>
              <a:t>     </a:t>
            </a:r>
            <a:r>
              <a:rPr lang="zh-CN" altLang="en-US" b="1" dirty="0">
                <a:solidFill>
                  <a:srgbClr val="FFFFCC"/>
                </a:solidFill>
                <a:latin typeface="Calibri" panose="020F0502020204030204" pitchFamily="34" charset="0"/>
              </a:rPr>
              <a:t>我们后面的，和我们前面的，都微不足道，最强大的，是我们的内心！</a:t>
            </a:r>
            <a:endParaRPr lang="zh-CN" altLang="en-US" b="1" dirty="0">
              <a:solidFill>
                <a:srgbClr val="FFFFCC"/>
              </a:solidFill>
              <a:latin typeface="Calibri" panose="020F0502020204030204" pitchFamily="34" charset="0"/>
            </a:endParaRPr>
          </a:p>
          <a:p>
            <a:pPr lvl="0">
              <a:lnSpc>
                <a:spcPct val="90000"/>
              </a:lnSpc>
              <a:buNone/>
            </a:pPr>
            <a:endParaRPr lang="zh-CN" altLang="en-US" b="1" dirty="0">
              <a:solidFill>
                <a:srgbClr val="FFFFCC"/>
              </a:solidFill>
              <a:latin typeface="Calibri" panose="020F0502020204030204" pitchFamily="34" charset="0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sz="2400" b="1" dirty="0">
                <a:solidFill>
                  <a:srgbClr val="FFFFCC"/>
                </a:solidFill>
                <a:latin typeface="Calibri" panose="020F0502020204030204" pitchFamily="34" charset="0"/>
              </a:rPr>
              <a:t>                                                             </a:t>
            </a:r>
            <a:r>
              <a:rPr lang="zh-CN" altLang="en-US" sz="2000" b="1" dirty="0">
                <a:solidFill>
                  <a:srgbClr val="FFFFCC"/>
                </a:solidFill>
                <a:latin typeface="Calibri" panose="020F0502020204030204" pitchFamily="34" charset="0"/>
              </a:rPr>
              <a:t>---拉尔夫</a:t>
            </a:r>
            <a:r>
              <a:rPr lang="zh-CN" altLang="en-US" sz="2000" b="1" dirty="0">
                <a:solidFill>
                  <a:srgbClr val="FFFFCC"/>
                </a:solidFill>
                <a:latin typeface="Calibri" panose="020F0502020204030204" pitchFamily="34" charset="0"/>
                <a:sym typeface="Times New Roman" panose="02020603050405020304" charset="0"/>
              </a:rPr>
              <a:t>▪瓦尔多▪</a:t>
            </a:r>
            <a:r>
              <a:rPr lang="zh-CN" altLang="en-US" sz="2000" b="1" dirty="0">
                <a:solidFill>
                  <a:srgbClr val="FFFFCC"/>
                </a:solidFill>
                <a:latin typeface="Calibri" panose="020F0502020204030204" pitchFamily="34" charset="0"/>
              </a:rPr>
              <a:t>爱默生</a:t>
            </a:r>
            <a:endParaRPr lang="en-US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156" end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charRg st="156" end="1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xfrm>
            <a:off x="1044575" y="1989138"/>
            <a:ext cx="6046788" cy="1584325"/>
          </a:xfrm>
          <a:ln/>
        </p:spPr>
        <p:txBody>
          <a:bodyPr anchor="ctr"/>
          <a:p>
            <a:r>
              <a:rPr lang="zh-CN" altLang="en-US" sz="3200" dirty="0">
                <a:solidFill>
                  <a:srgbClr val="FFFFCC"/>
                </a:solidFill>
                <a:latin typeface="Cooper Black" panose="0208090404030B020404" pitchFamily="18" charset="0"/>
              </a:rPr>
              <a:t>                </a:t>
            </a:r>
            <a:r>
              <a:rPr lang="zh-CN" altLang="en-US" sz="4800" dirty="0">
                <a:solidFill>
                  <a:srgbClr val="FFFFCC"/>
                </a:solidFill>
                <a:latin typeface="Cooper Black" panose="0208090404030B020404" pitchFamily="18" charset="0"/>
              </a:rPr>
              <a:t>Thank you!</a:t>
            </a:r>
            <a:endParaRPr lang="zh-CN" altLang="en-US" sz="4800" dirty="0">
              <a:solidFill>
                <a:srgbClr val="FFFFCC"/>
              </a:solidFill>
              <a:latin typeface="Cooper Black" panose="0208090404030B0204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2289"/>
          <p:cNvSpPr>
            <a:spLocks noGrp="1"/>
          </p:cNvSpPr>
          <p:nvPr>
            <p:ph type="title"/>
          </p:nvPr>
        </p:nvSpPr>
        <p:spPr>
          <a:xfrm>
            <a:off x="179388" y="176213"/>
            <a:ext cx="6950075" cy="303212"/>
          </a:xfrm>
          <a:ln/>
        </p:spPr>
        <p:txBody>
          <a:bodyPr anchor="ctr"/>
          <a:p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listening</a:t>
            </a:r>
            <a:r>
              <a:rPr lang="zh-CN" altLang="en-US" sz="2000" dirty="0">
                <a:ea typeface="宋体" panose="02010600030101010101" pitchFamily="2" charset="-122"/>
              </a:rPr>
              <a:t>    </a:t>
            </a:r>
            <a:r>
              <a:rPr lang="zh-CN" altLang="en-US" sz="2000" dirty="0">
                <a:solidFill>
                  <a:schemeClr val="accent2"/>
                </a:solidFill>
                <a:ea typeface="宋体" panose="02010600030101010101" pitchFamily="2" charset="-122"/>
              </a:rPr>
              <a:t>goals, plans and dreams</a:t>
            </a:r>
            <a:r>
              <a:rPr lang="zh-CN" altLang="en-US" sz="2000" dirty="0"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ea typeface="宋体" panose="02010600030101010101" pitchFamily="2" charset="-122"/>
              </a:rPr>
              <a:t>  </a:t>
            </a:r>
            <a:endParaRPr lang="zh-CN" altLang="en-US" sz="2400" dirty="0">
              <a:solidFill>
                <a:schemeClr val="accent2"/>
              </a:solidFill>
              <a:ea typeface="宋体" panose="02010600030101010101" pitchFamily="2" charset="-122"/>
            </a:endParaRPr>
          </a:p>
        </p:txBody>
      </p:sp>
      <p:sp>
        <p:nvSpPr>
          <p:cNvPr id="12291" name="文本占位符 12290"/>
          <p:cNvSpPr>
            <a:spLocks noGrp="1"/>
          </p:cNvSpPr>
          <p:nvPr>
            <p:ph type="body" sz="half" idx="1"/>
          </p:nvPr>
        </p:nvSpPr>
        <p:spPr>
          <a:xfrm>
            <a:off x="179388" y="693738"/>
            <a:ext cx="7526337" cy="862012"/>
          </a:xfrm>
          <a:ln/>
        </p:spPr>
        <p:txBody>
          <a:bodyPr/>
          <a:p>
            <a:pPr>
              <a:buClrTx/>
              <a:buSzTx/>
              <a:buFontTx/>
              <a:buNone/>
            </a:pPr>
            <a:r>
              <a:rPr lang="zh-CN" altLang="en-US" sz="3600" dirty="0"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ea typeface="宋体" panose="02010600030101010101" pitchFamily="2" charset="-122"/>
              </a:rPr>
              <a:t>Dreams and Changes</a:t>
            </a:r>
            <a:endParaRPr lang="zh-CN" altLang="en-US" sz="3600" b="1" dirty="0">
              <a:ea typeface="宋体" panose="02010600030101010101" pitchFamily="2" charset="-122"/>
            </a:endParaRPr>
          </a:p>
        </p:txBody>
      </p:sp>
      <p:pic>
        <p:nvPicPr>
          <p:cNvPr id="12292" name="unit4-cityliving.wmv" descr="unit4-cityliving">
            <a:hlinkClick r:id="" action="ppaction://media"/>
          </p:cNvPr>
          <p:cNvPicPr>
            <a:picLocks noChangeAspect="1"/>
          </p:cNvPicPr>
          <p:nvPr>
            <p:ph sz="half" idx="2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08063" y="1341438"/>
            <a:ext cx="6121400" cy="4592637"/>
          </a:xfrm>
          <a:ln/>
        </p:spPr>
      </p:pic>
      <p:sp>
        <p:nvSpPr>
          <p:cNvPr id="12293" name="直接连接符 12292"/>
          <p:cNvSpPr/>
          <p:nvPr/>
        </p:nvSpPr>
        <p:spPr>
          <a:xfrm>
            <a:off x="179388" y="479425"/>
            <a:ext cx="7707312" cy="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4" name="直接连接符 12293"/>
          <p:cNvSpPr/>
          <p:nvPr/>
        </p:nvSpPr>
        <p:spPr>
          <a:xfrm>
            <a:off x="1331913" y="176213"/>
            <a:ext cx="0" cy="517525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video fullScrn="0"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29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2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3" descr="businesslinescircle.jp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13315" name="标题 13314"/>
          <p:cNvSpPr>
            <a:spLocks noGrp="1"/>
          </p:cNvSpPr>
          <p:nvPr>
            <p:ph type="title"/>
          </p:nvPr>
        </p:nvSpPr>
        <p:spPr>
          <a:xfrm>
            <a:off x="309563" y="276225"/>
            <a:ext cx="8229600" cy="273050"/>
          </a:xfrm>
          <a:ln/>
        </p:spPr>
        <p:txBody>
          <a:bodyPr anchor="ctr"/>
          <a:p>
            <a:pPr algn="l"/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 speaking    </a:t>
            </a:r>
            <a:endParaRPr lang="zh-CN" altLang="en-US" sz="24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316" name="文本占位符 13315"/>
          <p:cNvSpPr>
            <a:spLocks noGrp="1"/>
          </p:cNvSpPr>
          <p:nvPr>
            <p:ph type="body" sz="half" idx="1"/>
          </p:nvPr>
        </p:nvSpPr>
        <p:spPr>
          <a:xfrm>
            <a:off x="381000" y="714375"/>
            <a:ext cx="4043363" cy="555625"/>
          </a:xfrm>
          <a:ln/>
        </p:spPr>
        <p:txBody>
          <a:bodyPr/>
          <a:p>
            <a:pPr>
              <a:buClrTx/>
              <a:buSzTx/>
              <a:buFontTx/>
              <a:buNone/>
            </a:pPr>
            <a:r>
              <a:rPr lang="zh-CN" altLang="en-US" sz="2800" b="1" dirty="0">
                <a:solidFill>
                  <a:schemeClr val="hlink"/>
                </a:solidFill>
                <a:ea typeface="宋体" panose="02010600030101010101" pitchFamily="2" charset="-122"/>
              </a:rPr>
              <a:t> Mike wants to:</a:t>
            </a:r>
            <a:endParaRPr lang="en-US" altLang="zh-CN" sz="2800" b="1">
              <a:solidFill>
                <a:schemeClr val="hlink"/>
              </a:solidFill>
            </a:endParaRPr>
          </a:p>
        </p:txBody>
      </p:sp>
      <p:sp>
        <p:nvSpPr>
          <p:cNvPr id="13317" name="文本占位符 13316"/>
          <p:cNvSpPr>
            <a:spLocks noGrp="1"/>
          </p:cNvSpPr>
          <p:nvPr>
            <p:ph type="body" sz="half" idx="2"/>
          </p:nvPr>
        </p:nvSpPr>
        <p:spPr>
          <a:xfrm>
            <a:off x="539750" y="1270000"/>
            <a:ext cx="7921625" cy="4967288"/>
          </a:xfrm>
          <a:ln/>
        </p:spPr>
        <p:txBody>
          <a:bodyPr/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change his style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get a hair cut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quit some bad habits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watch less TV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stop eating junk food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go to Brazil 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be rich and famous 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write a book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r>
              <a:rPr lang="zh-CN" altLang="en-US" sz="2800" b="1" dirty="0">
                <a:solidFill>
                  <a:srgbClr val="292929"/>
                </a:solidFill>
                <a:ea typeface="宋体" panose="02010600030101010101" pitchFamily="2" charset="-122"/>
              </a:rPr>
              <a:t>be a movie star or athlete</a:t>
            </a: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endParaRPr lang="zh-CN" altLang="en-US" sz="2800" b="1" dirty="0">
              <a:solidFill>
                <a:srgbClr val="292929"/>
              </a:solidFill>
              <a:ea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endParaRPr lang="zh-CN" altLang="en-US" sz="2800" dirty="0"/>
          </a:p>
        </p:txBody>
      </p:sp>
      <p:sp>
        <p:nvSpPr>
          <p:cNvPr id="13318" name="直接连接符 13317"/>
          <p:cNvSpPr/>
          <p:nvPr/>
        </p:nvSpPr>
        <p:spPr>
          <a:xfrm>
            <a:off x="265113" y="549275"/>
            <a:ext cx="8461375" cy="0"/>
          </a:xfrm>
          <a:prstGeom prst="line">
            <a:avLst/>
          </a:prstGeom>
          <a:ln w="9525" cap="flat" cmpd="sng">
            <a:solidFill>
              <a:srgbClr val="84142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9" name="直接连接符 13318"/>
          <p:cNvSpPr/>
          <p:nvPr/>
        </p:nvSpPr>
        <p:spPr>
          <a:xfrm>
            <a:off x="1619250" y="139700"/>
            <a:ext cx="0" cy="554038"/>
          </a:xfrm>
          <a:prstGeom prst="line">
            <a:avLst/>
          </a:prstGeom>
          <a:ln w="9525" cap="flat" cmpd="sng">
            <a:solidFill>
              <a:srgbClr val="84142C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3320" name="图片 13319" descr="unit4-city[20100604-0029522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088" y="1773238"/>
            <a:ext cx="3719512" cy="2789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331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17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3317">
                                            <p:txEl>
                                              <p:charRg st="17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32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3317">
                                            <p:txEl>
                                              <p:charRg st="32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53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3317">
                                            <p:txEl>
                                              <p:charRg st="53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67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3317">
                                            <p:txEl>
                                              <p:charRg st="67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89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3317">
                                            <p:txEl>
                                              <p:charRg st="89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103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3317">
                                            <p:txEl>
                                              <p:charRg st="103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123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3317">
                                            <p:txEl>
                                              <p:charRg st="123" end="1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136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3317">
                                            <p:txEl>
                                              <p:charRg st="136" end="1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/>
          </p:cNvSpPr>
          <p:nvPr>
            <p:ph type="title"/>
          </p:nvPr>
        </p:nvSpPr>
        <p:spPr>
          <a:xfrm>
            <a:off x="179388" y="47625"/>
            <a:ext cx="7772400" cy="503238"/>
          </a:xfrm>
          <a:ln/>
        </p:spPr>
        <p:txBody>
          <a:bodyPr anchor="ctr"/>
          <a:p>
            <a:r>
              <a:rPr lang="zh-CN" altLang="en-US" sz="2000" dirty="0">
                <a:solidFill>
                  <a:srgbClr val="292929"/>
                </a:solidFill>
                <a:ea typeface="宋体" panose="02010600030101010101" pitchFamily="2" charset="-122"/>
              </a:rPr>
              <a:t>listening </a:t>
            </a:r>
            <a:r>
              <a:rPr lang="zh-CN" altLang="en-US" sz="2000" dirty="0">
                <a:solidFill>
                  <a:schemeClr val="accent2"/>
                </a:solidFill>
                <a:ea typeface="宋体" panose="02010600030101010101" pitchFamily="2" charset="-122"/>
              </a:rPr>
              <a:t>  useful expressions</a:t>
            </a:r>
            <a:endParaRPr lang="zh-CN" altLang="en-US" sz="2000" dirty="0">
              <a:solidFill>
                <a:schemeClr val="accent2"/>
              </a:solidFill>
              <a:ea typeface="宋体" panose="02010600030101010101" pitchFamily="2" charset="-122"/>
            </a:endParaRPr>
          </a:p>
        </p:txBody>
      </p:sp>
      <p:sp>
        <p:nvSpPr>
          <p:cNvPr id="14339" name="文本占位符 14338"/>
          <p:cNvSpPr>
            <a:spLocks noGrp="1"/>
          </p:cNvSpPr>
          <p:nvPr>
            <p:ph type="body" sz="half" idx="1"/>
          </p:nvPr>
        </p:nvSpPr>
        <p:spPr>
          <a:xfrm>
            <a:off x="358775" y="1546225"/>
            <a:ext cx="3814763" cy="4511675"/>
          </a:xfrm>
          <a:ln/>
        </p:spPr>
        <p:txBody>
          <a:bodyPr vert="horz"/>
          <a:p>
            <a:pPr>
              <a:buClrTx/>
              <a:buSzTx/>
              <a:buFontTx/>
              <a:buNone/>
            </a:pPr>
            <a:endParaRPr lang="zh-CN" altLang="en-US" sz="2800" dirty="0">
              <a:ea typeface="宋体" panose="02010600030101010101" pitchFamily="2" charset="-122"/>
            </a:endParaRPr>
          </a:p>
          <a:p>
            <a:pPr>
              <a:buClrTx/>
              <a:buSzTx/>
              <a:buFontTx/>
              <a:buNone/>
            </a:pPr>
            <a:endParaRPr lang="zh-CN" altLang="en-US" sz="2800" dirty="0"/>
          </a:p>
        </p:txBody>
      </p:sp>
      <p:sp>
        <p:nvSpPr>
          <p:cNvPr id="14340" name="直接连接符 14339"/>
          <p:cNvSpPr/>
          <p:nvPr/>
        </p:nvSpPr>
        <p:spPr>
          <a:xfrm>
            <a:off x="179388" y="404813"/>
            <a:ext cx="7632700" cy="1587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1" name="直接连接符 14340"/>
          <p:cNvSpPr/>
          <p:nvPr/>
        </p:nvSpPr>
        <p:spPr>
          <a:xfrm>
            <a:off x="1331913" y="174625"/>
            <a:ext cx="0" cy="519113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4342" name="unit4-cityliving_0_0_0.wmv" descr="unit4-cityliving_0_0_0">
            <a:hlinkClick r:id="" action="ppaction://media"/>
          </p:cNvPr>
          <p:cNvPicPr>
            <a:picLocks noChangeAspect="1"/>
          </p:cNvPicPr>
          <p:nvPr>
            <p:ph sz="quarter" idx="3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9388" y="1546225"/>
            <a:ext cx="4143375" cy="3108325"/>
          </a:xfrm>
          <a:ln/>
        </p:spPr>
      </p:pic>
      <p:sp>
        <p:nvSpPr>
          <p:cNvPr id="14343" name="圆角矩形标注 14342"/>
          <p:cNvSpPr/>
          <p:nvPr/>
        </p:nvSpPr>
        <p:spPr>
          <a:xfrm flipV="1">
            <a:off x="4384675" y="4473575"/>
            <a:ext cx="4176713" cy="93662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FFFF99">
              <a:alpha val="100000"/>
            </a:srgbClr>
          </a:solidFill>
          <a:ln w="9525" cap="flat" cmpd="sng">
            <a:solidFill>
              <a:srgbClr val="F2FDF7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vert="horz" wrap="none" anchor="ctr"/>
          <a:p>
            <a:pPr algn="ctr"/>
            <a:r>
              <a:rPr lang="zh-CN" altLang="en-US" sz="3200" b="1" dirty="0">
                <a:solidFill>
                  <a:srgbClr val="29292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I'd really like to</a:t>
            </a:r>
            <a:endParaRPr lang="zh-CN" altLang="en-US" sz="3200" b="1" dirty="0">
              <a:solidFill>
                <a:srgbClr val="29292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800" i="1" dirty="0">
                <a:latin typeface="Arial" panose="020B0604020202020204" pitchFamily="34" charset="0"/>
                <a:ea typeface="宋体" panose="02010600030101010101" pitchFamily="2" charset="-122"/>
              </a:rPr>
              <a:t>travel more too.</a:t>
            </a:r>
            <a:endParaRPr lang="zh-CN" altLang="en-US" sz="2800" i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4" name="圆角矩形标注 14343"/>
          <p:cNvSpPr/>
          <p:nvPr/>
        </p:nvSpPr>
        <p:spPr>
          <a:xfrm>
            <a:off x="4384675" y="2636838"/>
            <a:ext cx="3965575" cy="1033462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CCFF99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She is going to  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800" i="1" dirty="0">
                <a:latin typeface="Arial" panose="020B0604020202020204" pitchFamily="34" charset="0"/>
                <a:ea typeface="宋体" panose="02010600030101010101" pitchFamily="2" charset="-122"/>
              </a:rPr>
              <a:t>visit her family.</a:t>
            </a:r>
            <a:endParaRPr lang="zh-CN" altLang="en-US" sz="2800" i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5" name="圆角矩形标注 14344"/>
          <p:cNvSpPr/>
          <p:nvPr/>
        </p:nvSpPr>
        <p:spPr>
          <a:xfrm>
            <a:off x="4384675" y="1077913"/>
            <a:ext cx="3965575" cy="93662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She wants to 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800" i="1" dirty="0">
                <a:latin typeface="Arial" panose="020B0604020202020204" pitchFamily="34" charset="0"/>
                <a:ea typeface="宋体" panose="02010600030101010101" pitchFamily="2" charset="-122"/>
              </a:rPr>
              <a:t>change jobs.</a:t>
            </a:r>
            <a:endParaRPr lang="zh-CN" altLang="en-US" sz="2800" i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  <p:video fullScrn="0"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video>
          </p:childTnLst>
        </p:cTn>
      </p:par>
    </p:tnLst>
    <p:bldLst>
      <p:bldP spid="14344" grpId="0" bldLvl="0"/>
      <p:bldP spid="14345" grpId="0" bldLvl="0"/>
      <p:bldP spid="14343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businesslineslightpurple.jp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-4762"/>
            <a:ext cx="9144000" cy="6891337"/>
          </a:xfrm>
          <a:ln/>
        </p:spPr>
      </p:pic>
      <p:sp>
        <p:nvSpPr>
          <p:cNvPr id="15363" name="标题 15362"/>
          <p:cNvSpPr>
            <a:spLocks noGrp="1"/>
          </p:cNvSpPr>
          <p:nvPr>
            <p:ph type="title"/>
          </p:nvPr>
        </p:nvSpPr>
        <p:spPr>
          <a:xfrm>
            <a:off x="250825" y="104775"/>
            <a:ext cx="8229600" cy="346075"/>
          </a:xfrm>
          <a:ln/>
        </p:spPr>
        <p:txBody>
          <a:bodyPr anchor="ctr"/>
          <a:p>
            <a:pPr algn="l"/>
            <a:r>
              <a:rPr lang="zh-CN" altLang="en-US" sz="2000" dirty="0">
                <a:solidFill>
                  <a:srgbClr val="292929"/>
                </a:solidFill>
                <a:ea typeface="宋体" panose="02010600030101010101" pitchFamily="2" charset="-122"/>
              </a:rPr>
              <a:t>listening</a:t>
            </a:r>
            <a:r>
              <a:rPr lang="zh-CN" altLang="en-US" sz="1800" dirty="0">
                <a:ea typeface="宋体" panose="02010600030101010101" pitchFamily="2" charset="-122"/>
              </a:rPr>
              <a:t>       goals, plans and dream  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pic>
        <p:nvPicPr>
          <p:cNvPr id="15364" name="图片 15363" descr="unit4-glob[20100604-0054030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38200"/>
            <a:ext cx="2232025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5364" descr="unit4-glob[20100604-005415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8275"/>
            <a:ext cx="2301875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15365" descr="unit4-glob[20100604-0054472]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08500"/>
            <a:ext cx="2232025" cy="167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Agnes-globalviewpoints-2_0.wmv" descr="Agnes-globalviewpoints-2_0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689225" y="838200"/>
            <a:ext cx="2230438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8" name="Gian-globalviewpoints-2_0.wmv" descr="Gian-globalviewpoints-2_0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689225" y="2708275"/>
            <a:ext cx="2230438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Miyuki-globalviewpoints-2_0.wmv" descr="Miyuki-globalviewpoints-2_0">
            <a:hlinkClick r:id="" action="ppaction://media"/>
          </p:cNvPr>
          <p:cNvPicPr>
            <a:picLocks noChangeAspect="1"/>
          </p:cNvPicPr>
          <p:nvPr>
            <a:videoFile r:link="rId11"/>
            <p:extLst>
              <p:ext uri="{DAA4B4D4-6D71-4841-9C94-3DE7FCFB9230}">
                <p14:media xmlns:p14="http://schemas.microsoft.com/office/powerpoint/2010/main" r:link="rId1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689225" y="4508500"/>
            <a:ext cx="2230438" cy="167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0" name="直接连接符 15369"/>
          <p:cNvSpPr/>
          <p:nvPr/>
        </p:nvSpPr>
        <p:spPr>
          <a:xfrm>
            <a:off x="250825" y="449263"/>
            <a:ext cx="843597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71" name="直接连接符 15370"/>
          <p:cNvSpPr/>
          <p:nvPr/>
        </p:nvSpPr>
        <p:spPr>
          <a:xfrm>
            <a:off x="1619250" y="103188"/>
            <a:ext cx="1588" cy="5175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72" name="云形标注 15371"/>
          <p:cNvSpPr/>
          <p:nvPr/>
        </p:nvSpPr>
        <p:spPr>
          <a:xfrm>
            <a:off x="4970463" y="838200"/>
            <a:ext cx="3924300" cy="1196975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CCECFF"/>
          </a:solidFill>
          <a:ln w="9525" cap="flat" cmpd="sng">
            <a:solidFill>
              <a:srgbClr val="F2FDF7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My goal right now is....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3" name="云形标注 15372"/>
          <p:cNvSpPr/>
          <p:nvPr/>
        </p:nvSpPr>
        <p:spPr>
          <a:xfrm>
            <a:off x="5172075" y="2708275"/>
            <a:ext cx="3922713" cy="1152525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CCECFF"/>
          </a:solidFill>
          <a:ln w="9525" cap="flat" cmpd="sng">
            <a:solidFill>
              <a:srgbClr val="F2FDF7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My short-term goal is...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4" name="云形标注 15373"/>
          <p:cNvSpPr/>
          <p:nvPr/>
        </p:nvSpPr>
        <p:spPr>
          <a:xfrm>
            <a:off x="5173663" y="4381500"/>
            <a:ext cx="3971925" cy="135255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CCECFF"/>
          </a:solidFill>
          <a:ln w="9525" cap="flat" cmpd="sng">
            <a:solidFill>
              <a:srgbClr val="F2FDF7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In the next few years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I would like to......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0"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367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53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video fullScrn="0"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video fullScrn="0"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369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9"/>
                  </p:tgtEl>
                </p:cond>
              </p:nextCondLst>
            </p:seq>
          </p:childTnLst>
        </p:cTn>
      </p:par>
    </p:tnLst>
    <p:bldLst>
      <p:bldP spid="15372" grpId="0" bldLvl="0"/>
      <p:bldP spid="15373" grpId="0" bldLvl="0"/>
      <p:bldP spid="15374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businesslineslight.jp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-77787"/>
            <a:ext cx="9213850" cy="6891337"/>
          </a:xfrm>
          <a:ln/>
        </p:spPr>
      </p:pic>
      <p:sp>
        <p:nvSpPr>
          <p:cNvPr id="16387" name="标题 16386"/>
          <p:cNvSpPr>
            <a:spLocks noGrp="1"/>
          </p:cNvSpPr>
          <p:nvPr>
            <p:ph type="title"/>
          </p:nvPr>
        </p:nvSpPr>
        <p:spPr>
          <a:xfrm>
            <a:off x="180975" y="90488"/>
            <a:ext cx="8229600" cy="385762"/>
          </a:xfrm>
          <a:ln/>
        </p:spPr>
        <p:txBody>
          <a:bodyPr anchor="ctr"/>
          <a:p>
            <a:pPr algn="l"/>
            <a:r>
              <a:rPr lang="zh-CN" altLang="en-US" sz="2000" dirty="0">
                <a:solidFill>
                  <a:srgbClr val="292929"/>
                </a:solidFill>
                <a:ea typeface="宋体" panose="02010600030101010101" pitchFamily="2" charset="-122"/>
              </a:rPr>
              <a:t>listening</a:t>
            </a:r>
            <a:r>
              <a:rPr lang="zh-CN" altLang="en-US" sz="2000" dirty="0">
                <a:ea typeface="宋体" panose="02010600030101010101" pitchFamily="2" charset="-122"/>
              </a:rPr>
              <a:t>     goals, plans and dreams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pic>
        <p:nvPicPr>
          <p:cNvPr id="16388" name="内容占位符 16387" descr="unit4-glob[20100604-0054593]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975" y="882650"/>
            <a:ext cx="2314575" cy="1736725"/>
          </a:xfrm>
          <a:ln/>
        </p:spPr>
      </p:pic>
      <p:pic>
        <p:nvPicPr>
          <p:cNvPr id="16389" name="Dan-globalviewpoints-2_0.wmv" descr="Dan-globalviewpoints-2_0">
            <a:hlinkClick r:id="" action="ppaction://media"/>
          </p:cNvPr>
          <p:cNvPicPr>
            <a:picLocks noChangeAspect="1"/>
          </p:cNvPicPr>
          <p:nvPr>
            <p:ph idx="1"/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95550" y="882650"/>
            <a:ext cx="2365375" cy="1774825"/>
          </a:xfrm>
          <a:ln/>
        </p:spPr>
      </p:pic>
      <p:pic>
        <p:nvPicPr>
          <p:cNvPr id="16390" name="内容占位符 16389" descr="unit4-glob[20100604-0103038]"/>
          <p:cNvPicPr>
            <a:picLocks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55575" y="2619375"/>
            <a:ext cx="2339975" cy="1755775"/>
          </a:xfrm>
          <a:ln/>
        </p:spPr>
      </p:pic>
      <p:pic>
        <p:nvPicPr>
          <p:cNvPr id="16391" name="Julianna-globalviewpoints-2_0.wmv" descr="Julianna-globalviewpoints-2_0">
            <a:hlinkClick r:id="" action="ppaction://media"/>
          </p:cNvPr>
          <p:cNvPicPr>
            <a:picLocks noChangeAspect="1"/>
          </p:cNvPicPr>
          <p:nvPr>
            <p:ph idx="1"/>
            <a:vide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95550" y="2619375"/>
            <a:ext cx="2365375" cy="1774825"/>
          </a:xfrm>
          <a:ln/>
        </p:spPr>
      </p:pic>
      <p:sp>
        <p:nvSpPr>
          <p:cNvPr id="16392" name="云形标注 16391"/>
          <p:cNvSpPr/>
          <p:nvPr/>
        </p:nvSpPr>
        <p:spPr>
          <a:xfrm>
            <a:off x="4878388" y="639763"/>
            <a:ext cx="4337050" cy="15748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E4C9FF"/>
          </a:solidFill>
          <a:ln w="9525" cap="flat" cmpd="sng">
            <a:solidFill>
              <a:srgbClr val="F2FDF7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I'm goint to....and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    in the future I would like to...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6393" name="云形标注 16392"/>
          <p:cNvSpPr/>
          <p:nvPr/>
        </p:nvSpPr>
        <p:spPr>
          <a:xfrm>
            <a:off x="5014913" y="2781300"/>
            <a:ext cx="4200525" cy="1042988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E4C9FF"/>
          </a:solidFill>
          <a:ln w="9525" cap="flat" cmpd="sng">
            <a:solidFill>
              <a:srgbClr val="F2FDF7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My biggest dream is to.....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4" name="云形标注 16393"/>
          <p:cNvSpPr/>
          <p:nvPr/>
        </p:nvSpPr>
        <p:spPr>
          <a:xfrm>
            <a:off x="5013325" y="4581525"/>
            <a:ext cx="3956050" cy="1152525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E4C9FF"/>
          </a:solidFill>
          <a:ln w="9525" cap="flat" cmpd="sng">
            <a:solidFill>
              <a:srgbClr val="F2FDF7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My main goal is.....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5" name="直接连接符 16394"/>
          <p:cNvSpPr/>
          <p:nvPr/>
        </p:nvSpPr>
        <p:spPr>
          <a:xfrm>
            <a:off x="180975" y="549275"/>
            <a:ext cx="86455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6" name="直接连接符 16395"/>
          <p:cNvSpPr/>
          <p:nvPr/>
        </p:nvSpPr>
        <p:spPr>
          <a:xfrm>
            <a:off x="1476375" y="90488"/>
            <a:ext cx="0" cy="5492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6397" name="图片 16396" descr="unit4-glob[20100604-0057116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0975" y="4375150"/>
            <a:ext cx="2339975" cy="175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8" name="Dayanne-globalviewpoints-2_0.wmv" descr="Dayanne-globalviewpoints-2_0">
            <a:hlinkClick r:id="" action="ppaction://media"/>
          </p:cNvPr>
          <p:cNvPicPr>
            <a:picLocks noChangeAspect="1"/>
          </p:cNvPicPr>
          <p:nvPr>
            <a:videoFile r:link="rId11"/>
            <p:extLst>
              <p:ext uri="{DAA4B4D4-6D71-4841-9C94-3DE7FCFB9230}">
                <p14:media xmlns:p14="http://schemas.microsoft.com/office/powerpoint/2010/main" r:link="rId1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520950" y="4375150"/>
            <a:ext cx="2339975" cy="1755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0"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389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163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9"/>
                  </p:tgtEl>
                </p:cond>
              </p:nextCondLst>
            </p:seq>
            <p:video fullScrn="0"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391"/>
                </p:tgtEl>
              </p:cMediaNode>
            </p:vide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3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163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1"/>
                  </p:tgtEl>
                </p:cond>
              </p:nextCondLst>
            </p:seq>
            <p:video fullScrn="0"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398"/>
                </p:tgtEl>
              </p:cMediaNode>
            </p:vide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163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8"/>
                  </p:tgtEl>
                </p:cond>
              </p:nextCondLst>
            </p:seq>
          </p:childTnLst>
        </p:cTn>
      </p:par>
    </p:tnLst>
    <p:bldLst>
      <p:bldP spid="16392" grpId="0" bldLvl="0"/>
      <p:bldP spid="16393" grpId="0" bldLvl="0"/>
      <p:bldP spid="16394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93100" cy="360363"/>
          </a:xfrm>
          <a:ln/>
        </p:spPr>
        <p:txBody>
          <a:bodyPr anchor="ctr"/>
          <a:p>
            <a:r>
              <a:rPr lang="zh-CN" altLang="en-US" sz="2000" dirty="0">
                <a:solidFill>
                  <a:srgbClr val="F2FDF7"/>
                </a:solidFill>
                <a:ea typeface="宋体" panose="02010600030101010101" pitchFamily="2" charset="-122"/>
              </a:rPr>
              <a:t>speaking</a:t>
            </a:r>
            <a:r>
              <a:rPr lang="zh-CN" altLang="en-US" sz="2000" dirty="0">
                <a:ea typeface="宋体" panose="02010600030101010101" pitchFamily="2" charset="-122"/>
              </a:rPr>
              <a:t>    useful expressions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sp>
        <p:nvSpPr>
          <p:cNvPr id="17411" name="文本占位符 17410"/>
          <p:cNvSpPr>
            <a:spLocks noGrp="1"/>
          </p:cNvSpPr>
          <p:nvPr>
            <p:ph type="body" idx="1"/>
          </p:nvPr>
        </p:nvSpPr>
        <p:spPr>
          <a:xfrm>
            <a:off x="457200" y="622300"/>
            <a:ext cx="7283450" cy="4606925"/>
          </a:xfrm>
          <a:ln/>
        </p:spPr>
        <p:txBody>
          <a:bodyPr/>
          <a:p>
            <a:pPr algn="ctr">
              <a:buNone/>
            </a:pPr>
            <a:r>
              <a:rPr lang="zh-CN" altLang="en-US" sz="3600" dirty="0">
                <a:latin typeface="Cooper Black" panose="0208090404030B020404" pitchFamily="18" charset="0"/>
                <a:ea typeface="宋体" panose="02010600030101010101" pitchFamily="2" charset="-122"/>
              </a:rPr>
              <a:t>useful expressions</a:t>
            </a:r>
            <a:endParaRPr lang="zh-CN" altLang="en-US" sz="1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 algn="ctr">
              <a:buNone/>
            </a:pPr>
            <a:endParaRPr lang="zh-CN" altLang="en-US" sz="1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dirty="0">
                <a:solidFill>
                  <a:srgbClr val="2B2579"/>
                </a:solidFill>
                <a:ea typeface="宋体" panose="02010600030101010101" pitchFamily="2" charset="-122"/>
              </a:rPr>
              <a:t>     </a:t>
            </a: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My goal right now is....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     My short-term goal is to.....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     My biggest dream is ....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     In the future I would like to....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     I'm going to....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     I really want to.....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     I will....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i="1" dirty="0">
                <a:solidFill>
                  <a:srgbClr val="F2FDF7"/>
                </a:solidFill>
                <a:ea typeface="宋体" panose="02010600030101010101" pitchFamily="2" charset="-122"/>
              </a:rPr>
              <a:t>     I intend to...</a:t>
            </a: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i="1" dirty="0">
              <a:solidFill>
                <a:srgbClr val="F2FDF7"/>
              </a:solidFill>
              <a:ea typeface="宋体" panose="02010600030101010101" pitchFamily="2" charset="-122"/>
            </a:endParaRPr>
          </a:p>
        </p:txBody>
      </p:sp>
      <p:sp>
        <p:nvSpPr>
          <p:cNvPr id="17412" name="直接连接符 17411"/>
          <p:cNvSpPr/>
          <p:nvPr/>
        </p:nvSpPr>
        <p:spPr>
          <a:xfrm>
            <a:off x="250825" y="620713"/>
            <a:ext cx="8293100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3" name="直接连接符 17412"/>
          <p:cNvSpPr/>
          <p:nvPr/>
        </p:nvSpPr>
        <p:spPr>
          <a:xfrm>
            <a:off x="1476375" y="261938"/>
            <a:ext cx="0" cy="5032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charRg st="20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50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charRg st="50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85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charRg st="85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115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411">
                                            <p:txEl>
                                              <p:charRg st="115" end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154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charRg st="154" end="1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176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charRg st="176" end="2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03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charRg st="203" end="2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19" end="2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411">
                                            <p:txEl>
                                              <p:charRg st="219" end="2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323850" y="225425"/>
            <a:ext cx="8291513" cy="360363"/>
          </a:xfrm>
          <a:ln/>
        </p:spPr>
        <p:txBody>
          <a:bodyPr anchor="ctr"/>
          <a:p>
            <a:r>
              <a:rPr lang="zh-CN" altLang="en-US" sz="2000" dirty="0">
                <a:ea typeface="宋体" panose="02010600030101010101" pitchFamily="2" charset="-122"/>
              </a:rPr>
              <a:t>speaking   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sp>
        <p:nvSpPr>
          <p:cNvPr id="18435" name="文本占位符 18434"/>
          <p:cNvSpPr>
            <a:spLocks noGrp="1"/>
          </p:cNvSpPr>
          <p:nvPr>
            <p:ph type="body" sz="half" idx="1"/>
          </p:nvPr>
        </p:nvSpPr>
        <p:spPr>
          <a:xfrm>
            <a:off x="1549400" y="982663"/>
            <a:ext cx="6551613" cy="503237"/>
          </a:xfrm>
          <a:ln/>
        </p:spPr>
        <p:txBody>
          <a:bodyPr/>
          <a:p>
            <a:pPr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4000" b="1" dirty="0">
                <a:latin typeface="Cooper Black" panose="0208090404030B020404" pitchFamily="18" charset="0"/>
                <a:ea typeface="宋体" panose="02010600030101010101" pitchFamily="2" charset="-122"/>
              </a:rPr>
              <a:t>Dreams and Changes</a:t>
            </a:r>
            <a:endParaRPr lang="zh-CN" altLang="en-US" sz="4000" b="1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400" dirty="0">
                <a:latin typeface="Cooper Black" panose="0208090404030B020404" pitchFamily="18" charset="0"/>
                <a:ea typeface="宋体" panose="02010600030101010101" pitchFamily="2" charset="-122"/>
              </a:rPr>
              <a:t>                      </a:t>
            </a:r>
            <a:endParaRPr lang="zh-CN" altLang="en-US" sz="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800" dirty="0">
                <a:latin typeface="Cooper Black" panose="0208090404030B020404" pitchFamily="18" charset="0"/>
                <a:ea typeface="宋体" panose="02010600030101010101" pitchFamily="2" charset="-122"/>
              </a:rPr>
              <a:t>   </a:t>
            </a:r>
            <a:endParaRPr lang="zh-CN" altLang="en-US" sz="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endParaRPr lang="zh-CN" altLang="en-US" sz="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endParaRPr lang="zh-CN" altLang="en-US" sz="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endParaRPr lang="zh-CN" altLang="en-US" sz="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endParaRPr lang="zh-CN" altLang="en-US" sz="800" dirty="0"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800" dirty="0">
                <a:latin typeface="Cooper Black" panose="0208090404030B020404" pitchFamily="18" charset="0"/>
                <a:ea typeface="宋体" panose="02010600030101010101" pitchFamily="2" charset="-122"/>
              </a:rPr>
              <a:t>    </a:t>
            </a:r>
            <a:endParaRPr lang="zh-CN" altLang="en-US" sz="800" dirty="0">
              <a:latin typeface="Cooper Black" panose="0208090404030B020404" pitchFamily="18" charset="0"/>
              <a:ea typeface="宋体" panose="02010600030101010101" pitchFamily="2" charset="-122"/>
            </a:endParaRPr>
          </a:p>
        </p:txBody>
      </p:sp>
      <p:pic>
        <p:nvPicPr>
          <p:cNvPr id="18436" name="内容占位符 18435" descr="biyeshifen2_019"/>
          <p:cNvPicPr>
            <a:picLocks noChangeAspect="1"/>
          </p:cNvPicPr>
          <p:nvPr>
            <p:ph sz="quarter" idx="2"/>
          </p:nvPr>
        </p:nvPicPr>
        <p:blipFill>
          <a:blip r:embed="rId1"/>
          <a:stretch>
            <a:fillRect/>
          </a:stretch>
        </p:blipFill>
        <p:spPr>
          <a:xfrm>
            <a:off x="539750" y="1939925"/>
            <a:ext cx="2530475" cy="3505200"/>
          </a:xfrm>
          <a:ln/>
        </p:spPr>
      </p:pic>
      <p:sp>
        <p:nvSpPr>
          <p:cNvPr id="18437" name="直接连接符 18436"/>
          <p:cNvSpPr/>
          <p:nvPr/>
        </p:nvSpPr>
        <p:spPr>
          <a:xfrm>
            <a:off x="323850" y="620713"/>
            <a:ext cx="8426450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38" name="直接连接符 18437"/>
          <p:cNvSpPr/>
          <p:nvPr/>
        </p:nvSpPr>
        <p:spPr>
          <a:xfrm>
            <a:off x="1547813" y="260350"/>
            <a:ext cx="0" cy="5048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39" name="文本框 18438"/>
          <p:cNvSpPr txBox="1"/>
          <p:nvPr/>
        </p:nvSpPr>
        <p:spPr>
          <a:xfrm>
            <a:off x="3359150" y="2636838"/>
            <a:ext cx="5605463" cy="2043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CCFF"/>
                </a:solidFill>
                <a:latin typeface="Cooper Black" panose="0208090404030B020404" pitchFamily="18" charset="0"/>
                <a:ea typeface="宋体" panose="02010600030101010101" pitchFamily="2" charset="-122"/>
              </a:rPr>
              <a:t>--</a:t>
            </a:r>
            <a:r>
              <a:rPr lang="zh-CN" altLang="en-US" sz="3200" b="1" dirty="0">
                <a:solidFill>
                  <a:srgbClr val="FFCCFF"/>
                </a:solidFill>
                <a:latin typeface="Cooper Black" panose="0208090404030B020404" pitchFamily="18" charset="0"/>
                <a:ea typeface="宋体" panose="02010600030101010101" pitchFamily="2" charset="-122"/>
              </a:rPr>
              <a:t>Your dreams and goals</a:t>
            </a:r>
            <a:endParaRPr lang="zh-CN" altLang="en-US" sz="3200" b="1" dirty="0">
              <a:solidFill>
                <a:srgbClr val="FFCCFF"/>
              </a:solidFill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endParaRPr lang="zh-CN" altLang="en-US" sz="3200" b="1" dirty="0">
              <a:solidFill>
                <a:srgbClr val="FFCCFF"/>
              </a:solidFill>
              <a:latin typeface="Cooper Black" panose="0208090404030B020404" pitchFamily="18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FFCCFF"/>
                </a:solidFill>
                <a:latin typeface="Cooper Black" panose="0208090404030B020404" pitchFamily="18" charset="0"/>
                <a:ea typeface="宋体" panose="02010600030101010101" pitchFamily="2" charset="-122"/>
              </a:rPr>
              <a:t>--Changes you want to make</a:t>
            </a:r>
            <a:endParaRPr lang="zh-CN" altLang="en-US" sz="3200" b="1" dirty="0">
              <a:solidFill>
                <a:srgbClr val="FFCCFF"/>
              </a:solidFill>
              <a:latin typeface="Cooper Black" panose="0208090404030B0204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9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charRg st="25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9">
                                            <p:txEl>
                                              <p:charRg st="25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9">
                                            <p:txEl>
                                              <p:charRg st="25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9">
                                            <p:txEl>
                                              <p:charRg st="25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>
                <a:latin typeface="Cooper Black" panose="0208090404030B020404" pitchFamily="18" charset="0"/>
                <a:ea typeface="宋体" panose="02010600030101010101" pitchFamily="2" charset="-122"/>
              </a:rPr>
              <a:t>Dreams </a:t>
            </a:r>
            <a:endParaRPr lang="zh-CN" altLang="en-US" b="1" dirty="0">
              <a:latin typeface="Cooper Black" panose="0208090404030B020404" pitchFamily="18" charset="0"/>
              <a:ea typeface="宋体" panose="02010600030101010101" pitchFamily="2" charset="-122"/>
            </a:endParaRPr>
          </a:p>
        </p:txBody>
      </p:sp>
      <p:pic>
        <p:nvPicPr>
          <p:cNvPr id="19460" name="I have a dream 马丁·路德·金 完整英文字幕版-320x240_1_0_0.wmv">
            <a:hlinkClick r:id="" action="ppaction://media"/>
          </p:cNvPr>
          <p:cNvPicPr>
            <a:picLocks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6013" y="1054100"/>
            <a:ext cx="6237287" cy="4678363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video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368fe349-33be-45ec-9e8e-01a173814972}"/>
</p:tagLst>
</file>

<file path=ppt/theme/theme1.xml><?xml version="1.0" encoding="utf-8"?>
<a:theme xmlns:a="http://schemas.openxmlformats.org/drawingml/2006/main" name="Default Design">
  <a:themeElements>
    <a:clrScheme name="">
      <a:dk1>
        <a:srgbClr val="4C4C4C"/>
      </a:dk1>
      <a:lt1>
        <a:srgbClr val="CCCCCC"/>
      </a:lt1>
      <a:dk2>
        <a:srgbClr val="FF0080"/>
      </a:dk2>
      <a:lt2>
        <a:srgbClr val="666666"/>
      </a:lt2>
      <a:accent1>
        <a:srgbClr val="333333"/>
      </a:accent1>
      <a:accent2>
        <a:srgbClr val="66CCFF"/>
      </a:accent2>
      <a:accent3>
        <a:srgbClr val="E2E2E2"/>
      </a:accent3>
      <a:accent4>
        <a:srgbClr val="404040"/>
      </a:accent4>
      <a:accent5>
        <a:srgbClr val="ADADAD"/>
      </a:accent5>
      <a:accent6>
        <a:srgbClr val="5BB7E5"/>
      </a:accent6>
      <a:hlink>
        <a:srgbClr val="FF0080"/>
      </a:hlink>
      <a:folHlink>
        <a:srgbClr val="666666"/>
      </a:folHlink>
    </a:clrScheme>
    <a:fontScheme name="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7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7"/>
        </a:accent4>
        <a:accent5>
          <a:srgbClr val="D9EDEE"/>
        </a:accent5>
        <a:accent6>
          <a:srgbClr val="2D2D89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7"/>
        </a:accent4>
        <a:accent5>
          <a:srgbClr val="D9EDEE"/>
        </a:accent5>
        <a:accent6>
          <a:srgbClr val="2D2D89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7"/>
        </a:accent4>
        <a:accent5>
          <a:srgbClr val="E2F4FF"/>
        </a:accent5>
        <a:accent6>
          <a:srgbClr val="2D2D89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 Presentation">
  <a:themeElements>
    <a:clrScheme name="">
      <a:dk1>
        <a:srgbClr val="0054D0"/>
      </a:dk1>
      <a:lt1>
        <a:srgbClr val="FFFFFF"/>
      </a:lt1>
      <a:dk2>
        <a:srgbClr val="0054D0"/>
      </a:dk2>
      <a:lt2>
        <a:srgbClr val="808080"/>
      </a:lt2>
      <a:accent1>
        <a:srgbClr val="FFCB27"/>
      </a:accent1>
      <a:accent2>
        <a:srgbClr val="FF860D"/>
      </a:accent2>
      <a:accent3>
        <a:srgbClr val="FFFFFF"/>
      </a:accent3>
      <a:accent4>
        <a:srgbClr val="0047B3"/>
      </a:accent4>
      <a:accent5>
        <a:srgbClr val="FFE1AB"/>
      </a:accent5>
      <a:accent6>
        <a:srgbClr val="E5780B"/>
      </a:accent6>
      <a:hlink>
        <a:srgbClr val="5A89E3"/>
      </a:hlink>
      <a:folHlink>
        <a:srgbClr val="53B155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713E39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BCAFAE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47B3"/>
        </a:accent4>
        <a:accent5>
          <a:srgbClr val="FDF0AA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D24040"/>
        </a:accent1>
        <a:accent2>
          <a:srgbClr val="5A89E3"/>
        </a:accent2>
        <a:accent3>
          <a:srgbClr val="FFFFFF"/>
        </a:accent3>
        <a:accent4>
          <a:srgbClr val="0047B3"/>
        </a:accent4>
        <a:accent5>
          <a:srgbClr val="E5B0B0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lank Presentation_2">
  <a:themeElements>
    <a:clrScheme name="">
      <a:dk1>
        <a:srgbClr val="0054D0"/>
      </a:dk1>
      <a:lt1>
        <a:srgbClr val="FFFFFF"/>
      </a:lt1>
      <a:dk2>
        <a:srgbClr val="0054D0"/>
      </a:dk2>
      <a:lt2>
        <a:srgbClr val="808080"/>
      </a:lt2>
      <a:accent1>
        <a:srgbClr val="FFCB27"/>
      </a:accent1>
      <a:accent2>
        <a:srgbClr val="FF860D"/>
      </a:accent2>
      <a:accent3>
        <a:srgbClr val="FFFFFF"/>
      </a:accent3>
      <a:accent4>
        <a:srgbClr val="0047B3"/>
      </a:accent4>
      <a:accent5>
        <a:srgbClr val="FFE1AB"/>
      </a:accent5>
      <a:accent6>
        <a:srgbClr val="E5780B"/>
      </a:accent6>
      <a:hlink>
        <a:srgbClr val="5A89E3"/>
      </a:hlink>
      <a:folHlink>
        <a:srgbClr val="53B155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713E39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BCAFAE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47B3"/>
        </a:accent4>
        <a:accent5>
          <a:srgbClr val="FDF0AA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D24040"/>
        </a:accent1>
        <a:accent2>
          <a:srgbClr val="5A89E3"/>
        </a:accent2>
        <a:accent3>
          <a:srgbClr val="FFFFFF"/>
        </a:accent3>
        <a:accent4>
          <a:srgbClr val="0047B3"/>
        </a:accent4>
        <a:accent5>
          <a:srgbClr val="E5B0B0"/>
        </a:accent5>
        <a:accent6>
          <a:srgbClr val="507ACB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Default Design_2">
  <a:themeElements>
    <a:clrScheme name="">
      <a:dk1>
        <a:srgbClr val="FFFFFF"/>
      </a:dk1>
      <a:lt1>
        <a:srgbClr val="1E3F6C"/>
      </a:lt1>
      <a:dk2>
        <a:srgbClr val="FFFFFF"/>
      </a:dk2>
      <a:lt2>
        <a:srgbClr val="B3CCE6"/>
      </a:lt2>
      <a:accent1>
        <a:srgbClr val="336599"/>
      </a:accent1>
      <a:accent2>
        <a:srgbClr val="2E4C6B"/>
      </a:accent2>
      <a:accent3>
        <a:srgbClr val="AAAFBA"/>
      </a:accent3>
      <a:accent4>
        <a:srgbClr val="DCDCDC"/>
      </a:accent4>
      <a:accent5>
        <a:srgbClr val="ADB8CA"/>
      </a:accent5>
      <a:accent6>
        <a:srgbClr val="28435F"/>
      </a:accent6>
      <a:hlink>
        <a:srgbClr val="FFAB57"/>
      </a:hlink>
      <a:folHlink>
        <a:srgbClr val="009193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8F8F8"/>
        </a:dk1>
        <a:lt1>
          <a:srgbClr val="5D5888"/>
        </a:lt1>
        <a:dk2>
          <a:srgbClr val="FFFFFF"/>
        </a:dk2>
        <a:lt2>
          <a:srgbClr val="8E8AB4"/>
        </a:lt2>
        <a:accent1>
          <a:srgbClr val="191077"/>
        </a:accent1>
        <a:accent2>
          <a:srgbClr val="BC0606"/>
        </a:accent2>
        <a:accent3>
          <a:srgbClr val="B6B5C4"/>
        </a:accent3>
        <a:accent4>
          <a:srgbClr val="D6D6D6"/>
        </a:accent4>
        <a:accent5>
          <a:srgbClr val="AAAABE"/>
        </a:accent5>
        <a:accent6>
          <a:srgbClr val="A80404"/>
        </a:accent6>
        <a:hlink>
          <a:srgbClr val="FF993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8F8F8"/>
        </a:dk1>
        <a:lt1>
          <a:srgbClr val="5D5888"/>
        </a:lt1>
        <a:dk2>
          <a:srgbClr val="FFFFFF"/>
        </a:dk2>
        <a:lt2>
          <a:srgbClr val="8E8AB4"/>
        </a:lt2>
        <a:accent1>
          <a:srgbClr val="FFFFFF"/>
        </a:accent1>
        <a:accent2>
          <a:srgbClr val="BC0606"/>
        </a:accent2>
        <a:accent3>
          <a:srgbClr val="B6B5C4"/>
        </a:accent3>
        <a:accent4>
          <a:srgbClr val="D6D6D6"/>
        </a:accent4>
        <a:accent5>
          <a:srgbClr val="FFFFFF"/>
        </a:accent5>
        <a:accent6>
          <a:srgbClr val="A80404"/>
        </a:accent6>
        <a:hlink>
          <a:srgbClr val="FF993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8F8F8"/>
        </a:dk1>
        <a:lt1>
          <a:srgbClr val="5D5888"/>
        </a:lt1>
        <a:dk2>
          <a:srgbClr val="FFFFFF"/>
        </a:dk2>
        <a:lt2>
          <a:srgbClr val="8E8AB4"/>
        </a:lt2>
        <a:accent1>
          <a:srgbClr val="5D5888"/>
        </a:accent1>
        <a:accent2>
          <a:srgbClr val="BC0606"/>
        </a:accent2>
        <a:accent3>
          <a:srgbClr val="B6B5C4"/>
        </a:accent3>
        <a:accent4>
          <a:srgbClr val="D6D6D6"/>
        </a:accent4>
        <a:accent5>
          <a:srgbClr val="B6B5C4"/>
        </a:accent5>
        <a:accent6>
          <a:srgbClr val="A80404"/>
        </a:accent6>
        <a:hlink>
          <a:srgbClr val="FF993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8F8F8"/>
        </a:dk1>
        <a:lt1>
          <a:srgbClr val="5D5888"/>
        </a:lt1>
        <a:dk2>
          <a:srgbClr val="463F83"/>
        </a:dk2>
        <a:lt2>
          <a:srgbClr val="8E8AB4"/>
        </a:lt2>
        <a:accent1>
          <a:srgbClr val="5D5888"/>
        </a:accent1>
        <a:accent2>
          <a:srgbClr val="BC0606"/>
        </a:accent2>
        <a:accent3>
          <a:srgbClr val="B6B5C4"/>
        </a:accent3>
        <a:accent4>
          <a:srgbClr val="D6D6D6"/>
        </a:accent4>
        <a:accent5>
          <a:srgbClr val="B6B5C4"/>
        </a:accent5>
        <a:accent6>
          <a:srgbClr val="A80404"/>
        </a:accent6>
        <a:hlink>
          <a:srgbClr val="FF993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ppt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ppt3_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1507</Words>
  <Application>WPS 演示</Application>
  <PresentationFormat>在屏幕上显示</PresentationFormat>
  <Paragraphs>111</Paragraphs>
  <Slides>13</Slides>
  <Notes>0</Notes>
  <HiddenSlides>0</HiddenSlides>
  <MMClips>11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13</vt:i4>
      </vt:variant>
    </vt:vector>
  </HeadingPairs>
  <TitlesOfParts>
    <vt:vector size="37" baseType="lpstr">
      <vt:lpstr>Arial</vt:lpstr>
      <vt:lpstr>宋体</vt:lpstr>
      <vt:lpstr>Wingdings</vt:lpstr>
      <vt:lpstr>MS PGothic</vt:lpstr>
      <vt:lpstr>Webdings</vt:lpstr>
      <vt:lpstr>Times</vt:lpstr>
      <vt:lpstr>Times New Roman</vt:lpstr>
      <vt:lpstr>Tahoma</vt:lpstr>
      <vt:lpstr>Verdana</vt:lpstr>
      <vt:lpstr>Cambria</vt:lpstr>
      <vt:lpstr>Corbel</vt:lpstr>
      <vt:lpstr>Cooper Black</vt:lpstr>
      <vt:lpstr>黑体</vt:lpstr>
      <vt:lpstr>Calibri</vt:lpstr>
      <vt:lpstr>Comic Sans MS</vt:lpstr>
      <vt:lpstr>Forte</vt:lpstr>
      <vt:lpstr>微软雅黑</vt:lpstr>
      <vt:lpstr>Arial Unicode MS</vt:lpstr>
      <vt:lpstr>Default Design</vt:lpstr>
      <vt:lpstr>Blank Presentation</vt:lpstr>
      <vt:lpstr>Blank Presentation_2</vt:lpstr>
      <vt:lpstr>Default Design_2</vt:lpstr>
      <vt:lpstr>1_ppt3</vt:lpstr>
      <vt:lpstr>1_ppt3_2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Presentation Magazine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backgrounds</dc:title>
  <dc:creator>Presentation Magazine</dc:creator>
  <cp:lastModifiedBy>yueqing</cp:lastModifiedBy>
  <cp:revision>164</cp:revision>
  <dcterms:created xsi:type="dcterms:W3CDTF">2008-05-12T14:36:17Z</dcterms:created>
  <dcterms:modified xsi:type="dcterms:W3CDTF">2019-03-28T07:15:53Z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