
<file path=[Content_Types].xml><?xml version="1.0" encoding="utf-8"?>
<Types xmlns="http://schemas.openxmlformats.org/package/2006/content-types">
  <Default Extension="jpeg" ContentType="image/jpeg"/>
  <Default Extension="png" ContentType="image/png"/>
  <Default Extension="wmf" ContentType="image/x-wmf"/>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3" r:id="rId4"/>
    <p:sldId id="264" r:id="rId6"/>
    <p:sldId id="265" r:id="rId7"/>
    <p:sldId id="266" r:id="rId8"/>
    <p:sldId id="267" r:id="rId9"/>
    <p:sldId id="268" r:id="rId10"/>
    <p:sldId id="269" r:id="rId11"/>
    <p:sldId id="270" r:id="rId12"/>
    <p:sldId id="271" r:id="rId13"/>
  </p:sldIdLst>
  <p:sldSz cx="9144000" cy="6858000" type="screen4x3"/>
  <p:notesSz cx="6858000" cy="9144000"/>
  <p:custDataLst>
    <p:tags r:id="rId17"/>
  </p:custDataLst>
  <p:defaultTextStyle>
    <a:defPPr>
      <a:defRPr lang="en-US"/>
    </a:defPPr>
    <a:lvl1pPr marL="0" lvl="0"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mn-ea"/>
        <a:cs typeface="+mn-cs"/>
      </a:defRPr>
    </a:lvl1pPr>
    <a:lvl2pPr marL="457200" lvl="1"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6192"/>
    <a:srgbClr val="0C72AA"/>
    <a:srgbClr val="0987CD"/>
    <a:srgbClr val="8D663F"/>
    <a:srgbClr val="945B38"/>
    <a:srgbClr val="917A3B"/>
    <a:srgbClr val="8E663E"/>
    <a:srgbClr val="8D8B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814"/>
    <p:restoredTop sz="80843"/>
  </p:normalViewPr>
  <p:slideViewPr>
    <p:cSldViewPr showGuides="1">
      <p:cViewPr varScale="1">
        <p:scale>
          <a:sx n="61" d="100"/>
          <a:sy n="61" d="100"/>
        </p:scale>
        <p:origin x="-37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gs" Target="tags/tag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5558FC2E-5CE7-4EC1-A985-19296E6A0CAF}"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eaLnBrk="1" hangingPunct="1">
              <a:buNone/>
            </a:pPr>
            <a:fld id="{9A0DB2DC-4C9A-4742-B13C-FB6460FD3503}" type="slidenum">
              <a:rPr lang="zh-CN" altLang="en-US" sz="1200" dirty="0">
                <a:ea typeface="宋体" panose="02010600030101010101" pitchFamily="2" charset="-122"/>
              </a:rPr>
            </a:fld>
            <a:endParaRPr lang="zh-CN" altLang="en-US" sz="1200" dirty="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幻灯片图像占位符 1"/>
          <p:cNvSpPr>
            <a:spLocks noGrp="1" noRot="1" noChangeAspect="1" noTextEdit="1"/>
          </p:cNvSpPr>
          <p:nvPr>
            <p:ph type="sldImg"/>
          </p:nvPr>
        </p:nvSpPr>
        <p:spPr>
          <a:ln>
            <a:solidFill>
              <a:srgbClr val="000000">
                <a:alpha val="100000"/>
              </a:srgbClr>
            </a:solidFill>
            <a:miter lim="800000"/>
          </a:ln>
        </p:spPr>
      </p:sp>
      <p:sp>
        <p:nvSpPr>
          <p:cNvPr id="14339"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ea typeface="宋体" panose="02010600030101010101" pitchFamily="2" charset="-122"/>
            </a:endParaRPr>
          </a:p>
        </p:txBody>
      </p:sp>
      <p:sp>
        <p:nvSpPr>
          <p:cNvPr id="14340" name="灯片编号占位符 3"/>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en-US" altLang="zh-CN" sz="1200" dirty="0">
                <a:ea typeface="宋体" panose="02010600030101010101" pitchFamily="2" charset="-122"/>
              </a:rPr>
            </a:fld>
            <a:endParaRPr lang="en-US" altLang="zh-CN" sz="1200" dirty="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幻灯片图像占位符 1"/>
          <p:cNvSpPr>
            <a:spLocks noGrp="1" noRot="1" noChangeAspect="1" noTextEdit="1"/>
          </p:cNvSpPr>
          <p:nvPr>
            <p:ph type="sldImg"/>
          </p:nvPr>
        </p:nvSpPr>
        <p:spPr>
          <a:ln>
            <a:solidFill>
              <a:srgbClr val="000000">
                <a:alpha val="100000"/>
              </a:srgbClr>
            </a:solidFill>
            <a:miter lim="800000"/>
          </a:ln>
        </p:spPr>
      </p:sp>
      <p:sp>
        <p:nvSpPr>
          <p:cNvPr id="15363"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ea typeface="宋体" panose="02010600030101010101" pitchFamily="2" charset="-122"/>
            </a:endParaRPr>
          </a:p>
        </p:txBody>
      </p:sp>
      <p:sp>
        <p:nvSpPr>
          <p:cNvPr id="15364" name="灯片编号占位符 3"/>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ea typeface="宋体" panose="02010600030101010101" pitchFamily="2" charset="-122"/>
              </a:rPr>
            </a:fld>
            <a:endParaRPr lang="zh-CN" altLang="en-US" sz="1200" dirty="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幻灯片图像占位符 1"/>
          <p:cNvSpPr>
            <a:spLocks noGrp="1" noRot="1" noChangeAspect="1" noTextEdit="1"/>
          </p:cNvSpPr>
          <p:nvPr>
            <p:ph type="sldImg"/>
          </p:nvPr>
        </p:nvSpPr>
        <p:spPr>
          <a:ln>
            <a:solidFill>
              <a:srgbClr val="000000">
                <a:alpha val="100000"/>
              </a:srgbClr>
            </a:solidFill>
            <a:miter lim="800000"/>
          </a:ln>
        </p:spPr>
      </p:sp>
      <p:sp>
        <p:nvSpPr>
          <p:cNvPr id="16387"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ea typeface="宋体" panose="02010600030101010101" pitchFamily="2" charset="-122"/>
            </a:endParaRPr>
          </a:p>
        </p:txBody>
      </p:sp>
      <p:sp>
        <p:nvSpPr>
          <p:cNvPr id="16388" name="灯片编号占位符 3"/>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en-US" altLang="zh-CN" sz="1200" dirty="0">
                <a:ea typeface="宋体" panose="02010600030101010101" pitchFamily="2" charset="-122"/>
              </a:rPr>
            </a:fld>
            <a:endParaRPr lang="en-US" altLang="zh-CN" sz="1200" dirty="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幻灯片图像占位符 1"/>
          <p:cNvSpPr>
            <a:spLocks noGrp="1" noRot="1" noChangeAspect="1" noTextEdit="1"/>
          </p:cNvSpPr>
          <p:nvPr>
            <p:ph type="sldImg"/>
          </p:nvPr>
        </p:nvSpPr>
        <p:spPr>
          <a:ln>
            <a:solidFill>
              <a:srgbClr val="000000">
                <a:alpha val="100000"/>
              </a:srgbClr>
            </a:solidFill>
            <a:miter lim="800000"/>
          </a:ln>
        </p:spPr>
      </p:sp>
      <p:sp>
        <p:nvSpPr>
          <p:cNvPr id="17411"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ea typeface="宋体" panose="02010600030101010101" pitchFamily="2" charset="-122"/>
            </a:endParaRPr>
          </a:p>
        </p:txBody>
      </p:sp>
      <p:sp>
        <p:nvSpPr>
          <p:cNvPr id="17412" name="灯片编号占位符 3"/>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en-US" altLang="zh-CN" sz="1200" dirty="0">
                <a:ea typeface="宋体" panose="02010600030101010101" pitchFamily="2" charset="-122"/>
              </a:rPr>
            </a:fld>
            <a:endParaRPr lang="en-US" altLang="zh-CN" sz="1200" dirty="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幻灯片图像占位符 1"/>
          <p:cNvSpPr>
            <a:spLocks noGrp="1" noRot="1" noChangeAspect="1" noTextEdit="1"/>
          </p:cNvSpPr>
          <p:nvPr>
            <p:ph type="sldImg"/>
          </p:nvPr>
        </p:nvSpPr>
        <p:spPr>
          <a:ln>
            <a:solidFill>
              <a:srgbClr val="000000">
                <a:alpha val="100000"/>
              </a:srgbClr>
            </a:solidFill>
            <a:miter lim="800000"/>
          </a:ln>
        </p:spPr>
      </p:sp>
      <p:sp>
        <p:nvSpPr>
          <p:cNvPr id="18435"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ea typeface="宋体" panose="02010600030101010101" pitchFamily="2" charset="-122"/>
            </a:endParaRPr>
          </a:p>
        </p:txBody>
      </p:sp>
      <p:sp>
        <p:nvSpPr>
          <p:cNvPr id="18436" name="灯片编号占位符 3"/>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ea typeface="宋体" panose="02010600030101010101" pitchFamily="2" charset="-122"/>
              </a:rPr>
            </a:fld>
            <a:endParaRPr lang="zh-CN" altLang="en-US" sz="1200" dirty="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1219200" y="2362200"/>
            <a:ext cx="7924800" cy="1219200"/>
          </a:xfrm>
        </p:spPr>
        <p:txBody>
          <a:bodyPr/>
          <a:lstStyle>
            <a:lvl1pPr algn="ctr">
              <a:defRPr sz="8000">
                <a:solidFill>
                  <a:schemeClr val="bg2"/>
                </a:solidFill>
                <a:latin typeface="Garamond BookCondensed" pitchFamily="34" charset="0"/>
              </a:defRPr>
            </a:lvl1pPr>
          </a:lstStyle>
          <a:p>
            <a:r>
              <a:rPr lang="zh-CN" altLang="en-US" smtClean="0"/>
              <a:t>单击此处编辑母版标题样式</a:t>
            </a:r>
            <a:endParaRPr lang="en-US" altLang="zh-CN"/>
          </a:p>
        </p:txBody>
      </p:sp>
      <p:sp>
        <p:nvSpPr>
          <p:cNvPr id="7171" name="Rectangle 3"/>
          <p:cNvSpPr>
            <a:spLocks noGrp="1" noChangeArrowheads="1"/>
          </p:cNvSpPr>
          <p:nvPr>
            <p:ph type="subTitle" idx="1"/>
          </p:nvPr>
        </p:nvSpPr>
        <p:spPr>
          <a:xfrm>
            <a:off x="1219200" y="3276600"/>
            <a:ext cx="7924800" cy="533400"/>
          </a:xfrm>
        </p:spPr>
        <p:txBody>
          <a:bodyPr/>
          <a:lstStyle>
            <a:lvl1pPr marL="0" indent="0" algn="ctr">
              <a:defRPr/>
            </a:lvl1pPr>
          </a:lstStyle>
          <a:p>
            <a:r>
              <a:rPr lang="zh-CN" altLang="en-US" smtClean="0"/>
              <a:t>单击此处编辑母版副标题样式</a:t>
            </a:r>
            <a:endParaRPr lang="en-US" altLang="zh-CN"/>
          </a:p>
        </p:txBody>
      </p:sp>
      <p:sp>
        <p:nvSpPr>
          <p:cNvPr id="8" name="Rectangle 4"/>
          <p:cNvSpPr>
            <a:spLocks noGrp="1" noChangeArrowheads="1"/>
          </p:cNvSpPr>
          <p:nvPr>
            <p:ph type="dt" sz="half" idx="2"/>
          </p:nvPr>
        </p:nvSpPr>
        <p:spPr bwMode="auto">
          <a:xfrm>
            <a:off x="0" y="6629400"/>
            <a:ext cx="1905000" cy="228600"/>
          </a:xfrm>
          <a:prstGeom prst="rect">
            <a:avLst/>
          </a:prstGeom>
          <a:ln>
            <a:miter lim="800000"/>
          </a:ln>
          <a:effectLst>
            <a:outerShdw dist="40161" dir="4293903" algn="ctr" rotWithShape="0">
              <a:schemeClr val="bg2"/>
            </a:outerShdw>
          </a:effectLst>
        </p:spPr>
        <p:txBody>
          <a:bodyPr vert="horz" wrap="square" lIns="91440" tIns="45720" rIns="91440" bIns="45720" numCol="1" anchor="t" anchorCtr="0" compatLnSpc="1"/>
          <a:lstStyle>
            <a:lvl1pPr>
              <a:defRPr>
                <a:solidFill>
                  <a:schemeClr val="bg1"/>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bg1"/>
              </a:solidFill>
              <a:effectLst/>
              <a:uLnTx/>
              <a:uFillTx/>
              <a:latin typeface="Copperplate Gothic Bold" panose="020E07050202060204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629400"/>
            <a:ext cx="2895600" cy="228600"/>
          </a:xfrm>
          <a:prstGeom prst="rect">
            <a:avLst/>
          </a:prstGeom>
          <a:ln>
            <a:miter lim="800000"/>
          </a:ln>
          <a:effectLst>
            <a:outerShdw dist="40161" dir="4293903" algn="ctr" rotWithShape="0">
              <a:schemeClr val="bg2"/>
            </a:outerShdw>
          </a:effectLst>
        </p:spPr>
        <p:txBody>
          <a:bodyPr vert="horz" wrap="square" lIns="91440" tIns="45720" rIns="91440" bIns="45720" numCol="1" anchor="t" anchorCtr="0" compatLnSpc="1"/>
          <a:lstStyle>
            <a:lvl1pPr>
              <a:defRPr>
                <a:solidFill>
                  <a:schemeClr val="bg1"/>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bg1"/>
              </a:solidFill>
              <a:effectLst/>
              <a:uLnTx/>
              <a:uFillTx/>
              <a:latin typeface="Copperplate Gothic Bold" panose="020E07050202060204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7239000" y="6629400"/>
            <a:ext cx="1905000" cy="228600"/>
          </a:xfrm>
          <a:prstGeom prst="rect">
            <a:avLst/>
          </a:prstGeom>
          <a:ln>
            <a:miter lim="800000"/>
          </a:ln>
          <a:effectLst>
            <a:outerShdw dist="40161" dir="4293903" algn="ctr" rotWithShape="0">
              <a:schemeClr val="bg2"/>
            </a:outerShdw>
          </a:effectLst>
        </p:spPr>
        <p:txBody>
          <a:bodyPr vert="horz" wrap="square" lIns="91440" tIns="45720" rIns="91440" bIns="45720" numCol="1" anchor="t" anchorCtr="0" compatLnSpc="1"/>
          <a:p>
            <a:pPr algn="r">
              <a:buNone/>
            </a:pPr>
            <a:fld id="{9A0DB2DC-4C9A-4742-B13C-FB6460FD3503}" type="slidenum">
              <a:rPr lang="en-US" altLang="zh-CN" dirty="0">
                <a:solidFill>
                  <a:schemeClr val="bg1"/>
                </a:solidFill>
                <a:latin typeface="Copperplate Gothic Bold" panose="020E0705020206020404" pitchFamily="34" charset="0"/>
                <a:ea typeface="宋体" panose="02010600030101010101" pitchFamily="2" charset="-122"/>
              </a:rPr>
            </a:fld>
            <a:endParaRPr lang="en-US" altLang="zh-CN" dirty="0">
              <a:solidFill>
                <a:schemeClr val="bg1"/>
              </a:solidFill>
              <a:latin typeface="Copperplate Gothic Bold" panose="020E0705020206020404" pitchFamily="34" charset="0"/>
              <a:ea typeface="宋体" panose="02010600030101010101" pitchFamily="2" charset="-122"/>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fld>
            <a:endParaRPr lang="en-US" altLang="zh-CN" dirty="0"/>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24700" y="0"/>
            <a:ext cx="2019300" cy="64008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0"/>
            <a:ext cx="5905500" cy="64008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fld>
            <a:endParaRPr lang="en-US" altLang="zh-CN" dirty="0"/>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fld>
            <a:endParaRPr lang="en-US" altLang="zh-CN" dirty="0"/>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fld>
            <a:endParaRPr lang="en-US" altLang="zh-CN" dirty="0"/>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685800"/>
            <a:ext cx="38481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5067300" y="685800"/>
            <a:ext cx="38481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fld>
            <a:endParaRPr lang="en-US" altLang="zh-CN" dirty="0"/>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zh-CN" dirty="0"/>
            </a:fld>
            <a:endParaRPr lang="en-US" altLang="zh-CN" dirty="0"/>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zh-CN" dirty="0"/>
            </a:fld>
            <a:endParaRPr lang="en-US" altLang="zh-CN" dirty="0"/>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zh-CN" dirty="0"/>
            </a:fld>
            <a:endParaRPr lang="en-US" altLang="zh-CN" dirty="0"/>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fld>
            <a:endParaRPr lang="en-US" altLang="zh-CN" dirty="0"/>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1" i="0" u="none" strike="noStrike" kern="0" cap="none" spc="0" normalizeH="0" baseline="0" noProof="0" smtClean="0">
                <a:ln>
                  <a:noFill/>
                </a:ln>
                <a:solidFill>
                  <a:schemeClr val="tx1"/>
                </a:solidFill>
                <a:effectLst/>
                <a:uLnTx/>
                <a:uFillTx/>
                <a:latin typeface="+mn-lt"/>
                <a:ea typeface="+mn-ea"/>
                <a:cs typeface="+mn-cs"/>
              </a:rPr>
              <a:t>单击图标添加图片</a:t>
            </a:r>
            <a:endParaRPr kumimoji="0" lang="zh-CN" altLang="en-US" sz="3200" b="1"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fld>
            <a:endParaRPr lang="en-US" altLang="zh-CN" dirty="0"/>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026" name="Rectangle 2"/>
          <p:cNvSpPr>
            <a:spLocks noGrp="1"/>
          </p:cNvSpPr>
          <p:nvPr>
            <p:ph type="title"/>
          </p:nvPr>
        </p:nvSpPr>
        <p:spPr>
          <a:xfrm>
            <a:off x="1066800" y="0"/>
            <a:ext cx="8077200" cy="609600"/>
          </a:xfrm>
          <a:prstGeom prst="rect">
            <a:avLst/>
          </a:prstGeom>
          <a:noFill/>
          <a:ln w="9525">
            <a:noFill/>
          </a:ln>
        </p:spPr>
        <p:txBody>
          <a:bodyPr anchor="ctr"/>
          <a:p>
            <a:pPr lvl="0"/>
            <a:r>
              <a:rPr lang="zh-CN" altLang="en-US" dirty="0"/>
              <a:t>单击此处编辑母版标题样式</a:t>
            </a:r>
            <a:endParaRPr lang="en-US" altLang="zh-CN" dirty="0"/>
          </a:p>
        </p:txBody>
      </p:sp>
      <p:sp>
        <p:nvSpPr>
          <p:cNvPr id="1027" name="Rectangle 3"/>
          <p:cNvSpPr>
            <a:spLocks noGrp="1"/>
          </p:cNvSpPr>
          <p:nvPr>
            <p:ph type="body" idx="1"/>
          </p:nvPr>
        </p:nvSpPr>
        <p:spPr>
          <a:xfrm>
            <a:off x="1066800" y="685800"/>
            <a:ext cx="7848600" cy="57150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1028" name="Rectangle 4"/>
          <p:cNvSpPr>
            <a:spLocks noGrp="1" noChangeArrowheads="1"/>
          </p:cNvSpPr>
          <p:nvPr>
            <p:ph type="dt" sz="half" idx="2"/>
          </p:nvPr>
        </p:nvSpPr>
        <p:spPr bwMode="auto">
          <a:xfrm>
            <a:off x="0" y="6629400"/>
            <a:ext cx="1905000" cy="228600"/>
          </a:xfrm>
          <a:prstGeom prst="rect">
            <a:avLst/>
          </a:prstGeom>
          <a:noFill/>
          <a:ln w="9525">
            <a:noFill/>
            <a:miter lim="800000"/>
          </a:ln>
          <a:effectLst/>
        </p:spPr>
        <p:txBody>
          <a:bodyPr vert="horz" wrap="square" lIns="91440" tIns="45720" rIns="91440" bIns="45720" numCol="1" anchor="t" anchorCtr="0" compatLnSpc="1"/>
          <a:lstStyle>
            <a:lvl1pPr>
              <a:defRPr sz="1200">
                <a:latin typeface="Copperplate Gothic Bold" panose="020E07050202060204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629400"/>
            <a:ext cx="2895600" cy="228600"/>
          </a:xfrm>
          <a:prstGeom prst="rect">
            <a:avLst/>
          </a:prstGeom>
          <a:noFill/>
          <a:ln w="9525">
            <a:noFill/>
            <a:miter lim="800000"/>
          </a:ln>
          <a:effectLst/>
        </p:spPr>
        <p:txBody>
          <a:bodyPr vert="horz" wrap="square" lIns="91440" tIns="45720" rIns="91440" bIns="45720" numCol="1" anchor="t" anchorCtr="0" compatLnSpc="1"/>
          <a:lstStyle>
            <a:lvl1pPr algn="ctr">
              <a:defRPr sz="1200">
                <a:latin typeface="Copperplate Gothic Bold" panose="020E07050202060204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Copperplate Gothic Bold" panose="020E07050202060204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7239000" y="6629400"/>
            <a:ext cx="1905000" cy="228600"/>
          </a:xfrm>
          <a:prstGeom prst="rect">
            <a:avLst/>
          </a:prstGeom>
          <a:noFill/>
          <a:ln w="9525">
            <a:noFill/>
            <a:miter lim="800000"/>
          </a:ln>
          <a:effectLst/>
        </p:spPr>
        <p:txBody>
          <a:bodyPr vert="horz" wrap="square" lIns="91440" tIns="45720" rIns="91440" bIns="45720" numCol="1" anchor="t" anchorCtr="0" compatLnSpc="1"/>
          <a:lstStyle>
            <a:lvl1pPr algn="r">
              <a:defRPr sz="1200">
                <a:latin typeface="Copperplate Gothic Bold" panose="020E0705020206020404" pitchFamily="34" charset="0"/>
                <a:ea typeface="宋体" panose="02010600030101010101" pitchFamily="2" charset="-122"/>
              </a:defRPr>
            </a:lvl1pPr>
          </a:lstStyle>
          <a:p>
            <a:pPr lvl="0" eaLnBrk="1" hangingPunct="1">
              <a:buNone/>
            </a:pPr>
            <a:fld id="{9A0DB2DC-4C9A-4742-B13C-FB6460FD3503}" type="slidenum">
              <a:rPr lang="en-US" altLang="zh-CN" dirty="0"/>
            </a:fld>
            <a:endParaRPr lang="en-US" altLang="zh-CN" dirty="0"/>
          </a:p>
        </p:txBody>
      </p:sp>
      <p:sp>
        <p:nvSpPr>
          <p:cNvPr id="1044" name="Line 20"/>
          <p:cNvSpPr>
            <a:spLocks noChangeShapeType="1"/>
          </p:cNvSpPr>
          <p:nvPr/>
        </p:nvSpPr>
        <p:spPr bwMode="auto">
          <a:xfrm flipH="1">
            <a:off x="1066800" y="609600"/>
            <a:ext cx="8077200" cy="0"/>
          </a:xfrm>
          <a:prstGeom prst="line">
            <a:avLst/>
          </a:prstGeom>
          <a:noFill/>
          <a:ln w="28575">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hf sldNum="0" hdr="0" ftr="0" dt="0"/>
  <p:txStyles>
    <p:titleStyle>
      <a:lvl1pPr algn="l" rtl="0" eaLnBrk="0" fontAlgn="base" hangingPunct="0">
        <a:spcBef>
          <a:spcPct val="0"/>
        </a:spcBef>
        <a:spcAft>
          <a:spcPct val="0"/>
        </a:spcAft>
        <a:defRPr sz="4000" b="1">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Franklin Gothic Heavy" panose="020B0903020102020204" pitchFamily="34" charset="0"/>
        </a:defRPr>
      </a:lvl2pPr>
      <a:lvl3pPr algn="l" rtl="0" eaLnBrk="0" fontAlgn="base" hangingPunct="0">
        <a:spcBef>
          <a:spcPct val="0"/>
        </a:spcBef>
        <a:spcAft>
          <a:spcPct val="0"/>
        </a:spcAft>
        <a:defRPr sz="4000" b="1">
          <a:solidFill>
            <a:schemeClr val="tx1"/>
          </a:solidFill>
          <a:latin typeface="Franklin Gothic Heavy" panose="020B0903020102020204" pitchFamily="34" charset="0"/>
        </a:defRPr>
      </a:lvl3pPr>
      <a:lvl4pPr algn="l" rtl="0" eaLnBrk="0" fontAlgn="base" hangingPunct="0">
        <a:spcBef>
          <a:spcPct val="0"/>
        </a:spcBef>
        <a:spcAft>
          <a:spcPct val="0"/>
        </a:spcAft>
        <a:defRPr sz="4000" b="1">
          <a:solidFill>
            <a:schemeClr val="tx1"/>
          </a:solidFill>
          <a:latin typeface="Franklin Gothic Heavy" panose="020B0903020102020204" pitchFamily="34" charset="0"/>
        </a:defRPr>
      </a:lvl4pPr>
      <a:lvl5pPr algn="l" rtl="0" eaLnBrk="0" fontAlgn="base" hangingPunct="0">
        <a:spcBef>
          <a:spcPct val="0"/>
        </a:spcBef>
        <a:spcAft>
          <a:spcPct val="0"/>
        </a:spcAft>
        <a:defRPr sz="4000" b="1">
          <a:solidFill>
            <a:schemeClr val="tx1"/>
          </a:solidFill>
          <a:latin typeface="Franklin Gothic Heavy" panose="020B0903020102020204" pitchFamily="34" charset="0"/>
        </a:defRPr>
      </a:lvl5pPr>
      <a:lvl6pPr marL="457200" algn="l" rtl="0" eaLnBrk="1" fontAlgn="base" hangingPunct="1">
        <a:spcBef>
          <a:spcPct val="0"/>
        </a:spcBef>
        <a:spcAft>
          <a:spcPct val="0"/>
        </a:spcAft>
        <a:defRPr sz="4000" b="1">
          <a:solidFill>
            <a:schemeClr val="tx1"/>
          </a:solidFill>
          <a:latin typeface="Franklin Gothic Heavy" panose="020B0903020102020204" pitchFamily="34" charset="0"/>
        </a:defRPr>
      </a:lvl6pPr>
      <a:lvl7pPr marL="914400" algn="l" rtl="0" eaLnBrk="1" fontAlgn="base" hangingPunct="1">
        <a:spcBef>
          <a:spcPct val="0"/>
        </a:spcBef>
        <a:spcAft>
          <a:spcPct val="0"/>
        </a:spcAft>
        <a:defRPr sz="4000" b="1">
          <a:solidFill>
            <a:schemeClr val="tx1"/>
          </a:solidFill>
          <a:latin typeface="Franklin Gothic Heavy" panose="020B0903020102020204" pitchFamily="34" charset="0"/>
        </a:defRPr>
      </a:lvl7pPr>
      <a:lvl8pPr marL="1371600" algn="l" rtl="0" eaLnBrk="1" fontAlgn="base" hangingPunct="1">
        <a:spcBef>
          <a:spcPct val="0"/>
        </a:spcBef>
        <a:spcAft>
          <a:spcPct val="0"/>
        </a:spcAft>
        <a:defRPr sz="4000" b="1">
          <a:solidFill>
            <a:schemeClr val="tx1"/>
          </a:solidFill>
          <a:latin typeface="Franklin Gothic Heavy" panose="020B0903020102020204" pitchFamily="34" charset="0"/>
        </a:defRPr>
      </a:lvl8pPr>
      <a:lvl9pPr marL="1828800" algn="l" rtl="0" eaLnBrk="1" fontAlgn="base" hangingPunct="1">
        <a:spcBef>
          <a:spcPct val="0"/>
        </a:spcBef>
        <a:spcAft>
          <a:spcPct val="0"/>
        </a:spcAft>
        <a:defRPr sz="4000" b="1">
          <a:solidFill>
            <a:schemeClr val="tx1"/>
          </a:solidFill>
          <a:latin typeface="Franklin Gothic Heavy" panose="020B0903020102020204" pitchFamily="34" charset="0"/>
        </a:defRPr>
      </a:lvl9pPr>
    </p:titleStyle>
    <p:bodyStyle>
      <a:lvl1pPr marL="342900" indent="-342900" algn="l" rtl="0" eaLnBrk="0" fontAlgn="base" hangingPunct="0">
        <a:spcBef>
          <a:spcPct val="20000"/>
        </a:spcBef>
        <a:spcAft>
          <a:spcPct val="0"/>
        </a:spcAft>
        <a:defRPr sz="2800" b="1">
          <a:solidFill>
            <a:schemeClr val="tx1"/>
          </a:solidFill>
          <a:latin typeface="+mn-lt"/>
          <a:ea typeface="+mn-ea"/>
          <a:cs typeface="+mn-cs"/>
        </a:defRPr>
      </a:lvl1pPr>
      <a:lvl2pPr marL="742950" indent="-285750" algn="l" rtl="0" eaLnBrk="0" fontAlgn="base" hangingPunct="0">
        <a:spcBef>
          <a:spcPct val="20000"/>
        </a:spcBef>
        <a:spcAft>
          <a:spcPct val="0"/>
        </a:spcAft>
        <a:defRPr sz="2400" b="1">
          <a:solidFill>
            <a:schemeClr val="tx1"/>
          </a:solidFill>
          <a:latin typeface="+mn-lt"/>
        </a:defRPr>
      </a:lvl2pPr>
      <a:lvl3pPr marL="1143000" indent="-228600" algn="l" rtl="0" eaLnBrk="0" fontAlgn="base" hangingPunct="0">
        <a:spcBef>
          <a:spcPct val="20000"/>
        </a:spcBef>
        <a:spcAft>
          <a:spcPct val="0"/>
        </a:spcAft>
        <a:defRPr sz="2000" b="1">
          <a:solidFill>
            <a:schemeClr val="tx1"/>
          </a:solidFill>
          <a:latin typeface="+mn-lt"/>
        </a:defRPr>
      </a:lvl3pPr>
      <a:lvl4pPr marL="1600200" indent="-228600" algn="l" rtl="0" eaLnBrk="0" fontAlgn="base" hangingPunct="0">
        <a:spcBef>
          <a:spcPct val="20000"/>
        </a:spcBef>
        <a:spcAft>
          <a:spcPct val="0"/>
        </a:spcAft>
        <a:defRPr b="1">
          <a:solidFill>
            <a:schemeClr val="tx1"/>
          </a:solidFill>
          <a:latin typeface="+mn-lt"/>
        </a:defRPr>
      </a:lvl4pPr>
      <a:lvl5pPr marL="2057400" indent="-228600" algn="l" rtl="0" eaLnBrk="0" fontAlgn="base" hangingPunct="0">
        <a:spcBef>
          <a:spcPct val="20000"/>
        </a:spcBef>
        <a:spcAft>
          <a:spcPct val="0"/>
        </a:spcAft>
        <a:defRPr b="1">
          <a:solidFill>
            <a:schemeClr val="tx1"/>
          </a:solidFill>
          <a:latin typeface="+mn-lt"/>
        </a:defRPr>
      </a:lvl5pPr>
      <a:lvl6pPr marL="2514600" indent="-228600" algn="l" rtl="0" eaLnBrk="1" fontAlgn="base" hangingPunct="1">
        <a:spcBef>
          <a:spcPct val="20000"/>
        </a:spcBef>
        <a:spcAft>
          <a:spcPct val="0"/>
        </a:spcAft>
        <a:defRPr b="1">
          <a:solidFill>
            <a:schemeClr val="tx1"/>
          </a:solidFill>
          <a:latin typeface="+mn-lt"/>
        </a:defRPr>
      </a:lvl6pPr>
      <a:lvl7pPr marL="2971800" indent="-228600" algn="l" rtl="0" eaLnBrk="1" fontAlgn="base" hangingPunct="1">
        <a:spcBef>
          <a:spcPct val="20000"/>
        </a:spcBef>
        <a:spcAft>
          <a:spcPct val="0"/>
        </a:spcAft>
        <a:defRPr b="1">
          <a:solidFill>
            <a:schemeClr val="tx1"/>
          </a:solidFill>
          <a:latin typeface="+mn-lt"/>
        </a:defRPr>
      </a:lvl7pPr>
      <a:lvl8pPr marL="3429000" indent="-228600" algn="l" rtl="0" eaLnBrk="1" fontAlgn="base" hangingPunct="1">
        <a:spcBef>
          <a:spcPct val="20000"/>
        </a:spcBef>
        <a:spcAft>
          <a:spcPct val="0"/>
        </a:spcAft>
        <a:defRPr b="1">
          <a:solidFill>
            <a:schemeClr val="tx1"/>
          </a:solidFill>
          <a:latin typeface="+mn-lt"/>
        </a:defRPr>
      </a:lvl8pPr>
      <a:lvl9pPr marL="3886200" indent="-228600" algn="l" rtl="0" eaLnBrk="1" fontAlgn="base" hangingPunct="1">
        <a:spcBef>
          <a:spcPct val="20000"/>
        </a:spcBef>
        <a:spcAft>
          <a:spcPct val="0"/>
        </a:spcAft>
        <a:defRPr b="1">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9" Type="http://schemas.openxmlformats.org/officeDocument/2006/relationships/image" Target="../media/image7.jpeg"/><Relationship Id="rId8" Type="http://schemas.openxmlformats.org/officeDocument/2006/relationships/image" Target="../media/image6.png"/><Relationship Id="rId7" Type="http://schemas.microsoft.com/office/2007/relationships/media" Target="lullaby.mp3" TargetMode="External"/><Relationship Id="rId6" Type="http://schemas.openxmlformats.org/officeDocument/2006/relationships/audio" Target="lullaby.mp3" TargetMode="External"/><Relationship Id="rId5" Type="http://schemas.openxmlformats.org/officeDocument/2006/relationships/image" Target="../media/image5.png"/><Relationship Id="rId4" Type="http://schemas.microsoft.com/office/2007/relationships/media" Target="sports%20meeting.mp3" TargetMode="External"/><Relationship Id="rId3" Type="http://schemas.openxmlformats.org/officeDocument/2006/relationships/audio" Target="sports%20meeting.mp3" TargetMode="External"/><Relationship Id="rId24" Type="http://schemas.openxmlformats.org/officeDocument/2006/relationships/notesSlide" Target="../notesSlides/notesSlide1.xml"/><Relationship Id="rId23" Type="http://schemas.openxmlformats.org/officeDocument/2006/relationships/slideLayout" Target="../slideLayouts/slideLayout2.xml"/><Relationship Id="rId22" Type="http://schemas.openxmlformats.org/officeDocument/2006/relationships/image" Target="../media/image14.png"/><Relationship Id="rId21" Type="http://schemas.openxmlformats.org/officeDocument/2006/relationships/image" Target="../media/image13.wmf"/><Relationship Id="rId20" Type="http://schemas.openxmlformats.org/officeDocument/2006/relationships/image" Target="../media/image12.png"/><Relationship Id="rId2" Type="http://schemas.openxmlformats.org/officeDocument/2006/relationships/image" Target="../media/image4.jpeg"/><Relationship Id="rId19" Type="http://schemas.microsoft.com/office/2007/relationships/media" Target="&#20315;&#25945;.wma" TargetMode="External"/><Relationship Id="rId18" Type="http://schemas.openxmlformats.org/officeDocument/2006/relationships/audio" Target="&#20315;&#25945;.wma" TargetMode="External"/><Relationship Id="rId17" Type="http://schemas.openxmlformats.org/officeDocument/2006/relationships/image" Target="../media/image11.jpeg"/><Relationship Id="rId16" Type="http://schemas.openxmlformats.org/officeDocument/2006/relationships/image" Target="../media/image10.png"/><Relationship Id="rId15" Type="http://schemas.microsoft.com/office/2007/relationships/media" Target="music.mp3" TargetMode="External"/><Relationship Id="rId14" Type="http://schemas.openxmlformats.org/officeDocument/2006/relationships/audio" Target="music.mp3" TargetMode="External"/><Relationship Id="rId13" Type="http://schemas.openxmlformats.org/officeDocument/2006/relationships/image" Target="../media/image9.jpeg"/><Relationship Id="rId12" Type="http://schemas.openxmlformats.org/officeDocument/2006/relationships/image" Target="../media/image8.png"/><Relationship Id="rId11" Type="http://schemas.microsoft.com/office/2007/relationships/media" Target="marry.mp3" TargetMode="External"/><Relationship Id="rId10" Type="http://schemas.openxmlformats.org/officeDocument/2006/relationships/audio" Target="marry.mp3" TargetMode="Externa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15.GIF"/></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17.jpeg"/><Relationship Id="rId1" Type="http://schemas.openxmlformats.org/officeDocument/2006/relationships/image" Target="../media/image16.w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Rectangle 4"/>
          <p:cNvSpPr txBox="1">
            <a:spLocks noGrp="1" noChangeArrowheads="1"/>
          </p:cNvSpPr>
          <p:nvPr>
            <p:ph type="dt" sz="half" idx="2"/>
          </p:nvPr>
        </p:nvSpPr>
        <p:spPr bwMode="auto">
          <a:ln/>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bg1"/>
              </a:solidFill>
              <a:effectLst/>
              <a:uLnTx/>
              <a:uFillTx/>
              <a:latin typeface="Copperplate Gothic Bold" panose="020E0705020206020404" pitchFamily="34" charset="0"/>
              <a:ea typeface="宋体" panose="02010600030101010101" pitchFamily="2" charset="-122"/>
              <a:cs typeface="+mn-cs"/>
            </a:endParaRPr>
          </a:p>
        </p:txBody>
      </p:sp>
      <p:pic>
        <p:nvPicPr>
          <p:cNvPr id="3075" name="Picture 10" descr="Z:\newtek\_backgrounds_1.02\Tim\powerpoint templates\61-80\sheet_music\treble_clef.png"/>
          <p:cNvPicPr>
            <a:picLocks noChangeAspect="1"/>
          </p:cNvPicPr>
          <p:nvPr/>
        </p:nvPicPr>
        <p:blipFill>
          <a:blip r:embed="rId1"/>
          <a:stretch>
            <a:fillRect/>
          </a:stretch>
        </p:blipFill>
        <p:spPr>
          <a:xfrm>
            <a:off x="-990600" y="-1143000"/>
            <a:ext cx="3919538" cy="8991600"/>
          </a:xfrm>
          <a:prstGeom prst="rect">
            <a:avLst/>
          </a:prstGeom>
          <a:noFill/>
          <a:ln w="9525">
            <a:noFill/>
          </a:ln>
        </p:spPr>
      </p:pic>
      <p:sp>
        <p:nvSpPr>
          <p:cNvPr id="10" name="矩形 9"/>
          <p:cNvSpPr/>
          <p:nvPr/>
        </p:nvSpPr>
        <p:spPr>
          <a:xfrm>
            <a:off x="2500298" y="785794"/>
            <a:ext cx="5744265" cy="2123658"/>
          </a:xfrm>
          <a:prstGeom prst="rect">
            <a:avLst/>
          </a:prstGeom>
          <a:no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6600" b="1" i="0" u="none" strike="noStrike" kern="0" cap="none" spc="0" normalizeH="0" baseline="0" noProof="0" dirty="0">
                <a:ln w="10541" cmpd="sng">
                  <a:solidFill>
                    <a:srgbClr val="7D7D7D">
                      <a:tint val="100000"/>
                      <a:shade val="100000"/>
                      <a:satMod val="110000"/>
                    </a:srgbClr>
                  </a:solidFill>
                  <a:prstDash val="solid"/>
                </a:ln>
                <a:solidFill>
                  <a:schemeClr val="tx1"/>
                </a:solidFill>
                <a:effectLst>
                  <a:outerShdw blurRad="38100" dist="38100" dir="2700000" algn="tl">
                    <a:srgbClr val="000000">
                      <a:alpha val="43137"/>
                    </a:srgbClr>
                  </a:outerShdw>
                </a:effectLst>
                <a:uLnTx/>
                <a:uFillTx/>
                <a:latin typeface="Edwardian Script ITC" panose="030303020407070D0804" pitchFamily="66" charset="0"/>
                <a:ea typeface="宋体" panose="02010600030101010101" pitchFamily="2" charset="-122"/>
                <a:cs typeface="+mj-cs"/>
              </a:rPr>
              <a:t>Unit 1 </a:t>
            </a:r>
            <a:endParaRPr kumimoji="0" lang="en-US" altLang="zh-CN" sz="6600" b="1" i="0" u="none" strike="noStrike" kern="0" cap="none" spc="0" normalizeH="0" baseline="0" noProof="0" dirty="0">
              <a:ln w="10541" cmpd="sng">
                <a:solidFill>
                  <a:srgbClr val="7D7D7D">
                    <a:tint val="100000"/>
                    <a:shade val="100000"/>
                    <a:satMod val="110000"/>
                  </a:srgbClr>
                </a:solidFill>
                <a:prstDash val="solid"/>
              </a:ln>
              <a:solidFill>
                <a:schemeClr val="tx1"/>
              </a:solidFill>
              <a:effectLst>
                <a:outerShdw blurRad="38100" dist="38100" dir="2700000" algn="tl">
                  <a:srgbClr val="000000">
                    <a:alpha val="43137"/>
                  </a:srgbClr>
                </a:outerShdw>
              </a:effectLst>
              <a:uLnTx/>
              <a:uFillTx/>
              <a:latin typeface="Edwardian Script ITC" panose="030303020407070D0804" pitchFamily="66" charset="0"/>
              <a:ea typeface="宋体" panose="02010600030101010101" pitchFamily="2" charset="-122"/>
              <a:cs typeface="+mj-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6600" b="1" i="0" u="none" strike="noStrike" kern="0" cap="none" spc="0" normalizeH="0" baseline="0" noProof="0" dirty="0">
                <a:ln w="10541" cmpd="sng">
                  <a:solidFill>
                    <a:srgbClr val="7D7D7D">
                      <a:tint val="100000"/>
                      <a:shade val="100000"/>
                      <a:satMod val="110000"/>
                    </a:srgbClr>
                  </a:solidFill>
                  <a:prstDash val="solid"/>
                </a:ln>
                <a:solidFill>
                  <a:schemeClr val="tx1"/>
                </a:solidFill>
                <a:effectLst>
                  <a:outerShdw blurRad="38100" dist="38100" dir="2700000" algn="tl">
                    <a:srgbClr val="000000">
                      <a:alpha val="43137"/>
                    </a:srgbClr>
                  </a:outerShdw>
                </a:effectLst>
                <a:uLnTx/>
                <a:uFillTx/>
                <a:latin typeface="Edwardian Script ITC" panose="030303020407070D0804" pitchFamily="66" charset="0"/>
                <a:ea typeface="宋体" panose="02010600030101010101" pitchFamily="2" charset="-122"/>
                <a:cs typeface="+mj-cs"/>
              </a:rPr>
              <a:t>Roll over, Beethoven!</a:t>
            </a:r>
            <a:endParaRPr kumimoji="0" lang="en-US" altLang="zh-CN" sz="6600" b="1" i="0" u="none" strike="noStrike" kern="0" cap="none" spc="0" normalizeH="0" baseline="0" noProof="0" dirty="0">
              <a:ln w="10541" cmpd="sng">
                <a:solidFill>
                  <a:srgbClr val="7D7D7D">
                    <a:tint val="100000"/>
                    <a:shade val="100000"/>
                    <a:satMod val="110000"/>
                  </a:srgbClr>
                </a:solidFill>
                <a:prstDash val="solid"/>
              </a:ln>
              <a:solidFill>
                <a:schemeClr val="tx1"/>
              </a:solidFill>
              <a:effectLst>
                <a:outerShdw blurRad="38100" dist="38100" dir="2700000" algn="tl">
                  <a:srgbClr val="000000">
                    <a:alpha val="43137"/>
                  </a:srgbClr>
                </a:outerShdw>
              </a:effectLst>
              <a:uLnTx/>
              <a:uFillTx/>
              <a:latin typeface="Edwardian Script ITC" panose="030303020407070D0804" pitchFamily="66" charset="0"/>
              <a:ea typeface="宋体" panose="02010600030101010101" pitchFamily="2" charset="-122"/>
              <a:cs typeface="+mj-cs"/>
            </a:endParaRPr>
          </a:p>
        </p:txBody>
      </p:sp>
      <p:sp>
        <p:nvSpPr>
          <p:cNvPr id="11" name="Rectangle 3"/>
          <p:cNvSpPr>
            <a:spLocks noGrp="1" noChangeArrowheads="1"/>
          </p:cNvSpPr>
          <p:nvPr>
            <p:ph type="subTitle" idx="1"/>
          </p:nvPr>
        </p:nvSpPr>
        <p:spPr>
          <a:xfrm>
            <a:off x="5072063" y="5572125"/>
            <a:ext cx="3886200" cy="1000125"/>
          </a:xfrm>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en-US" altLang="zh-CN" sz="1800" b="1" i="1" u="none" strike="noStrike" kern="0" cap="none" spc="0" normalizeH="0" baseline="0" noProof="0" dirty="0" smtClean="0">
                <a:ln>
                  <a:noFill/>
                </a:ln>
                <a:solidFill>
                  <a:srgbClr val="0A6192"/>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New Horizon College English</a:t>
            </a:r>
            <a:endParaRPr kumimoji="0" lang="en-US" altLang="zh-CN" sz="1800" b="1" i="1" u="none" strike="noStrike" kern="0" cap="none" spc="0" normalizeH="0" baseline="0" noProof="0" dirty="0" smtClean="0">
              <a:ln>
                <a:noFill/>
              </a:ln>
              <a:solidFill>
                <a:srgbClr val="0A6192"/>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en-US" altLang="zh-CN" sz="1800" b="1" i="1" u="none" strike="noStrike" kern="0" cap="none" spc="0" normalizeH="0" baseline="0" noProof="0" dirty="0" smtClean="0">
                <a:ln>
                  <a:noFill/>
                </a:ln>
                <a:solidFill>
                  <a:srgbClr val="0A6192"/>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Viewing, Listening &amp; Speaking</a:t>
            </a:r>
            <a:endParaRPr kumimoji="0" lang="en-US" altLang="zh-CN" sz="1800" b="1" i="1" u="none" strike="noStrike" kern="0" cap="none" spc="0" normalizeH="0" baseline="0" noProof="0" dirty="0" smtClean="0">
              <a:ln>
                <a:noFill/>
              </a:ln>
              <a:solidFill>
                <a:srgbClr val="0A6192"/>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endParaRPr>
          </a:p>
        </p:txBody>
      </p:sp>
      <p:sp>
        <p:nvSpPr>
          <p:cNvPr id="7" name="TextBox 6"/>
          <p:cNvSpPr txBox="1"/>
          <p:nvPr/>
        </p:nvSpPr>
        <p:spPr>
          <a:xfrm>
            <a:off x="4572000" y="3000375"/>
            <a:ext cx="3800475" cy="523875"/>
          </a:xfrm>
          <a:prstGeom prst="rect">
            <a:avLst/>
          </a:prstGeom>
          <a:noFill/>
        </p:spPr>
        <p:txBody>
          <a:bodyPr wrap="none">
            <a:spAutoFit/>
          </a:bodyPr>
          <a:lstStyle/>
          <a:p>
            <a:pPr marR="0" defTabSz="914400">
              <a:buClrTx/>
              <a:buSzTx/>
              <a:buFontTx/>
              <a:defRPr/>
            </a:pPr>
            <a:r>
              <a:rPr kumimoji="0" lang="en-US" altLang="zh-CN" b="1" i="1" kern="1200" cap="none" spc="0" normalizeH="0" baseline="0" noProof="0">
                <a:solidFill>
                  <a:srgbClr val="0A6192"/>
                </a:solidFill>
                <a:effectLst>
                  <a:outerShdw blurRad="38100" dist="38100" dir="2700000" algn="tl">
                    <a:srgbClr val="C0C0C0"/>
                  </a:outerShdw>
                </a:effectLst>
                <a:latin typeface="Arial" panose="020B0604020202020204" pitchFamily="34" charset="0"/>
                <a:ea typeface="宋体" panose="02010600030101010101" pitchFamily="2" charset="-122"/>
                <a:cs typeface="+mn-cs"/>
              </a:rPr>
              <a:t>Further Development</a:t>
            </a:r>
            <a:endParaRPr kumimoji="0" lang="zh-CN" altLang="en-US" b="1" i="1" kern="1200" cap="none" spc="0" normalizeH="0" baseline="0" noProof="0">
              <a:solidFill>
                <a:srgbClr val="0A6192"/>
              </a:solidFill>
              <a:effectLst>
                <a:outerShdw blurRad="38100" dist="38100" dir="2700000" algn="tl">
                  <a:srgbClr val="C0C0C0"/>
                </a:outerShdw>
              </a:effectLst>
              <a:latin typeface="Arial" panose="020B0604020202020204" pitchFamily="34" charset="0"/>
              <a:ea typeface="宋体" panose="02010600030101010101" pitchFamily="2" charset="-122"/>
              <a:cs typeface="+mn-cs"/>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Rectangle 2"/>
          <p:cNvSpPr txBox="1">
            <a:spLocks noChangeArrowheads="1"/>
          </p:cNvSpPr>
          <p:nvPr/>
        </p:nvSpPr>
        <p:spPr>
          <a:xfrm>
            <a:off x="500063" y="1643063"/>
            <a:ext cx="6643688" cy="1143000"/>
          </a:xfrm>
          <a:prstGeom prst="rect">
            <a:avLst/>
          </a:prstGeom>
        </p:spPr>
        <p:txBody>
          <a:bodyPr/>
          <a:lstStyle/>
          <a:p>
            <a:pPr marR="0" defTabSz="914400">
              <a:buClrTx/>
              <a:buSzTx/>
              <a:buFontTx/>
              <a:defRPr/>
            </a:pPr>
            <a:r>
              <a:rPr kumimoji="0" lang="en-US" altLang="zh-CN" sz="4400" b="1" i="1" kern="0" cap="none" spc="0" normalizeH="0" baseline="0" noProof="0" dirty="0">
                <a:solidFill>
                  <a:srgbClr val="00B050"/>
                </a:solidFill>
                <a:effectLst>
                  <a:outerShdw blurRad="38100" dist="38100" dir="2700000" algn="tl">
                    <a:srgbClr val="000000">
                      <a:alpha val="43137"/>
                    </a:srgbClr>
                  </a:outerShdw>
                </a:effectLst>
                <a:latin typeface="+mj-lt"/>
                <a:ea typeface="+mn-ea"/>
                <a:cs typeface="+mj-cs"/>
              </a:rPr>
              <a:t>Nice working with you!</a:t>
            </a:r>
            <a:endParaRPr kumimoji="0" lang="en-US" altLang="zh-CN" sz="4400" b="1" i="1" kern="0" cap="none" spc="0" normalizeH="0" baseline="0" noProof="0" dirty="0">
              <a:solidFill>
                <a:srgbClr val="00B050"/>
              </a:solidFill>
              <a:effectLst>
                <a:outerShdw blurRad="38100" dist="38100" dir="2700000" algn="tl">
                  <a:srgbClr val="000000">
                    <a:alpha val="43137"/>
                  </a:srgbClr>
                </a:outerShdw>
              </a:effectLst>
              <a:latin typeface="+mj-lt"/>
              <a:ea typeface="+mn-ea"/>
              <a:cs typeface="+mj-cs"/>
            </a:endParaRPr>
          </a:p>
        </p:txBody>
      </p:sp>
      <p:sp>
        <p:nvSpPr>
          <p:cNvPr id="4" name="Rectangle 2"/>
          <p:cNvSpPr txBox="1">
            <a:spLocks noChangeArrowheads="1"/>
          </p:cNvSpPr>
          <p:nvPr/>
        </p:nvSpPr>
        <p:spPr bwMode="auto">
          <a:xfrm>
            <a:off x="5429250" y="5786438"/>
            <a:ext cx="3357563" cy="838200"/>
          </a:xfrm>
          <a:prstGeom prst="rect">
            <a:avLst/>
          </a:prstGeom>
          <a:noFill/>
          <a:ln w="9525">
            <a:noFill/>
            <a:miter lim="800000"/>
          </a:ln>
        </p:spPr>
        <p:txBody>
          <a:bodyPr anchor="ctr"/>
          <a:lstStyle/>
          <a:p>
            <a:pPr marR="0" defTabSz="914400">
              <a:buClrTx/>
              <a:buSzTx/>
              <a:buFontTx/>
              <a:defRPr/>
            </a:pPr>
            <a:r>
              <a:rPr kumimoji="0" lang="en-US" altLang="zh-CN" sz="4400" b="1" kern="0" cap="none" spc="0" normalizeH="0" baseline="0" noProof="0" dirty="0">
                <a:solidFill>
                  <a:srgbClr val="00B050"/>
                </a:solidFill>
                <a:effectLst>
                  <a:outerShdw blurRad="38100" dist="38100" dir="2700000" algn="tl">
                    <a:srgbClr val="000000">
                      <a:alpha val="43137"/>
                    </a:srgbClr>
                  </a:outerShdw>
                </a:effectLst>
                <a:latin typeface="+mj-lt"/>
                <a:ea typeface="+mn-ea"/>
                <a:cs typeface="+mj-cs"/>
              </a:rPr>
              <a:t>Bye-bye~ ! </a:t>
            </a:r>
            <a:endParaRPr kumimoji="0" lang="en-US" altLang="zh-CN" sz="4400" b="1" kern="0" cap="none" spc="0" normalizeH="0" baseline="0" noProof="0" dirty="0">
              <a:solidFill>
                <a:srgbClr val="00B050"/>
              </a:solidFill>
              <a:effectLst>
                <a:outerShdw blurRad="38100" dist="38100" dir="2700000" algn="tl">
                  <a:srgbClr val="000000">
                    <a:alpha val="43137"/>
                  </a:srgbClr>
                </a:outerShdw>
              </a:effectLst>
              <a:latin typeface="+mj-lt"/>
              <a:ea typeface="+mn-ea"/>
              <a:cs typeface="+mj-cs"/>
            </a:endParaRPr>
          </a:p>
        </p:txBody>
      </p:sp>
      <p:pic>
        <p:nvPicPr>
          <p:cNvPr id="12292" name="Picture 5" descr="kids"/>
          <p:cNvPicPr>
            <a:picLocks noChangeAspect="1"/>
          </p:cNvPicPr>
          <p:nvPr/>
        </p:nvPicPr>
        <p:blipFill>
          <a:blip r:embed="rId1"/>
          <a:stretch>
            <a:fillRect/>
          </a:stretch>
        </p:blipFill>
        <p:spPr>
          <a:xfrm>
            <a:off x="1285875" y="4357688"/>
            <a:ext cx="2405063" cy="2286000"/>
          </a:xfrm>
          <a:prstGeom prst="rect">
            <a:avLst/>
          </a:prstGeom>
          <a:noFill/>
          <a:ln w="9525">
            <a:noFill/>
          </a:ln>
        </p:spPr>
      </p:pic>
      <p:pic>
        <p:nvPicPr>
          <p:cNvPr id="12293" name="Picture 37" descr="Z:\newtek\_backgrounds_1.02\Tim\powerpoint templates\61-80\sheet_music\treble_clef.png"/>
          <p:cNvPicPr>
            <a:picLocks noChangeAspect="1"/>
          </p:cNvPicPr>
          <p:nvPr/>
        </p:nvPicPr>
        <p:blipFill>
          <a:blip r:embed="rId2"/>
          <a:stretch>
            <a:fillRect/>
          </a:stretch>
        </p:blipFill>
        <p:spPr>
          <a:xfrm rot="-1186761">
            <a:off x="3578225" y="2449513"/>
            <a:ext cx="1611313" cy="3695700"/>
          </a:xfrm>
          <a:prstGeom prst="rect">
            <a:avLst/>
          </a:prstGeom>
          <a:noFill/>
          <a:ln w="9525">
            <a:noFill/>
          </a:ln>
        </p:spPr>
      </p:pic>
      <p:pic>
        <p:nvPicPr>
          <p:cNvPr id="12294" name="Picture 38" descr="Z:\newtek\_backgrounds_1.02\Tim\powerpoint templates\61-80\sheet_music\bass_clef.png"/>
          <p:cNvPicPr>
            <a:picLocks noChangeAspect="1"/>
          </p:cNvPicPr>
          <p:nvPr/>
        </p:nvPicPr>
        <p:blipFill>
          <a:blip r:embed="rId3"/>
          <a:stretch>
            <a:fillRect/>
          </a:stretch>
        </p:blipFill>
        <p:spPr>
          <a:xfrm>
            <a:off x="6429375" y="285750"/>
            <a:ext cx="2238375" cy="2895600"/>
          </a:xfrm>
          <a:prstGeom prst="rect">
            <a:avLst/>
          </a:prstGeom>
          <a:noFill/>
          <a:ln w="9525">
            <a:noFill/>
          </a:ln>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 name="圆角矩形 30"/>
          <p:cNvSpPr/>
          <p:nvPr/>
        </p:nvSpPr>
        <p:spPr>
          <a:xfrm>
            <a:off x="571500" y="142875"/>
            <a:ext cx="7786688" cy="1071563"/>
          </a:xfrm>
          <a:prstGeom prst="round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FFFF00"/>
              </a:solidFill>
              <a:effectLst/>
              <a:uLnTx/>
              <a:uFillTx/>
              <a:latin typeface="+mn-lt"/>
              <a:ea typeface="宋体" panose="02010600030101010101" pitchFamily="2" charset="-122"/>
              <a:cs typeface="+mn-cs"/>
            </a:endParaRPr>
          </a:p>
        </p:txBody>
      </p:sp>
      <p:sp>
        <p:nvSpPr>
          <p:cNvPr id="2" name="标题 1"/>
          <p:cNvSpPr>
            <a:spLocks noGrp="1"/>
          </p:cNvSpPr>
          <p:nvPr>
            <p:ph type="title"/>
          </p:nvPr>
        </p:nvSpPr>
        <p:spPr>
          <a:xfrm>
            <a:off x="2214563" y="714375"/>
            <a:ext cx="6072188" cy="600075"/>
          </a:xfrm>
        </p:spPr>
        <p:txBody>
          <a:bodyPr vert="horz" wrap="square" lIns="91440" tIns="45720" rIns="91440" bIns="45720" numCol="1" anchor="ctr" anchorCtr="0" compatLnSpc="1">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altLang="zh-CN" sz="2800" b="1" i="1"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宋体" panose="02010600030101010101" pitchFamily="2" charset="-122"/>
                <a:cs typeface="+mj-cs"/>
              </a:rPr>
              <a:t>Match the music with the occasion</a:t>
            </a:r>
            <a:endParaRPr kumimoji="0" lang="zh-CN" altLang="en-US" sz="2800" b="1" i="1"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宋体" panose="02010600030101010101" pitchFamily="2" charset="-122"/>
              <a:cs typeface="+mj-cs"/>
            </a:endParaRPr>
          </a:p>
        </p:txBody>
      </p:sp>
      <p:pic>
        <p:nvPicPr>
          <p:cNvPr id="4100" name="内容占位符 5" descr="lullaby.jpg"/>
          <p:cNvPicPr>
            <a:picLocks noGrp="1" noChangeAspect="1"/>
          </p:cNvPicPr>
          <p:nvPr>
            <p:ph idx="1"/>
          </p:nvPr>
        </p:nvPicPr>
        <p:blipFill>
          <a:blip r:embed="rId1"/>
          <a:srcRect/>
          <a:stretch>
            <a:fillRect/>
          </a:stretch>
        </p:blipFill>
        <p:spPr>
          <a:xfrm>
            <a:off x="285750" y="1643063"/>
            <a:ext cx="2286000" cy="1970087"/>
          </a:xfrm>
          <a:ln/>
        </p:spPr>
      </p:pic>
      <p:pic>
        <p:nvPicPr>
          <p:cNvPr id="4101" name="图片 6" descr="sports meeting.bmp"/>
          <p:cNvPicPr>
            <a:picLocks noChangeAspect="1"/>
          </p:cNvPicPr>
          <p:nvPr/>
        </p:nvPicPr>
        <p:blipFill>
          <a:blip r:embed="rId2"/>
          <a:stretch>
            <a:fillRect/>
          </a:stretch>
        </p:blipFill>
        <p:spPr>
          <a:xfrm>
            <a:off x="4857750" y="3987800"/>
            <a:ext cx="2500313" cy="2084388"/>
          </a:xfrm>
          <a:prstGeom prst="rect">
            <a:avLst/>
          </a:prstGeom>
          <a:noFill/>
          <a:ln w="9525">
            <a:noFill/>
          </a:ln>
        </p:spPr>
      </p:pic>
      <p:pic>
        <p:nvPicPr>
          <p:cNvPr id="6" name="sports meeting.mp3">
            <a:hlinkClick r:id="" action="ppaction://media"/>
          </p:cNvPr>
          <p:cNvPicPr>
            <a:picLocks noRot="1" noChangeAspect="1"/>
          </p:cNvPicPr>
          <p:nvPr>
            <a:audioFile r:link="rId3"/>
            <p:extLst>
              <p:ext uri="{DAA4B4D4-6D71-4841-9C94-3DE7FCFB9230}">
                <p14:media xmlns:p14="http://schemas.microsoft.com/office/powerpoint/2010/main" r:link="rId4"/>
              </p:ext>
            </p:extLst>
          </p:nvPr>
        </p:nvPicPr>
        <p:blipFill>
          <a:blip r:embed="rId5"/>
          <a:stretch>
            <a:fillRect/>
          </a:stretch>
        </p:blipFill>
        <p:spPr>
          <a:xfrm>
            <a:off x="7929563" y="1357313"/>
            <a:ext cx="304800" cy="304800"/>
          </a:xfrm>
          <a:prstGeom prst="rect">
            <a:avLst/>
          </a:prstGeom>
          <a:noFill/>
          <a:ln w="9525">
            <a:noFill/>
          </a:ln>
        </p:spPr>
      </p:pic>
      <p:pic>
        <p:nvPicPr>
          <p:cNvPr id="7" name="lullaby.mp3">
            <a:hlinkClick r:id="" action="ppaction://media"/>
          </p:cNvPr>
          <p:cNvPicPr>
            <a:picLocks noRot="1" noChangeAspect="1"/>
          </p:cNvPicPr>
          <p:nvPr>
            <a:audioFile r:link="rId6"/>
            <p:extLst>
              <p:ext uri="{DAA4B4D4-6D71-4841-9C94-3DE7FCFB9230}">
                <p14:media xmlns:p14="http://schemas.microsoft.com/office/powerpoint/2010/main" r:link="rId7"/>
              </p:ext>
            </p:extLst>
          </p:nvPr>
        </p:nvPicPr>
        <p:blipFill>
          <a:blip r:embed="rId8"/>
          <a:stretch>
            <a:fillRect/>
          </a:stretch>
        </p:blipFill>
        <p:spPr>
          <a:xfrm>
            <a:off x="7929563" y="2357438"/>
            <a:ext cx="304800" cy="304800"/>
          </a:xfrm>
          <a:prstGeom prst="rect">
            <a:avLst/>
          </a:prstGeom>
          <a:noFill/>
          <a:ln w="9525">
            <a:noFill/>
          </a:ln>
        </p:spPr>
      </p:pic>
      <p:pic>
        <p:nvPicPr>
          <p:cNvPr id="4104" name="图片 7" descr="wedding.jpg"/>
          <p:cNvPicPr>
            <a:picLocks noChangeAspect="1"/>
          </p:cNvPicPr>
          <p:nvPr/>
        </p:nvPicPr>
        <p:blipFill>
          <a:blip r:embed="rId9"/>
          <a:stretch>
            <a:fillRect/>
          </a:stretch>
        </p:blipFill>
        <p:spPr>
          <a:xfrm>
            <a:off x="2928938" y="1714500"/>
            <a:ext cx="2314575" cy="1928813"/>
          </a:xfrm>
          <a:prstGeom prst="rect">
            <a:avLst/>
          </a:prstGeom>
          <a:noFill/>
          <a:ln w="9525">
            <a:noFill/>
          </a:ln>
        </p:spPr>
      </p:pic>
      <p:pic>
        <p:nvPicPr>
          <p:cNvPr id="9" name="marry.mp3">
            <a:hlinkClick r:id="" action="ppaction://media"/>
          </p:cNvPr>
          <p:cNvPicPr>
            <a:picLocks noRot="1" noChangeAspect="1"/>
          </p:cNvPicPr>
          <p:nvPr>
            <a:audioFile r:link="rId10"/>
            <p:extLst>
              <p:ext uri="{DAA4B4D4-6D71-4841-9C94-3DE7FCFB9230}">
                <p14:media xmlns:p14="http://schemas.microsoft.com/office/powerpoint/2010/main" r:link="rId11"/>
              </p:ext>
            </p:extLst>
          </p:nvPr>
        </p:nvPicPr>
        <p:blipFill>
          <a:blip r:embed="rId12"/>
          <a:stretch>
            <a:fillRect/>
          </a:stretch>
        </p:blipFill>
        <p:spPr>
          <a:xfrm>
            <a:off x="7910513" y="4357688"/>
            <a:ext cx="304800" cy="304800"/>
          </a:xfrm>
          <a:prstGeom prst="rect">
            <a:avLst/>
          </a:prstGeom>
          <a:noFill/>
          <a:ln w="9525">
            <a:noFill/>
          </a:ln>
        </p:spPr>
      </p:pic>
      <p:pic>
        <p:nvPicPr>
          <p:cNvPr id="6154" name="Picture 10" descr="C:\Documents and Settings\Administrator.WWW-37C3068728B\Local Settings\Temporary Internet Files\Content.IE5\6TVPAVKY\MP900438394[2].jpg"/>
          <p:cNvPicPr>
            <a:picLocks noChangeAspect="1"/>
          </p:cNvPicPr>
          <p:nvPr/>
        </p:nvPicPr>
        <p:blipFill>
          <a:blip r:embed="rId13"/>
          <a:stretch>
            <a:fillRect/>
          </a:stretch>
        </p:blipFill>
        <p:spPr>
          <a:xfrm>
            <a:off x="857250" y="3929063"/>
            <a:ext cx="2844800" cy="2000250"/>
          </a:xfrm>
          <a:prstGeom prst="rect">
            <a:avLst/>
          </a:prstGeom>
          <a:noFill/>
          <a:ln w="9525">
            <a:noFill/>
          </a:ln>
        </p:spPr>
      </p:pic>
      <p:pic>
        <p:nvPicPr>
          <p:cNvPr id="22" name="music.mp3">
            <a:hlinkClick r:id="" action="ppaction://media"/>
          </p:cNvPr>
          <p:cNvPicPr>
            <a:picLocks noRot="1" noChangeAspect="1"/>
          </p:cNvPicPr>
          <p:nvPr>
            <a:audioFile r:link="rId14"/>
            <p:extLst>
              <p:ext uri="{DAA4B4D4-6D71-4841-9C94-3DE7FCFB9230}">
                <p14:media xmlns:p14="http://schemas.microsoft.com/office/powerpoint/2010/main" r:link="rId15"/>
              </p:ext>
            </p:extLst>
          </p:nvPr>
        </p:nvPicPr>
        <p:blipFill>
          <a:blip r:embed="rId16"/>
          <a:stretch>
            <a:fillRect/>
          </a:stretch>
        </p:blipFill>
        <p:spPr>
          <a:xfrm>
            <a:off x="7910513" y="3357563"/>
            <a:ext cx="304800" cy="304800"/>
          </a:xfrm>
          <a:prstGeom prst="rect">
            <a:avLst/>
          </a:prstGeom>
          <a:noFill/>
          <a:ln w="9525">
            <a:noFill/>
          </a:ln>
        </p:spPr>
      </p:pic>
      <p:pic>
        <p:nvPicPr>
          <p:cNvPr id="4108" name="图片 22" descr="CharityFashionShowSat15March2008.jpg"/>
          <p:cNvPicPr>
            <a:picLocks noChangeAspect="1"/>
          </p:cNvPicPr>
          <p:nvPr/>
        </p:nvPicPr>
        <p:blipFill>
          <a:blip r:embed="rId17"/>
          <a:stretch>
            <a:fillRect/>
          </a:stretch>
        </p:blipFill>
        <p:spPr>
          <a:xfrm>
            <a:off x="5556250" y="1714500"/>
            <a:ext cx="2265363" cy="1928813"/>
          </a:xfrm>
          <a:prstGeom prst="rect">
            <a:avLst/>
          </a:prstGeom>
          <a:noFill/>
          <a:ln w="9525">
            <a:noFill/>
          </a:ln>
        </p:spPr>
      </p:pic>
      <p:pic>
        <p:nvPicPr>
          <p:cNvPr id="26" name="佛教.wma">
            <a:hlinkClick r:id="" action="ppaction://media"/>
          </p:cNvPr>
          <p:cNvPicPr>
            <a:picLocks noRot="1" noChangeAspect="1"/>
          </p:cNvPicPr>
          <p:nvPr>
            <a:audioFile r:link="rId18"/>
            <p:extLst>
              <p:ext uri="{DAA4B4D4-6D71-4841-9C94-3DE7FCFB9230}">
                <p14:media xmlns:p14="http://schemas.microsoft.com/office/powerpoint/2010/main" r:link="rId19"/>
              </p:ext>
            </p:extLst>
          </p:nvPr>
        </p:nvPicPr>
        <p:blipFill>
          <a:blip r:embed="rId20"/>
          <a:stretch>
            <a:fillRect/>
          </a:stretch>
        </p:blipFill>
        <p:spPr>
          <a:xfrm>
            <a:off x="7910513" y="5286375"/>
            <a:ext cx="304800" cy="304800"/>
          </a:xfrm>
          <a:prstGeom prst="rect">
            <a:avLst/>
          </a:prstGeom>
          <a:noFill/>
          <a:ln w="9525">
            <a:noFill/>
          </a:ln>
        </p:spPr>
      </p:pic>
      <p:pic>
        <p:nvPicPr>
          <p:cNvPr id="6167" name="Picture 23" descr="C:\Documents and Settings\Chris\Local Settings\Temporary Internet Files\Content.IE5\8UHJ3F29\MC900434403[1].wmf"/>
          <p:cNvPicPr>
            <a:picLocks noChangeAspect="1"/>
          </p:cNvPicPr>
          <p:nvPr/>
        </p:nvPicPr>
        <p:blipFill>
          <a:blip r:embed="rId21"/>
          <a:stretch>
            <a:fillRect/>
          </a:stretch>
        </p:blipFill>
        <p:spPr>
          <a:xfrm>
            <a:off x="1714500" y="3929063"/>
            <a:ext cx="1362075" cy="1765300"/>
          </a:xfrm>
          <a:prstGeom prst="rect">
            <a:avLst/>
          </a:prstGeom>
          <a:noFill/>
          <a:ln w="9525">
            <a:noFill/>
          </a:ln>
        </p:spPr>
      </p:pic>
      <p:pic>
        <p:nvPicPr>
          <p:cNvPr id="4111" name="Picture 11" descr="C:\Documents and Settings\Chris\Local Settings\Temporary Internet Files\Content.IE5\O0LZWEU3\MC900431501[1].png"/>
          <p:cNvPicPr>
            <a:picLocks noChangeAspect="1"/>
          </p:cNvPicPr>
          <p:nvPr/>
        </p:nvPicPr>
        <p:blipFill>
          <a:blip r:embed="rId22"/>
          <a:stretch>
            <a:fillRect/>
          </a:stretch>
        </p:blipFill>
        <p:spPr>
          <a:xfrm>
            <a:off x="8215313" y="2000250"/>
            <a:ext cx="914400" cy="914400"/>
          </a:xfrm>
          <a:prstGeom prst="rect">
            <a:avLst/>
          </a:prstGeom>
          <a:noFill/>
          <a:ln w="9525">
            <a:noFill/>
          </a:ln>
        </p:spPr>
      </p:pic>
      <p:pic>
        <p:nvPicPr>
          <p:cNvPr id="4112" name="Picture 11" descr="C:\Documents and Settings\Chris\Local Settings\Temporary Internet Files\Content.IE5\O0LZWEU3\MC900431501[1].png"/>
          <p:cNvPicPr>
            <a:picLocks noChangeAspect="1"/>
          </p:cNvPicPr>
          <p:nvPr/>
        </p:nvPicPr>
        <p:blipFill>
          <a:blip r:embed="rId22"/>
          <a:stretch>
            <a:fillRect/>
          </a:stretch>
        </p:blipFill>
        <p:spPr>
          <a:xfrm>
            <a:off x="8229600" y="1000125"/>
            <a:ext cx="914400" cy="914400"/>
          </a:xfrm>
          <a:prstGeom prst="rect">
            <a:avLst/>
          </a:prstGeom>
          <a:noFill/>
          <a:ln w="9525">
            <a:noFill/>
          </a:ln>
        </p:spPr>
      </p:pic>
      <p:pic>
        <p:nvPicPr>
          <p:cNvPr id="4113" name="Picture 11" descr="C:\Documents and Settings\Chris\Local Settings\Temporary Internet Files\Content.IE5\O0LZWEU3\MC900431501[1].png"/>
          <p:cNvPicPr>
            <a:picLocks noChangeAspect="1"/>
          </p:cNvPicPr>
          <p:nvPr/>
        </p:nvPicPr>
        <p:blipFill>
          <a:blip r:embed="rId22"/>
          <a:stretch>
            <a:fillRect/>
          </a:stretch>
        </p:blipFill>
        <p:spPr>
          <a:xfrm>
            <a:off x="8215313" y="3000375"/>
            <a:ext cx="914400" cy="914400"/>
          </a:xfrm>
          <a:prstGeom prst="rect">
            <a:avLst/>
          </a:prstGeom>
          <a:noFill/>
          <a:ln w="9525">
            <a:noFill/>
          </a:ln>
        </p:spPr>
      </p:pic>
      <p:pic>
        <p:nvPicPr>
          <p:cNvPr id="4114" name="Picture 11" descr="C:\Documents and Settings\Chris\Local Settings\Temporary Internet Files\Content.IE5\O0LZWEU3\MC900431501[1].png"/>
          <p:cNvPicPr>
            <a:picLocks noChangeAspect="1"/>
          </p:cNvPicPr>
          <p:nvPr/>
        </p:nvPicPr>
        <p:blipFill>
          <a:blip r:embed="rId22"/>
          <a:stretch>
            <a:fillRect/>
          </a:stretch>
        </p:blipFill>
        <p:spPr>
          <a:xfrm>
            <a:off x="8215313" y="4014788"/>
            <a:ext cx="914400" cy="914400"/>
          </a:xfrm>
          <a:prstGeom prst="rect">
            <a:avLst/>
          </a:prstGeom>
          <a:noFill/>
          <a:ln w="9525">
            <a:noFill/>
          </a:ln>
        </p:spPr>
      </p:pic>
      <p:pic>
        <p:nvPicPr>
          <p:cNvPr id="4115" name="Picture 11" descr="C:\Documents and Settings\Chris\Local Settings\Temporary Internet Files\Content.IE5\O0LZWEU3\MC900431501[1].png"/>
          <p:cNvPicPr>
            <a:picLocks noChangeAspect="1"/>
          </p:cNvPicPr>
          <p:nvPr/>
        </p:nvPicPr>
        <p:blipFill>
          <a:blip r:embed="rId22"/>
          <a:stretch>
            <a:fillRect/>
          </a:stretch>
        </p:blipFill>
        <p:spPr>
          <a:xfrm>
            <a:off x="8215313" y="5072063"/>
            <a:ext cx="914400" cy="914400"/>
          </a:xfrm>
          <a:prstGeom prst="rect">
            <a:avLst/>
          </a:prstGeom>
          <a:noFill/>
          <a:ln w="9525">
            <a:noFill/>
          </a:ln>
        </p:spPr>
      </p:pic>
      <p:sp>
        <p:nvSpPr>
          <p:cNvPr id="27" name="标题 1"/>
          <p:cNvSpPr txBox="1"/>
          <p:nvPr/>
        </p:nvSpPr>
        <p:spPr bwMode="auto">
          <a:xfrm>
            <a:off x="285750" y="71438"/>
            <a:ext cx="4000500" cy="600075"/>
          </a:xfrm>
          <a:prstGeom prst="rect">
            <a:avLst/>
          </a:prstGeom>
          <a:noFill/>
          <a:ln w="9525">
            <a:noFill/>
            <a:miter lim="800000"/>
          </a:ln>
          <a:effectLst>
            <a:outerShdw dist="35921" dir="2700000" algn="ctr" rotWithShape="0">
              <a:schemeClr val="bg2"/>
            </a:outerShdw>
          </a:effectLst>
        </p:spPr>
        <p:txBody>
          <a:bodyPr anchor="ctr"/>
          <a:lstStyle/>
          <a:p>
            <a:pPr marR="0" algn="ctr" defTabSz="914400">
              <a:buClrTx/>
              <a:buSzTx/>
              <a:buFontTx/>
              <a:defRPr/>
            </a:pPr>
            <a:r>
              <a:rPr kumimoji="0" lang="en-US" altLang="zh-CN" sz="3200" b="1" i="1" kern="1200" cap="none" spc="0" normalizeH="0" baseline="0" noProof="0" dirty="0">
                <a:effectLst>
                  <a:outerShdw blurRad="38100" dist="38100" dir="2700000" algn="tl">
                    <a:srgbClr val="C0C0C0"/>
                  </a:outerShdw>
                </a:effectLst>
                <a:latin typeface="Franklin Gothic Heavy" panose="020B0903020102020204" pitchFamily="34" charset="0"/>
                <a:ea typeface="宋体" panose="02010600030101010101" pitchFamily="2" charset="-122"/>
                <a:cs typeface="+mn-cs"/>
              </a:rPr>
              <a:t>Warm-up Activity</a:t>
            </a:r>
            <a:endParaRPr kumimoji="0" lang="zh-CN" altLang="en-US" sz="3200" b="1" i="1" kern="1200" cap="none" spc="0" normalizeH="0" baseline="0" noProof="0" dirty="0">
              <a:effectLst>
                <a:outerShdw blurRad="38100" dist="38100" dir="2700000" algn="tl">
                  <a:srgbClr val="C0C0C0"/>
                </a:outerShdw>
              </a:effectLst>
              <a:latin typeface="Franklin Gothic Heavy" panose="020B0903020102020204" pitchFamily="34" charset="0"/>
              <a:ea typeface="宋体" panose="02010600030101010101" pitchFamily="2" charset="-122"/>
              <a:cs typeface="+mn-cs"/>
            </a:endParaRPr>
          </a:p>
        </p:txBody>
      </p:sp>
      <p:sp>
        <p:nvSpPr>
          <p:cNvPr id="25" name="矩形 24"/>
          <p:cNvSpPr/>
          <p:nvPr/>
        </p:nvSpPr>
        <p:spPr>
          <a:xfrm>
            <a:off x="71406" y="1291224"/>
            <a:ext cx="569387"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5400" b="1" i="0" u="none" strike="noStrike" kern="120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Arial" panose="020B0604020202020204" pitchFamily="34" charset="0"/>
                <a:ea typeface="+mn-ea"/>
                <a:cs typeface="+mn-cs"/>
              </a:rPr>
              <a:t>1</a:t>
            </a:r>
            <a:endParaRPr kumimoji="0" lang="zh-CN" altLang="en-US" sz="5400" b="1" i="0" u="none" strike="noStrike" kern="120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Arial" panose="020B0604020202020204" pitchFamily="34" charset="0"/>
              <a:ea typeface="+mn-ea"/>
              <a:cs typeface="+mn-cs"/>
            </a:endParaRPr>
          </a:p>
        </p:txBody>
      </p:sp>
      <p:sp>
        <p:nvSpPr>
          <p:cNvPr id="28" name="矩形 27"/>
          <p:cNvSpPr/>
          <p:nvPr/>
        </p:nvSpPr>
        <p:spPr>
          <a:xfrm>
            <a:off x="2788167" y="1285860"/>
            <a:ext cx="569388"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5400" b="1" i="0" u="none" strike="noStrike" kern="120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Arial" panose="020B0604020202020204" pitchFamily="34" charset="0"/>
                <a:ea typeface="+mn-ea"/>
                <a:cs typeface="+mn-cs"/>
              </a:rPr>
              <a:t>2</a:t>
            </a:r>
            <a:endParaRPr kumimoji="0" lang="zh-CN" altLang="en-US" sz="5400" b="1" i="0" u="none" strike="noStrike" kern="120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Arial" panose="020B0604020202020204" pitchFamily="34" charset="0"/>
              <a:ea typeface="+mn-ea"/>
              <a:cs typeface="+mn-cs"/>
            </a:endParaRPr>
          </a:p>
        </p:txBody>
      </p:sp>
      <p:sp>
        <p:nvSpPr>
          <p:cNvPr id="29" name="矩形 28"/>
          <p:cNvSpPr/>
          <p:nvPr/>
        </p:nvSpPr>
        <p:spPr>
          <a:xfrm>
            <a:off x="5429256" y="1285860"/>
            <a:ext cx="569388"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5400" b="1" i="0" u="none" strike="noStrike" kern="120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Arial" panose="020B0604020202020204" pitchFamily="34" charset="0"/>
                <a:ea typeface="+mn-ea"/>
                <a:cs typeface="+mn-cs"/>
              </a:rPr>
              <a:t>3</a:t>
            </a:r>
            <a:endParaRPr kumimoji="0" lang="zh-CN" altLang="en-US" sz="5400" b="1" i="0" u="none" strike="noStrike" kern="120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Arial" panose="020B0604020202020204" pitchFamily="34" charset="0"/>
              <a:ea typeface="+mn-ea"/>
              <a:cs typeface="+mn-cs"/>
            </a:endParaRPr>
          </a:p>
        </p:txBody>
      </p:sp>
      <p:sp>
        <p:nvSpPr>
          <p:cNvPr id="30" name="矩形 29"/>
          <p:cNvSpPr/>
          <p:nvPr/>
        </p:nvSpPr>
        <p:spPr>
          <a:xfrm>
            <a:off x="4574116" y="3571876"/>
            <a:ext cx="569388"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5400" b="1" i="0" u="none" strike="noStrike" kern="120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Arial" panose="020B0604020202020204" pitchFamily="34" charset="0"/>
                <a:ea typeface="+mn-ea"/>
                <a:cs typeface="+mn-cs"/>
              </a:rPr>
              <a:t>4</a:t>
            </a:r>
            <a:endParaRPr kumimoji="0" lang="zh-CN" altLang="en-US" sz="5400" b="1" i="0" u="none" strike="noStrike" kern="120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Arial" panose="020B0604020202020204" pitchFamily="34" charset="0"/>
              <a:ea typeface="+mn-ea"/>
              <a:cs typeface="+mn-cs"/>
            </a:endParaRPr>
          </a:p>
        </p:txBody>
      </p:sp>
      <p:sp>
        <p:nvSpPr>
          <p:cNvPr id="32" name="标题 1"/>
          <p:cNvSpPr txBox="1"/>
          <p:nvPr/>
        </p:nvSpPr>
        <p:spPr bwMode="auto">
          <a:xfrm>
            <a:off x="1214438" y="6115050"/>
            <a:ext cx="6858000" cy="600075"/>
          </a:xfrm>
          <a:prstGeom prst="rect">
            <a:avLst/>
          </a:prstGeom>
          <a:noFill/>
          <a:ln w="9525">
            <a:noFill/>
            <a:miter lim="800000"/>
          </a:ln>
        </p:spPr>
        <p:txBody>
          <a:bodyPr anchor="ctr"/>
          <a:lstStyle/>
          <a:p>
            <a:pPr marR="0" defTabSz="914400">
              <a:buClrTx/>
              <a:buSzTx/>
              <a:buFontTx/>
              <a:defRPr/>
            </a:pPr>
            <a:r>
              <a:rPr kumimoji="0" lang="en-US" altLang="zh-CN" sz="2400" b="1" i="1" kern="1200" cap="none" spc="0" normalizeH="0" baseline="0" noProof="0" dirty="0">
                <a:effectLst>
                  <a:outerShdw blurRad="38100" dist="38100" dir="2700000" algn="tl">
                    <a:srgbClr val="C0C0C0"/>
                  </a:outerShdw>
                </a:effectLst>
                <a:latin typeface="Franklin Gothic Heavy" panose="020B0903020102020204" pitchFamily="34" charset="0"/>
                <a:ea typeface="宋体" panose="02010600030101010101" pitchFamily="2" charset="-122"/>
                <a:cs typeface="+mn-cs"/>
              </a:rPr>
              <a:t>How do you know? Why are you so sure?</a:t>
            </a:r>
            <a:endParaRPr kumimoji="0" lang="zh-CN" altLang="en-US" sz="2400" b="1" i="1" kern="1200" cap="none" spc="0" normalizeH="0" baseline="0" noProof="0" dirty="0">
              <a:effectLst>
                <a:outerShdw blurRad="38100" dist="38100" dir="2700000" algn="tl">
                  <a:srgbClr val="C0C0C0"/>
                </a:outerShdw>
              </a:effectLst>
              <a:latin typeface="Franklin Gothic Heavy" panose="020B0903020102020204" pitchFamily="34" charset="0"/>
              <a:ea typeface="宋体" panose="02010600030101010101" pitchFamily="2" charset="-122"/>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12"/>
                                        </p:tgtEl>
                                        <p:attrNameLst>
                                          <p:attrName>style.visibility</p:attrName>
                                        </p:attrNameLst>
                                      </p:cBhvr>
                                      <p:to>
                                        <p:strVal val="visible"/>
                                      </p:to>
                                    </p:set>
                                    <p:animEffect transition="in" filter="fade">
                                      <p:cBhvr>
                                        <p:cTn id="7" dur="500"/>
                                        <p:tgtEl>
                                          <p:spTgt spid="41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11"/>
                                        </p:tgtEl>
                                        <p:attrNameLst>
                                          <p:attrName>style.visibility</p:attrName>
                                        </p:attrNameLst>
                                      </p:cBhvr>
                                      <p:to>
                                        <p:strVal val="visible"/>
                                      </p:to>
                                    </p:set>
                                    <p:animEffect transition="in" filter="fade">
                                      <p:cBhvr>
                                        <p:cTn id="12" dur="500"/>
                                        <p:tgtEl>
                                          <p:spTgt spid="41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13"/>
                                        </p:tgtEl>
                                        <p:attrNameLst>
                                          <p:attrName>style.visibility</p:attrName>
                                        </p:attrNameLst>
                                      </p:cBhvr>
                                      <p:to>
                                        <p:strVal val="visible"/>
                                      </p:to>
                                    </p:set>
                                    <p:animEffect transition="in" filter="fade">
                                      <p:cBhvr>
                                        <p:cTn id="17" dur="500"/>
                                        <p:tgtEl>
                                          <p:spTgt spid="41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14"/>
                                        </p:tgtEl>
                                        <p:attrNameLst>
                                          <p:attrName>style.visibility</p:attrName>
                                        </p:attrNameLst>
                                      </p:cBhvr>
                                      <p:to>
                                        <p:strVal val="visible"/>
                                      </p:to>
                                    </p:set>
                                    <p:animEffect transition="in" filter="fade">
                                      <p:cBhvr>
                                        <p:cTn id="22" dur="500"/>
                                        <p:tgtEl>
                                          <p:spTgt spid="41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15"/>
                                        </p:tgtEl>
                                        <p:attrNameLst>
                                          <p:attrName>style.visibility</p:attrName>
                                        </p:attrNameLst>
                                      </p:cBhvr>
                                      <p:to>
                                        <p:strVal val="visible"/>
                                      </p:to>
                                    </p:set>
                                    <p:animEffect transition="in" filter="fade">
                                      <p:cBhvr>
                                        <p:cTn id="27" dur="500"/>
                                        <p:tgtEl>
                                          <p:spTgt spid="4115"/>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xit" presetSubtype="0" fill="hold" nodeType="clickEffect">
                                  <p:stCondLst>
                                    <p:cond delay="0"/>
                                  </p:stCondLst>
                                  <p:childTnLst>
                                    <p:set>
                                      <p:cBhvr>
                                        <p:cTn id="31" dur="1" fill="hold">
                                          <p:stCondLst>
                                            <p:cond delay="0"/>
                                          </p:stCondLst>
                                        </p:cTn>
                                        <p:tgtEl>
                                          <p:spTgt spid="6167"/>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6154"/>
                                        </p:tgtEl>
                                        <p:attrNameLst>
                                          <p:attrName>style.visibility</p:attrName>
                                        </p:attrNameLst>
                                      </p:cBhvr>
                                      <p:to>
                                        <p:strVal val="visible"/>
                                      </p:to>
                                    </p:set>
                                    <p:animEffect transition="in" filter="fade">
                                      <p:cBhvr>
                                        <p:cTn id="36" dur="500"/>
                                        <p:tgtEl>
                                          <p:spTgt spid="6154"/>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randombar(horizontal)">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2" restart="whenNotActive" fill="hold" evtFilter="cancelBubble" nodeType="interactiveSeq">
                <p:stCondLst>
                  <p:cond evt="onClick" delay="0">
                    <p:tgtEl>
                      <p:spTgt spid="6"/>
                    </p:tgtEl>
                  </p:cond>
                </p:stCondLst>
                <p:endSync evt="end" delay="0">
                  <p:rtn val="all"/>
                </p:endSync>
                <p:childTnLst>
                  <p:par>
                    <p:cTn id="43" fill="hold">
                      <p:stCondLst>
                        <p:cond delay="0"/>
                      </p:stCondLst>
                      <p:childTnLst>
                        <p:par>
                          <p:cTn id="44" fill="hold">
                            <p:stCondLst>
                              <p:cond delay="0"/>
                            </p:stCondLst>
                            <p:childTnLst>
                              <p:par>
                                <p:cTn id="45" presetID="1" presetClass="mediacall" presetSubtype="0" fill="hold" nodeType="clickEffect">
                                  <p:stCondLst>
                                    <p:cond delay="0"/>
                                  </p:stCondLst>
                                  <p:childTnLst>
                                    <p:cmd type="call" cmd="playFrom(0.0)">
                                      <p:cBhvr>
                                        <p:cTn id="46" dur="155421" fill="hold"/>
                                        <p:tgtEl>
                                          <p:spTgt spid="6"/>
                                        </p:tgtEl>
                                      </p:cBhvr>
                                    </p:cmd>
                                  </p:childTnLst>
                                </p:cTn>
                              </p:par>
                            </p:childTnLst>
                          </p:cTn>
                        </p:par>
                      </p:childTnLst>
                    </p:cTn>
                  </p:par>
                </p:childTnLst>
              </p:cTn>
              <p:nextCondLst>
                <p:cond evt="onClick" delay="0">
                  <p:tgtEl>
                    <p:spTgt spid="6"/>
                  </p:tgtEl>
                </p:cond>
              </p:nextCondLst>
            </p:seq>
            <p:audio>
              <p:cMediaNode>
                <p:cTn id="4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48" restart="whenNotActive" fill="hold" evtFilter="cancelBubble" nodeType="interactiveSeq">
                <p:stCondLst>
                  <p:cond evt="onClick" delay="0">
                    <p:tgtEl>
                      <p:spTgt spid="7"/>
                    </p:tgtEl>
                  </p:cond>
                </p:stCondLst>
                <p:endSync evt="end" delay="0">
                  <p:rtn val="all"/>
                </p:endSync>
                <p:childTnLst>
                  <p:par>
                    <p:cTn id="49" fill="hold">
                      <p:stCondLst>
                        <p:cond delay="0"/>
                      </p:stCondLst>
                      <p:childTnLst>
                        <p:par>
                          <p:cTn id="50" fill="hold">
                            <p:stCondLst>
                              <p:cond delay="0"/>
                            </p:stCondLst>
                            <p:childTnLst>
                              <p:par>
                                <p:cTn id="51" presetID="1" presetClass="mediacall" presetSubtype="0" fill="hold" nodeType="clickEffect">
                                  <p:stCondLst>
                                    <p:cond delay="0"/>
                                  </p:stCondLst>
                                  <p:childTnLst>
                                    <p:cmd type="call" cmd="playFrom(0.0)">
                                      <p:cBhvr>
                                        <p:cTn id="52" dur="232934" fill="hold"/>
                                        <p:tgtEl>
                                          <p:spTgt spid="7"/>
                                        </p:tgtEl>
                                      </p:cBhvr>
                                    </p:cmd>
                                  </p:childTnLst>
                                </p:cTn>
                              </p:par>
                            </p:childTnLst>
                          </p:cTn>
                        </p:par>
                      </p:childTnLst>
                    </p:cTn>
                  </p:par>
                </p:childTnLst>
              </p:cTn>
              <p:nextCondLst>
                <p:cond evt="onClick" delay="0">
                  <p:tgtEl>
                    <p:spTgt spid="7"/>
                  </p:tgtEl>
                </p:cond>
              </p:nextCondLst>
            </p:seq>
            <p:audio>
              <p:cMediaNode>
                <p:cTn id="5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seq concurrent="1" nextAc="seek">
              <p:cTn id="54" restart="whenNotActive" fill="hold" evtFilter="cancelBubble" nodeType="interactiveSeq">
                <p:stCondLst>
                  <p:cond evt="onClick" delay="0">
                    <p:tgtEl>
                      <p:spTgt spid="9"/>
                    </p:tgtEl>
                  </p:cond>
                </p:stCondLst>
                <p:endSync evt="end" delay="0">
                  <p:rtn val="all"/>
                </p:endSync>
                <p:childTnLst>
                  <p:par>
                    <p:cTn id="55" fill="hold">
                      <p:stCondLst>
                        <p:cond delay="0"/>
                      </p:stCondLst>
                      <p:childTnLst>
                        <p:par>
                          <p:cTn id="56" fill="hold">
                            <p:stCondLst>
                              <p:cond delay="0"/>
                            </p:stCondLst>
                            <p:childTnLst>
                              <p:par>
                                <p:cTn id="57" presetID="1" presetClass="mediacall" presetSubtype="0" fill="hold" nodeType="clickEffect">
                                  <p:stCondLst>
                                    <p:cond delay="0"/>
                                  </p:stCondLst>
                                  <p:childTnLst>
                                    <p:cmd type="call" cmd="playFrom(0.0)">
                                      <p:cBhvr>
                                        <p:cTn id="58" dur="320749" fill="hold"/>
                                        <p:tgtEl>
                                          <p:spTgt spid="9"/>
                                        </p:tgtEl>
                                      </p:cBhvr>
                                    </p:cmd>
                                  </p:childTnLst>
                                </p:cTn>
                              </p:par>
                            </p:childTnLst>
                          </p:cTn>
                        </p:par>
                      </p:childTnLst>
                    </p:cTn>
                  </p:par>
                </p:childTnLst>
              </p:cTn>
              <p:nextCondLst>
                <p:cond evt="onClick" delay="0">
                  <p:tgtEl>
                    <p:spTgt spid="9"/>
                  </p:tgtEl>
                </p:cond>
              </p:nextCondLst>
            </p:seq>
            <p:audio>
              <p:cMediaNode>
                <p:cTn id="59"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seq concurrent="1" nextAc="seek">
              <p:cTn id="60" restart="whenNotActive" fill="hold" evtFilter="cancelBubble" nodeType="interactiveSeq">
                <p:stCondLst>
                  <p:cond evt="onClick" delay="0">
                    <p:tgtEl>
                      <p:spTgt spid="22"/>
                    </p:tgtEl>
                  </p:cond>
                </p:stCondLst>
                <p:endSync evt="end" delay="0">
                  <p:rtn val="all"/>
                </p:endSync>
                <p:childTnLst>
                  <p:par>
                    <p:cTn id="61" fill="hold">
                      <p:stCondLst>
                        <p:cond delay="0"/>
                      </p:stCondLst>
                      <p:childTnLst>
                        <p:par>
                          <p:cTn id="62" fill="hold">
                            <p:stCondLst>
                              <p:cond delay="0"/>
                            </p:stCondLst>
                            <p:childTnLst>
                              <p:par>
                                <p:cTn id="63" presetID="1" presetClass="mediacall" presetSubtype="0" fill="hold" nodeType="clickEffect">
                                  <p:stCondLst>
                                    <p:cond delay="0"/>
                                  </p:stCondLst>
                                  <p:childTnLst>
                                    <p:cmd type="call" cmd="playFrom(0.0)">
                                      <p:cBhvr>
                                        <p:cTn id="64" dur="225317" fill="hold"/>
                                        <p:tgtEl>
                                          <p:spTgt spid="22"/>
                                        </p:tgtEl>
                                      </p:cBhvr>
                                    </p:cmd>
                                  </p:childTnLst>
                                </p:cTn>
                              </p:par>
                            </p:childTnLst>
                          </p:cTn>
                        </p:par>
                      </p:childTnLst>
                    </p:cTn>
                  </p:par>
                </p:childTnLst>
              </p:cTn>
              <p:nextCondLst>
                <p:cond evt="onClick" delay="0">
                  <p:tgtEl>
                    <p:spTgt spid="22"/>
                  </p:tgtEl>
                </p:cond>
              </p:nextCondLst>
            </p:seq>
            <p:audio>
              <p:cMediaNode>
                <p:cTn id="65" fill="hold" display="0">
                  <p:stCondLst>
                    <p:cond delay="indefinite"/>
                  </p:stCondLst>
                  <p:endCondLst>
                    <p:cond evt="onNext" delay="0">
                      <p:tgtEl>
                        <p:sldTgt/>
                      </p:tgtEl>
                    </p:cond>
                    <p:cond evt="onPrev" delay="0">
                      <p:tgtEl>
                        <p:sldTgt/>
                      </p:tgtEl>
                    </p:cond>
                    <p:cond evt="onStopAudio" delay="0">
                      <p:tgtEl>
                        <p:sldTgt/>
                      </p:tgtEl>
                    </p:cond>
                  </p:endCondLst>
                </p:cTn>
                <p:tgtEl>
                  <p:spTgt spid="22"/>
                </p:tgtEl>
              </p:cMediaNode>
            </p:audio>
            <p:seq concurrent="1" nextAc="seek">
              <p:cTn id="66" restart="whenNotActive" fill="hold" evtFilter="cancelBubble" nodeType="interactiveSeq">
                <p:stCondLst>
                  <p:cond evt="onClick" delay="0">
                    <p:tgtEl>
                      <p:spTgt spid="26"/>
                    </p:tgtEl>
                  </p:cond>
                </p:stCondLst>
                <p:endSync evt="end" delay="0">
                  <p:rtn val="all"/>
                </p:endSync>
                <p:childTnLst>
                  <p:par>
                    <p:cTn id="67" fill="hold">
                      <p:stCondLst>
                        <p:cond delay="0"/>
                      </p:stCondLst>
                      <p:childTnLst>
                        <p:par>
                          <p:cTn id="68" fill="hold">
                            <p:stCondLst>
                              <p:cond delay="0"/>
                            </p:stCondLst>
                            <p:childTnLst>
                              <p:par>
                                <p:cTn id="69" presetID="1" presetClass="mediacall" presetSubtype="0" fill="hold" nodeType="clickEffect">
                                  <p:stCondLst>
                                    <p:cond delay="0"/>
                                  </p:stCondLst>
                                  <p:childTnLst>
                                    <p:cmd type="call" cmd="playFrom(0.0)">
                                      <p:cBhvr>
                                        <p:cTn id="70" dur="392383" fill="hold"/>
                                        <p:tgtEl>
                                          <p:spTgt spid="26"/>
                                        </p:tgtEl>
                                      </p:cBhvr>
                                    </p:cmd>
                                  </p:childTnLst>
                                </p:cTn>
                              </p:par>
                            </p:childTnLst>
                          </p:cTn>
                        </p:par>
                      </p:childTnLst>
                    </p:cTn>
                  </p:par>
                </p:childTnLst>
              </p:cTn>
              <p:nextCondLst>
                <p:cond evt="onClick" delay="0">
                  <p:tgtEl>
                    <p:spTgt spid="26"/>
                  </p:tgtEl>
                </p:cond>
              </p:nextCondLst>
            </p:seq>
            <p:audio>
              <p:cMediaNode>
                <p:cTn id="71" fill="hold" display="0">
                  <p:stCondLst>
                    <p:cond delay="indefinite"/>
                  </p:stCondLst>
                  <p:endCondLst>
                    <p:cond evt="onNext" delay="0">
                      <p:tgtEl>
                        <p:sldTgt/>
                      </p:tgtEl>
                    </p:cond>
                    <p:cond evt="onPrev" delay="0">
                      <p:tgtEl>
                        <p:sldTgt/>
                      </p:tgtEl>
                    </p:cond>
                    <p:cond evt="onStopAudio" delay="0">
                      <p:tgtEl>
                        <p:sldTgt/>
                      </p:tgtEl>
                    </p:cond>
                  </p:endCondLst>
                </p:cTn>
                <p:tgtEl>
                  <p:spTgt spid="26"/>
                </p:tgtEl>
              </p:cMediaNode>
            </p:audio>
          </p:childTnLst>
        </p:cTn>
      </p:par>
    </p:tnLst>
    <p:bldLst>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圆角矩形 11"/>
          <p:cNvSpPr/>
          <p:nvPr/>
        </p:nvSpPr>
        <p:spPr>
          <a:xfrm>
            <a:off x="642938" y="642938"/>
            <a:ext cx="7786688" cy="1285875"/>
          </a:xfrm>
          <a:prstGeom prst="round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FFFF00"/>
              </a:solidFill>
              <a:effectLst/>
              <a:uLnTx/>
              <a:uFillTx/>
              <a:latin typeface="+mn-lt"/>
              <a:ea typeface="宋体" panose="02010600030101010101" pitchFamily="2" charset="-122"/>
              <a:cs typeface="+mn-cs"/>
            </a:endParaRPr>
          </a:p>
        </p:txBody>
      </p:sp>
      <p:sp>
        <p:nvSpPr>
          <p:cNvPr id="3" name="内容占位符 2"/>
          <p:cNvSpPr>
            <a:spLocks noGrp="1"/>
          </p:cNvSpPr>
          <p:nvPr>
            <p:ph idx="1"/>
          </p:nvPr>
        </p:nvSpPr>
        <p:spPr>
          <a:xfrm>
            <a:off x="642938" y="714375"/>
            <a:ext cx="7643813" cy="1071563"/>
          </a:xfrm>
        </p:spPr>
        <p:txBody>
          <a:bodyPr vert="horz" wrap="square" lIns="91440" tIns="45720" rIns="91440" bIns="45720" numCol="1" anchor="t" anchorCtr="0" compatLnSpc="1"/>
          <a:lstStyle/>
          <a:p>
            <a:pPr marL="323850" marR="0" lvl="0" indent="-342900" algn="l" defTabSz="914400" rtl="0" eaLnBrk="1" fontAlgn="base" latinLnBrk="0" hangingPunct="1">
              <a:lnSpc>
                <a:spcPct val="100000"/>
              </a:lnSpc>
              <a:spcBef>
                <a:spcPct val="0"/>
              </a:spcBef>
              <a:spcAft>
                <a:spcPct val="0"/>
              </a:spcAft>
              <a:buClrTx/>
              <a:buSzTx/>
              <a:buFontTx/>
              <a:buNone/>
              <a:defRPr/>
            </a:pPr>
            <a:r>
              <a:rPr kumimoji="0" lang="en-US" altLang="zh-CN" sz="2400" b="1" i="1"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Algerian" panose="04020705040A02060702" pitchFamily="82" charset="0"/>
                <a:ea typeface="宋体" panose="02010600030101010101" pitchFamily="2" charset="-122"/>
                <a:cs typeface="+mn-cs"/>
              </a:rPr>
              <a:t>“Music is the shorthand of emotion.”</a:t>
            </a:r>
            <a:br>
              <a:rPr kumimoji="0" lang="en-US" altLang="zh-CN" sz="2400" b="1" i="1"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Algerian" panose="04020705040A02060702" pitchFamily="82" charset="0"/>
                <a:ea typeface="宋体" panose="02010600030101010101" pitchFamily="2" charset="-122"/>
                <a:cs typeface="+mn-cs"/>
              </a:rPr>
            </a:br>
            <a:r>
              <a:rPr kumimoji="0" lang="en-US" altLang="zh-CN" sz="2400" b="1" i="1"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Algerian" panose="04020705040A02060702" pitchFamily="82" charset="0"/>
                <a:ea typeface="宋体" panose="02010600030101010101" pitchFamily="2" charset="-122"/>
                <a:cs typeface="+mn-cs"/>
              </a:rPr>
              <a:t>                            </a:t>
            </a:r>
            <a:r>
              <a:rPr kumimoji="0" lang="en-US" altLang="zh-CN" sz="1000" b="1" i="1"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Algerian" panose="04020705040A02060702" pitchFamily="82" charset="0"/>
                <a:ea typeface="宋体" panose="02010600030101010101" pitchFamily="2" charset="-122"/>
                <a:cs typeface="+mn-cs"/>
              </a:rPr>
              <a:t>  </a:t>
            </a:r>
            <a:endParaRPr kumimoji="0" lang="en-US" altLang="zh-CN" sz="1000" b="1" i="1"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Algerian" panose="04020705040A02060702" pitchFamily="82" charset="0"/>
              <a:ea typeface="宋体" panose="02010600030101010101" pitchFamily="2" charset="-122"/>
              <a:cs typeface="+mn-cs"/>
            </a:endParaRPr>
          </a:p>
          <a:p>
            <a:pPr marL="323850" marR="0" lvl="0" indent="-342900" algn="l" defTabSz="914400" rtl="0" eaLnBrk="1" fontAlgn="base" latinLnBrk="0" hangingPunct="1">
              <a:lnSpc>
                <a:spcPct val="100000"/>
              </a:lnSpc>
              <a:spcBef>
                <a:spcPct val="0"/>
              </a:spcBef>
              <a:spcAft>
                <a:spcPct val="0"/>
              </a:spcAft>
              <a:buClrTx/>
              <a:buSzTx/>
              <a:buFontTx/>
              <a:buNone/>
              <a:defRPr/>
            </a:pPr>
            <a:r>
              <a:rPr kumimoji="0" lang="en-US" altLang="zh-CN" sz="2400" b="1" i="1"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Algerian" panose="04020705040A02060702" pitchFamily="82" charset="0"/>
                <a:ea typeface="宋体" panose="02010600030101010101" pitchFamily="2" charset="-122"/>
                <a:cs typeface="+mn-cs"/>
              </a:rPr>
              <a:t>                                                                       Leo Tolstoy</a:t>
            </a:r>
            <a:endParaRPr kumimoji="0" lang="en-US" altLang="zh-CN" sz="2400" b="1" i="1"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Algerian" panose="04020705040A02060702" pitchFamily="82" charset="0"/>
              <a:ea typeface="宋体" panose="02010600030101010101" pitchFamily="2" charset="-122"/>
              <a:cs typeface="+mn-cs"/>
            </a:endParaRPr>
          </a:p>
        </p:txBody>
      </p:sp>
      <p:sp>
        <p:nvSpPr>
          <p:cNvPr id="9" name="矩形 8"/>
          <p:cNvSpPr/>
          <p:nvPr/>
        </p:nvSpPr>
        <p:spPr>
          <a:xfrm>
            <a:off x="2714612" y="4364188"/>
            <a:ext cx="3929090" cy="707886"/>
          </a:xfrm>
          <a:prstGeom prst="rect">
            <a:avLst/>
          </a:prstGeom>
          <a:noFill/>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Arial" panose="020B0604020202020204" pitchFamily="34" charset="0"/>
                <a:ea typeface="+mn-ea"/>
                <a:cs typeface="+mn-cs"/>
              </a:rPr>
              <a:t>our memories</a:t>
            </a:r>
            <a:endParaRPr kumimoji="0" lang="zh-CN" altLang="en-US" sz="4000" b="1" i="0" u="none" strike="noStrike" kern="1200" cap="none" spc="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Arial" panose="020B0604020202020204" pitchFamily="34" charset="0"/>
              <a:ea typeface="+mn-ea"/>
              <a:cs typeface="+mn-cs"/>
            </a:endParaRPr>
          </a:p>
        </p:txBody>
      </p:sp>
      <p:sp>
        <p:nvSpPr>
          <p:cNvPr id="10" name="矩形 9"/>
          <p:cNvSpPr/>
          <p:nvPr/>
        </p:nvSpPr>
        <p:spPr>
          <a:xfrm>
            <a:off x="2428860" y="5507196"/>
            <a:ext cx="4663456" cy="707886"/>
          </a:xfrm>
          <a:prstGeom prst="rect">
            <a:avLst/>
          </a:prstGeom>
          <a:noFill/>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Arial" panose="020B0604020202020204" pitchFamily="34" charset="0"/>
                <a:ea typeface="+mn-ea"/>
                <a:cs typeface="+mn-cs"/>
              </a:rPr>
              <a:t>musical memories</a:t>
            </a:r>
            <a:endParaRPr kumimoji="0" lang="zh-CN" altLang="en-US" sz="4000" b="1" i="0" u="none" strike="noStrike" kern="1200" cap="none" spc="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Arial" panose="020B0604020202020204" pitchFamily="34" charset="0"/>
              <a:ea typeface="+mn-ea"/>
              <a:cs typeface="+mn-cs"/>
            </a:endParaRPr>
          </a:p>
        </p:txBody>
      </p:sp>
      <p:pic>
        <p:nvPicPr>
          <p:cNvPr id="11" name="Picture 5" descr="C:\Documents and Settings\Chris\Local Settings\Temporary Internet Files\Content.IE5\WXXLI8W7\MMj03034390000[1].gif"/>
          <p:cNvPicPr>
            <a:picLocks noChangeAspect="1"/>
          </p:cNvPicPr>
          <p:nvPr/>
        </p:nvPicPr>
        <p:blipFill>
          <a:blip r:embed="rId1"/>
          <a:stretch>
            <a:fillRect/>
          </a:stretch>
        </p:blipFill>
        <p:spPr>
          <a:xfrm>
            <a:off x="4000500" y="3992563"/>
            <a:ext cx="928688" cy="436562"/>
          </a:xfrm>
          <a:prstGeom prst="rect">
            <a:avLst/>
          </a:prstGeom>
          <a:noFill/>
          <a:ln w="9525">
            <a:noFill/>
          </a:ln>
        </p:spPr>
      </p:pic>
      <p:sp>
        <p:nvSpPr>
          <p:cNvPr id="13" name="矩形 12"/>
          <p:cNvSpPr/>
          <p:nvPr/>
        </p:nvSpPr>
        <p:spPr>
          <a:xfrm>
            <a:off x="2708008" y="3286124"/>
            <a:ext cx="3935694" cy="707886"/>
          </a:xfrm>
          <a:prstGeom prst="rect">
            <a:avLst/>
          </a:prstGeom>
          <a:noFill/>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Arial" panose="020B0604020202020204" pitchFamily="34" charset="0"/>
                <a:ea typeface="+mn-ea"/>
                <a:cs typeface="+mn-cs"/>
              </a:rPr>
              <a:t>human emotions</a:t>
            </a:r>
            <a:endParaRPr kumimoji="0" lang="zh-CN" altLang="en-US" sz="4000" b="1" i="0" u="none" strike="noStrike" kern="1200" cap="none" spc="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Arial" panose="020B0604020202020204" pitchFamily="34" charset="0"/>
              <a:ea typeface="+mn-ea"/>
              <a:cs typeface="+mn-cs"/>
            </a:endParaRPr>
          </a:p>
        </p:txBody>
      </p:sp>
      <p:sp>
        <p:nvSpPr>
          <p:cNvPr id="14" name="矩形 13"/>
          <p:cNvSpPr/>
          <p:nvPr/>
        </p:nvSpPr>
        <p:spPr>
          <a:xfrm>
            <a:off x="3643410" y="2214554"/>
            <a:ext cx="1667444" cy="707886"/>
          </a:xfrm>
          <a:prstGeom prst="rect">
            <a:avLst/>
          </a:prstGeom>
          <a:noFill/>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Arial" panose="020B0604020202020204" pitchFamily="34" charset="0"/>
                <a:ea typeface="+mn-ea"/>
                <a:cs typeface="+mn-cs"/>
              </a:rPr>
              <a:t>music</a:t>
            </a:r>
            <a:endParaRPr kumimoji="0" lang="zh-CN" altLang="en-US" sz="4000" b="1" i="0" u="none" strike="noStrike" kern="1200" cap="none" spc="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Arial" panose="020B0604020202020204" pitchFamily="34" charset="0"/>
              <a:ea typeface="+mn-ea"/>
              <a:cs typeface="+mn-cs"/>
            </a:endParaRPr>
          </a:p>
        </p:txBody>
      </p:sp>
      <p:pic>
        <p:nvPicPr>
          <p:cNvPr id="15" name="Picture 5" descr="C:\Documents and Settings\Chris\Local Settings\Temporary Internet Files\Content.IE5\WXXLI8W7\MMj03034390000[1].gif"/>
          <p:cNvPicPr>
            <a:picLocks noChangeAspect="1"/>
          </p:cNvPicPr>
          <p:nvPr/>
        </p:nvPicPr>
        <p:blipFill>
          <a:blip r:embed="rId1"/>
          <a:stretch>
            <a:fillRect/>
          </a:stretch>
        </p:blipFill>
        <p:spPr>
          <a:xfrm>
            <a:off x="4000500" y="2928938"/>
            <a:ext cx="911225" cy="428625"/>
          </a:xfrm>
          <a:prstGeom prst="rect">
            <a:avLst/>
          </a:prstGeom>
          <a:noFill/>
          <a:ln w="9525">
            <a:noFill/>
          </a:ln>
        </p:spPr>
      </p:pic>
      <p:sp>
        <p:nvSpPr>
          <p:cNvPr id="16" name="下箭头 15"/>
          <p:cNvSpPr/>
          <p:nvPr/>
        </p:nvSpPr>
        <p:spPr>
          <a:xfrm>
            <a:off x="4429125" y="5143500"/>
            <a:ext cx="214313" cy="3571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pic>
        <p:nvPicPr>
          <p:cNvPr id="26" name="Picture 11" descr="C:\Documents and Settings\Chris\Local Settings\Temporary Internet Files\Content.IE5\O0LZWEU3\MC900431501[1].png"/>
          <p:cNvPicPr>
            <a:picLocks noChangeAspect="1"/>
          </p:cNvPicPr>
          <p:nvPr/>
        </p:nvPicPr>
        <p:blipFill>
          <a:blip r:embed="rId2"/>
          <a:stretch>
            <a:fillRect/>
          </a:stretch>
        </p:blipFill>
        <p:spPr>
          <a:xfrm>
            <a:off x="2571750" y="2071688"/>
            <a:ext cx="914400" cy="914400"/>
          </a:xfrm>
          <a:prstGeom prst="rect">
            <a:avLst/>
          </a:prstGeom>
          <a:noFill/>
          <a:ln w="9525">
            <a:noFill/>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charRg st="0" end="68"/>
                                            </p:txEl>
                                          </p:spTgt>
                                        </p:tgtEl>
                                        <p:attrNameLst>
                                          <p:attrName>style.visibility</p:attrName>
                                        </p:attrNameLst>
                                      </p:cBhvr>
                                      <p:to>
                                        <p:strVal val="visible"/>
                                      </p:to>
                                    </p:set>
                                    <p:animEffect transition="in" filter="fade">
                                      <p:cBhvr>
                                        <p:cTn id="7" dur="500"/>
                                        <p:tgtEl>
                                          <p:spTgt spid="3">
                                            <p:txEl>
                                              <p:charRg st="0" end="68"/>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charRg st="68" end="151"/>
                                            </p:txEl>
                                          </p:spTgt>
                                        </p:tgtEl>
                                        <p:attrNameLst>
                                          <p:attrName>style.visibility</p:attrName>
                                        </p:attrNameLst>
                                      </p:cBhvr>
                                      <p:to>
                                        <p:strVal val="visible"/>
                                      </p:to>
                                    </p:set>
                                    <p:animEffect transition="in" filter="fade">
                                      <p:cBhvr>
                                        <p:cTn id="10" dur="500"/>
                                        <p:tgtEl>
                                          <p:spTgt spid="3">
                                            <p:txEl>
                                              <p:charRg st="68" end="15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anim calcmode="lin" valueType="num">
                                      <p:cBhvr>
                                        <p:cTn id="40" dur="500" fill="hold"/>
                                        <p:tgtEl>
                                          <p:spTgt spid="16"/>
                                        </p:tgtEl>
                                        <p:attrNameLst>
                                          <p:attrName>ppt_x</p:attrName>
                                        </p:attrNameLst>
                                      </p:cBhvr>
                                      <p:tavLst>
                                        <p:tav tm="0">
                                          <p:val>
                                            <p:strVal val="#ppt_x"/>
                                          </p:val>
                                        </p:tav>
                                        <p:tav tm="100000">
                                          <p:val>
                                            <p:strVal val="#ppt_x"/>
                                          </p:val>
                                        </p:tav>
                                      </p:tavLst>
                                    </p:anim>
                                    <p:anim calcmode="lin" valueType="num">
                                      <p:cBhvr>
                                        <p:cTn id="41" dur="5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2000232" y="428604"/>
            <a:ext cx="4663456" cy="707886"/>
          </a:xfrm>
          <a:prstGeom prst="rect">
            <a:avLst/>
          </a:prstGeom>
          <a:noFill/>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Arial" panose="020B0604020202020204" pitchFamily="34" charset="0"/>
                <a:ea typeface="+mn-ea"/>
                <a:cs typeface="+mn-cs"/>
              </a:rPr>
              <a:t>musical memories</a:t>
            </a:r>
            <a:endParaRPr kumimoji="0" lang="zh-CN" altLang="en-US" sz="4000" b="1" i="0" u="none" strike="noStrike" kern="1200" cap="none" spc="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Arial" panose="020B0604020202020204" pitchFamily="34" charset="0"/>
              <a:ea typeface="+mn-ea"/>
              <a:cs typeface="+mn-cs"/>
            </a:endParaRPr>
          </a:p>
        </p:txBody>
      </p:sp>
      <p:pic>
        <p:nvPicPr>
          <p:cNvPr id="6148" name="Picture 3" descr="C:\Documents and Settings\Chris\Local Settings\Temporary Internet Files\Content.IE5\PCFGKYDQ\MCj03314710000[1].wmf"/>
          <p:cNvPicPr>
            <a:picLocks noChangeAspect="1" noChangeArrowheads="1"/>
          </p:cNvPicPr>
          <p:nvPr/>
        </p:nvPicPr>
        <p:blipFill>
          <a:blip r:embed="rId1" cstate="print">
            <a:duotone>
              <a:schemeClr val="accent2">
                <a:shade val="45000"/>
                <a:satMod val="135000"/>
              </a:schemeClr>
              <a:prstClr val="white"/>
            </a:duotone>
          </a:blip>
          <a:srcRect/>
          <a:stretch>
            <a:fillRect/>
          </a:stretch>
        </p:blipFill>
        <p:spPr bwMode="auto">
          <a:xfrm>
            <a:off x="6786578" y="714356"/>
            <a:ext cx="1785937" cy="1000125"/>
          </a:xfrm>
          <a:prstGeom prst="rect">
            <a:avLst/>
          </a:prstGeom>
          <a:noFill/>
          <a:ln w="9525">
            <a:noFill/>
            <a:miter lim="800000"/>
            <a:headEnd/>
            <a:tailEnd/>
          </a:ln>
        </p:spPr>
      </p:pic>
      <p:sp>
        <p:nvSpPr>
          <p:cNvPr id="12" name="TextBox 11"/>
          <p:cNvSpPr txBox="1"/>
          <p:nvPr/>
        </p:nvSpPr>
        <p:spPr>
          <a:xfrm>
            <a:off x="1285875" y="1785938"/>
            <a:ext cx="3687763" cy="461963"/>
          </a:xfrm>
          <a:prstGeom prst="rect">
            <a:avLst/>
          </a:prstGeom>
          <a:noFill/>
        </p:spPr>
        <p:txBody>
          <a:bodyPr wrap="none">
            <a:spAutoFit/>
          </a:bodyPr>
          <a:lstStyle/>
          <a:p>
            <a:pPr marR="0" defTabSz="914400">
              <a:buClrTx/>
              <a:buSzTx/>
              <a:buFontTx/>
              <a:defRPr/>
            </a:pPr>
            <a:r>
              <a:rPr kumimoji="0" lang="en-US" altLang="zh-CN" sz="2400" b="1" i="1" kern="1200" cap="none" spc="0" normalizeH="0" baseline="0" noProof="0" dirty="0">
                <a:effectLst>
                  <a:outerShdw blurRad="38100" dist="38100" dir="2700000" algn="tl">
                    <a:srgbClr val="C0C0C0"/>
                  </a:outerShdw>
                </a:effectLst>
                <a:latin typeface="Arial" panose="020B0604020202020204" pitchFamily="34" charset="0"/>
                <a:ea typeface="宋体" panose="02010600030101010101" pitchFamily="2" charset="-122"/>
                <a:cs typeface="+mn-cs"/>
              </a:rPr>
              <a:t>Language and Culture Tips</a:t>
            </a:r>
            <a:endParaRPr kumimoji="0" lang="zh-CN" altLang="en-US" sz="2400" b="1" i="1" kern="1200" cap="none" spc="0" normalizeH="0" baseline="0" noProof="0" dirty="0">
              <a:effectLst>
                <a:outerShdw blurRad="38100" dist="38100" dir="2700000" algn="tl">
                  <a:srgbClr val="C0C0C0"/>
                </a:outerShdw>
              </a:effectLst>
              <a:latin typeface="Arial" panose="020B0604020202020204" pitchFamily="34" charset="0"/>
              <a:ea typeface="宋体" panose="02010600030101010101" pitchFamily="2" charset="-122"/>
              <a:cs typeface="+mn-cs"/>
            </a:endParaRPr>
          </a:p>
        </p:txBody>
      </p:sp>
      <p:sp>
        <p:nvSpPr>
          <p:cNvPr id="13" name="TextBox 12"/>
          <p:cNvSpPr txBox="1"/>
          <p:nvPr/>
        </p:nvSpPr>
        <p:spPr>
          <a:xfrm>
            <a:off x="1214438" y="2643188"/>
            <a:ext cx="4643437" cy="708025"/>
          </a:xfrm>
          <a:prstGeom prst="rect">
            <a:avLst/>
          </a:prstGeom>
          <a:noFill/>
          <a:ln w="9525">
            <a:noFill/>
          </a:ln>
        </p:spPr>
        <p:txBody>
          <a:bodyPr>
            <a:spAutoFit/>
          </a:bodyPr>
          <a:p>
            <a:r>
              <a:rPr lang="en-US" altLang="zh-CN" sz="2000" b="1" u="sng" dirty="0">
                <a:solidFill>
                  <a:srgbClr val="002060"/>
                </a:solidFill>
                <a:latin typeface="Arial" panose="020B0604020202020204" pitchFamily="34" charset="0"/>
                <a:ea typeface="宋体" panose="02010600030101010101" pitchFamily="2" charset="-122"/>
              </a:rPr>
              <a:t>“Can You Feel the Love Tonight?”</a:t>
            </a:r>
            <a:r>
              <a:rPr lang="en-US" altLang="zh-CN" sz="2000" b="1" dirty="0">
                <a:solidFill>
                  <a:srgbClr val="002060"/>
                </a:solidFill>
                <a:latin typeface="Arial" panose="020B0604020202020204" pitchFamily="34" charset="0"/>
                <a:ea typeface="宋体" panose="02010600030101010101" pitchFamily="2" charset="-122"/>
              </a:rPr>
              <a:t> </a:t>
            </a:r>
            <a:endParaRPr lang="en-US" altLang="zh-CN" sz="2000" b="1" dirty="0">
              <a:solidFill>
                <a:srgbClr val="002060"/>
              </a:solidFill>
              <a:latin typeface="Arial" panose="020B0604020202020204" pitchFamily="34" charset="0"/>
              <a:ea typeface="宋体" panose="02010600030101010101" pitchFamily="2" charset="-122"/>
            </a:endParaRPr>
          </a:p>
          <a:p>
            <a:r>
              <a:rPr lang="en-US" altLang="zh-CN" sz="2000" dirty="0">
                <a:solidFill>
                  <a:srgbClr val="002060"/>
                </a:solidFill>
                <a:latin typeface="Arial" panose="020B0604020202020204" pitchFamily="34" charset="0"/>
                <a:ea typeface="宋体" panose="02010600030101010101" pitchFamily="2" charset="-122"/>
              </a:rPr>
              <a:t>a song in the movie The Lion King</a:t>
            </a:r>
            <a:endParaRPr lang="zh-CN" altLang="en-US" sz="2000" dirty="0">
              <a:solidFill>
                <a:srgbClr val="002060"/>
              </a:solidFill>
              <a:latin typeface="Arial" panose="020B0604020202020204" pitchFamily="34" charset="0"/>
              <a:ea typeface="宋体" panose="02010600030101010101" pitchFamily="2" charset="-122"/>
            </a:endParaRPr>
          </a:p>
        </p:txBody>
      </p:sp>
      <p:sp>
        <p:nvSpPr>
          <p:cNvPr id="14" name="TextBox 13"/>
          <p:cNvSpPr txBox="1"/>
          <p:nvPr/>
        </p:nvSpPr>
        <p:spPr>
          <a:xfrm>
            <a:off x="1285875" y="3643313"/>
            <a:ext cx="4714875" cy="1016000"/>
          </a:xfrm>
          <a:prstGeom prst="rect">
            <a:avLst/>
          </a:prstGeom>
          <a:noFill/>
          <a:ln w="9525">
            <a:noFill/>
          </a:ln>
        </p:spPr>
        <p:txBody>
          <a:bodyPr>
            <a:spAutoFit/>
          </a:bodyPr>
          <a:p>
            <a:r>
              <a:rPr lang="en-US" altLang="zh-CN" sz="2000" b="1" u="sng" dirty="0">
                <a:solidFill>
                  <a:srgbClr val="002060"/>
                </a:solidFill>
                <a:latin typeface="Arial" panose="020B0604020202020204" pitchFamily="34" charset="0"/>
                <a:ea typeface="宋体" panose="02010600030101010101" pitchFamily="2" charset="-122"/>
              </a:rPr>
              <a:t>Elton John </a:t>
            </a:r>
            <a:r>
              <a:rPr lang="en-US" altLang="zh-CN" sz="2000" b="1" dirty="0">
                <a:solidFill>
                  <a:srgbClr val="002060"/>
                </a:solidFill>
                <a:latin typeface="Arial" panose="020B0604020202020204" pitchFamily="34" charset="0"/>
                <a:ea typeface="宋体" panose="02010600030101010101" pitchFamily="2" charset="-122"/>
              </a:rPr>
              <a:t> </a:t>
            </a:r>
            <a:endParaRPr lang="en-US" altLang="zh-CN" sz="2000" b="1" dirty="0">
              <a:solidFill>
                <a:srgbClr val="002060"/>
              </a:solidFill>
              <a:latin typeface="Arial" panose="020B0604020202020204" pitchFamily="34" charset="0"/>
              <a:ea typeface="宋体" panose="02010600030101010101" pitchFamily="2" charset="-122"/>
            </a:endParaRPr>
          </a:p>
          <a:p>
            <a:r>
              <a:rPr lang="en-US" altLang="zh-CN" sz="2000" dirty="0">
                <a:solidFill>
                  <a:srgbClr val="002060"/>
                </a:solidFill>
                <a:latin typeface="Arial" panose="020B0604020202020204" pitchFamily="34" charset="0"/>
                <a:ea typeface="宋体" panose="02010600030101010101" pitchFamily="2" charset="-122"/>
              </a:rPr>
              <a:t>English singer, song-writer, composer and pianist</a:t>
            </a:r>
            <a:endParaRPr lang="zh-CN" altLang="en-US" sz="2000" dirty="0">
              <a:solidFill>
                <a:srgbClr val="002060"/>
              </a:solidFill>
              <a:latin typeface="Arial" panose="020B0604020202020204" pitchFamily="34" charset="0"/>
              <a:ea typeface="宋体" panose="02010600030101010101" pitchFamily="2" charset="-122"/>
            </a:endParaRPr>
          </a:p>
        </p:txBody>
      </p:sp>
      <p:pic>
        <p:nvPicPr>
          <p:cNvPr id="21" name="图片 20" descr="400px-Elton_John_on_stage%2C_2008.jpg"/>
          <p:cNvPicPr>
            <a:picLocks noChangeAspect="1"/>
          </p:cNvPicPr>
          <p:nvPr/>
        </p:nvPicPr>
        <p:blipFill>
          <a:blip r:embed="rId2"/>
          <a:stretch>
            <a:fillRect/>
          </a:stretch>
        </p:blipFill>
        <p:spPr>
          <a:xfrm>
            <a:off x="6215063" y="3429000"/>
            <a:ext cx="2214562" cy="2928938"/>
          </a:xfrm>
          <a:prstGeom prst="rect">
            <a:avLst/>
          </a:prstGeom>
          <a:noFill/>
          <a:ln w="9525">
            <a:noFill/>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80">
                                          <p:stCondLst>
                                            <p:cond delay="0"/>
                                          </p:stCondLst>
                                        </p:cTn>
                                        <p:tgtEl>
                                          <p:spTgt spid="12"/>
                                        </p:tgtEl>
                                      </p:cBhvr>
                                    </p:animEffect>
                                    <p:anim calcmode="lin" valueType="num">
                                      <p:cBhvr>
                                        <p:cTn id="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
                                        </p:tgtEl>
                                        <p:attrNameLst>
                                          <p:attrName>ppt_y</p:attrName>
                                        </p:attrNameLst>
                                      </p:cBhvr>
                                      <p:tavLst>
                                        <p:tav tm="0" fmla="#ppt_y-sin(pi*$)/3">
                                          <p:val>
                                            <p:fltVal val="0.500000"/>
                                          </p:val>
                                        </p:tav>
                                        <p:tav tm="100000">
                                          <p:val>
                                            <p:fltVal val="1.000000"/>
                                          </p:val>
                                        </p:tav>
                                      </p:tavLst>
                                    </p:anim>
                                    <p:anim calcmode="lin" valueType="num">
                                      <p:cBhvr>
                                        <p:cTn id="10" dur="664" tmFilter="0, 0; 0.125,0.2665; 0.25,0.4; 0.375,0.465; 0.5,0.5;  0.625,0.535; 0.75,0.6; 0.875,0.7335; 1,1">
                                          <p:stCondLst>
                                            <p:cond delay="664"/>
                                          </p:stCondLst>
                                        </p:cTn>
                                        <p:tgtEl>
                                          <p:spTgt spid="12"/>
                                        </p:tgtEl>
                                        <p:attrNameLst>
                                          <p:attrName>ppt_y</p:attrName>
                                        </p:attrNameLst>
                                      </p:cBhvr>
                                      <p:tavLst>
                                        <p:tav tm="0" fmla="#ppt_y-sin(pi*$)/9">
                                          <p:val>
                                            <p:fltVal val="0.000000"/>
                                          </p:val>
                                        </p:tav>
                                        <p:tav tm="100000">
                                          <p:val>
                                            <p:fltVal val="1.000000"/>
                                          </p:val>
                                        </p:tav>
                                      </p:tavLst>
                                    </p:anim>
                                    <p:anim calcmode="lin" valueType="num">
                                      <p:cBhvr>
                                        <p:cTn id="11" dur="332" tmFilter="0, 0; 0.125,0.2665; 0.25,0.4; 0.375,0.465; 0.5,0.5;  0.625,0.535; 0.75,0.6; 0.875,0.7335; 1,1">
                                          <p:stCondLst>
                                            <p:cond delay="1324"/>
                                          </p:stCondLst>
                                        </p:cTn>
                                        <p:tgtEl>
                                          <p:spTgt spid="12"/>
                                        </p:tgtEl>
                                        <p:attrNameLst>
                                          <p:attrName>ppt_y</p:attrName>
                                        </p:attrNameLst>
                                      </p:cBhvr>
                                      <p:tavLst>
                                        <p:tav tm="0" fmla="#ppt_y-sin(pi*$)/27">
                                          <p:val>
                                            <p:fltVal val="0.000000"/>
                                          </p:val>
                                        </p:tav>
                                        <p:tav tm="100000">
                                          <p:val>
                                            <p:fltVal val="1.000000"/>
                                          </p:val>
                                        </p:tav>
                                      </p:tavLst>
                                    </p:anim>
                                    <p:anim calcmode="lin" valueType="num">
                                      <p:cBhvr>
                                        <p:cTn id="12" dur="164" tmFilter="0, 0; 0.125,0.2665; 0.25,0.4; 0.375,0.465; 0.5,0.5;  0.625,0.535; 0.75,0.6; 0.875,0.7335; 1,1">
                                          <p:stCondLst>
                                            <p:cond delay="1656"/>
                                          </p:stCondLst>
                                        </p:cTn>
                                        <p:tgtEl>
                                          <p:spTgt spid="12"/>
                                        </p:tgtEl>
                                        <p:attrNameLst>
                                          <p:attrName>ppt_y</p:attrName>
                                        </p:attrNameLst>
                                      </p:cBhvr>
                                      <p:tavLst>
                                        <p:tav tm="0" fmla="#ppt_y-sin(pi*$)/81">
                                          <p:val>
                                            <p:fltVal val="0.000000"/>
                                          </p:val>
                                        </p:tav>
                                        <p:tav tm="100000">
                                          <p:val>
                                            <p:fltVal val="1.000000"/>
                                          </p:val>
                                        </p:tav>
                                      </p:tavLst>
                                    </p:anim>
                                    <p:animScale>
                                      <p:cBhvr>
                                        <p:cTn id="13" dur="26">
                                          <p:stCondLst>
                                            <p:cond delay="650"/>
                                          </p:stCondLst>
                                        </p:cTn>
                                        <p:tgtEl>
                                          <p:spTgt spid="12"/>
                                        </p:tgtEl>
                                      </p:cBhvr>
                                      <p:to x="100000" y="60000"/>
                                    </p:animScale>
                                    <p:animScale>
                                      <p:cBhvr>
                                        <p:cTn id="14" dur="166" decel="50000">
                                          <p:stCondLst>
                                            <p:cond delay="676"/>
                                          </p:stCondLst>
                                        </p:cTn>
                                        <p:tgtEl>
                                          <p:spTgt spid="12"/>
                                        </p:tgtEl>
                                      </p:cBhvr>
                                      <p:to x="100000" y="100000"/>
                                    </p:animScale>
                                    <p:animScale>
                                      <p:cBhvr>
                                        <p:cTn id="15" dur="26">
                                          <p:stCondLst>
                                            <p:cond delay="1312"/>
                                          </p:stCondLst>
                                        </p:cTn>
                                        <p:tgtEl>
                                          <p:spTgt spid="12"/>
                                        </p:tgtEl>
                                      </p:cBhvr>
                                      <p:to x="100000" y="80000"/>
                                    </p:animScale>
                                    <p:animScale>
                                      <p:cBhvr>
                                        <p:cTn id="16" dur="166" decel="50000">
                                          <p:stCondLst>
                                            <p:cond delay="1338"/>
                                          </p:stCondLst>
                                        </p:cTn>
                                        <p:tgtEl>
                                          <p:spTgt spid="12"/>
                                        </p:tgtEl>
                                      </p:cBhvr>
                                      <p:to x="100000" y="100000"/>
                                    </p:animScale>
                                    <p:animScale>
                                      <p:cBhvr>
                                        <p:cTn id="17" dur="26">
                                          <p:stCondLst>
                                            <p:cond delay="1642"/>
                                          </p:stCondLst>
                                        </p:cTn>
                                        <p:tgtEl>
                                          <p:spTgt spid="12"/>
                                        </p:tgtEl>
                                      </p:cBhvr>
                                      <p:to x="100000" y="90000"/>
                                    </p:animScale>
                                    <p:animScale>
                                      <p:cBhvr>
                                        <p:cTn id="18" dur="166" decel="50000">
                                          <p:stCondLst>
                                            <p:cond delay="1668"/>
                                          </p:stCondLst>
                                        </p:cTn>
                                        <p:tgtEl>
                                          <p:spTgt spid="12"/>
                                        </p:tgtEl>
                                      </p:cBhvr>
                                      <p:to x="100000" y="100000"/>
                                    </p:animScale>
                                    <p:animScale>
                                      <p:cBhvr>
                                        <p:cTn id="19" dur="26">
                                          <p:stCondLst>
                                            <p:cond delay="1808"/>
                                          </p:stCondLst>
                                        </p:cTn>
                                        <p:tgtEl>
                                          <p:spTgt spid="12"/>
                                        </p:tgtEl>
                                      </p:cBhvr>
                                      <p:to x="100000" y="95000"/>
                                    </p:animScale>
                                    <p:animScale>
                                      <p:cBhvr>
                                        <p:cTn id="20" dur="166" decel="50000">
                                          <p:stCondLst>
                                            <p:cond delay="1834"/>
                                          </p:stCondLst>
                                        </p:cTn>
                                        <p:tgtEl>
                                          <p:spTgt spid="1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horizontal)">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圆角矩形 5"/>
          <p:cNvSpPr/>
          <p:nvPr/>
        </p:nvSpPr>
        <p:spPr>
          <a:xfrm>
            <a:off x="428625" y="857250"/>
            <a:ext cx="8143875" cy="1285875"/>
          </a:xfrm>
          <a:prstGeom prst="round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FFFF00"/>
              </a:solidFill>
              <a:effectLst/>
              <a:uLnTx/>
              <a:uFillTx/>
              <a:latin typeface="+mn-lt"/>
              <a:ea typeface="宋体" panose="02010600030101010101" pitchFamily="2" charset="-122"/>
              <a:cs typeface="+mn-cs"/>
            </a:endParaRPr>
          </a:p>
        </p:txBody>
      </p:sp>
      <p:sp>
        <p:nvSpPr>
          <p:cNvPr id="8195" name="Rectangle 3"/>
          <p:cNvSpPr>
            <a:spLocks noGrp="1" noChangeArrowheads="1"/>
          </p:cNvSpPr>
          <p:nvPr>
            <p:ph idx="1"/>
          </p:nvPr>
        </p:nvSpPr>
        <p:spPr>
          <a:xfrm>
            <a:off x="571500" y="1500188"/>
            <a:ext cx="9286875" cy="614363"/>
          </a:xfrm>
        </p:spPr>
        <p:txBody>
          <a:bodyPr vert="horz" wrap="square" lIns="91440" tIns="45720" rIns="91440" bIns="45720" numCol="1" anchor="t" anchorCtr="0" compatLnSpc="1">
            <a:noAutofit/>
          </a:bodyPr>
          <a:lstStyle/>
          <a:p>
            <a:pPr marL="0" marR="0" lvl="0" indent="-274320" algn="l" defTabSz="914400" rtl="0" eaLnBrk="1" fontAlgn="auto" latinLnBrk="0" hangingPunct="1">
              <a:lnSpc>
                <a:spcPct val="100000"/>
              </a:lnSpc>
              <a:spcBef>
                <a:spcPct val="0"/>
              </a:spcBef>
              <a:spcAft>
                <a:spcPts val="0"/>
              </a:spcAft>
              <a:buClr>
                <a:schemeClr val="accent3"/>
              </a:buClr>
              <a:buSzTx/>
              <a:buFontTx/>
              <a:buNone/>
              <a:defRPr/>
            </a:pPr>
            <a:r>
              <a:rPr kumimoji="0" lang="en-US" altLang="zh-CN" sz="2400" b="1" i="0" u="none" strike="noStrike" kern="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What are the speakers’ (Tony &amp; Nancy) musical memories?</a:t>
            </a:r>
            <a:endParaRPr kumimoji="0" lang="en-US" altLang="zh-CN" sz="2400" b="1" i="0" u="none" strike="noStrike" kern="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
        <p:nvSpPr>
          <p:cNvPr id="5" name="Rectangle 3"/>
          <p:cNvSpPr txBox="1">
            <a:spLocks noChangeArrowheads="1"/>
          </p:cNvSpPr>
          <p:nvPr/>
        </p:nvSpPr>
        <p:spPr bwMode="auto">
          <a:xfrm>
            <a:off x="1714500" y="928688"/>
            <a:ext cx="5857875" cy="614363"/>
          </a:xfrm>
          <a:prstGeom prst="rect">
            <a:avLst/>
          </a:prstGeom>
          <a:noFill/>
          <a:ln w="9525">
            <a:noFill/>
            <a:miter lim="800000"/>
          </a:ln>
        </p:spPr>
        <p:txBody>
          <a:bodyPr/>
          <a:lstStyle/>
          <a:p>
            <a:pPr marL="342900" marR="0" indent="-342900" defTabSz="914400">
              <a:spcBef>
                <a:spcPct val="20000"/>
              </a:spcBef>
              <a:buClrTx/>
              <a:buSzTx/>
              <a:buFontTx/>
              <a:defRPr/>
            </a:pPr>
            <a:r>
              <a:rPr kumimoji="0" lang="en-US" altLang="zh-CN" sz="2600" b="1" kern="0" cap="none" spc="0" normalizeH="0" baseline="0" noProof="0" dirty="0">
                <a:solidFill>
                  <a:srgbClr val="002060"/>
                </a:solidFill>
                <a:effectLst>
                  <a:outerShdw blurRad="38100" dist="38100" dir="2700000" algn="tl">
                    <a:srgbClr val="000000">
                      <a:alpha val="43137"/>
                    </a:srgbClr>
                  </a:outerShdw>
                </a:effectLst>
                <a:latin typeface="Arial" panose="020B0604020202020204" pitchFamily="34" charset="0"/>
                <a:ea typeface="+mn-ea"/>
                <a:cs typeface="Times New Roman" panose="02020603050405020304" pitchFamily="18" charset="0"/>
              </a:rPr>
              <a:t>Listening task 1: Gist Listening</a:t>
            </a:r>
            <a:endParaRPr kumimoji="0" lang="en-US" altLang="zh-CN" sz="2600" b="1" kern="0" cap="none" spc="0" normalizeH="0" baseline="0" noProof="0" dirty="0">
              <a:solidFill>
                <a:srgbClr val="002060"/>
              </a:solidFill>
              <a:effectLst>
                <a:outerShdw blurRad="38100" dist="38100" dir="2700000" algn="tl">
                  <a:srgbClr val="000000">
                    <a:alpha val="43137"/>
                  </a:srgbClr>
                </a:outerShdw>
              </a:effectLst>
              <a:latin typeface="Arial" panose="020B0604020202020204" pitchFamily="34" charset="0"/>
              <a:ea typeface="+mn-ea"/>
              <a:cs typeface="Times New Roman" panose="02020603050405020304" pitchFamily="18" charset="0"/>
            </a:endParaRPr>
          </a:p>
        </p:txBody>
      </p:sp>
      <p:sp>
        <p:nvSpPr>
          <p:cNvPr id="7" name="Rectangle 2"/>
          <p:cNvSpPr txBox="1">
            <a:spLocks noChangeArrowheads="1"/>
          </p:cNvSpPr>
          <p:nvPr/>
        </p:nvSpPr>
        <p:spPr bwMode="auto">
          <a:xfrm>
            <a:off x="4500563" y="0"/>
            <a:ext cx="4000500" cy="838200"/>
          </a:xfrm>
          <a:prstGeom prst="rect">
            <a:avLst/>
          </a:prstGeom>
          <a:noFill/>
          <a:ln w="9525">
            <a:noFill/>
            <a:miter lim="800000"/>
          </a:ln>
        </p:spPr>
        <p:txBody>
          <a:bodyPr anchor="ctr">
            <a:normAutofit fontScale="97500"/>
          </a:bodyPr>
          <a:lstStyle/>
          <a:p>
            <a:pPr marR="0" defTabSz="914400" fontAlgn="auto">
              <a:spcAft>
                <a:spcPts val="0"/>
              </a:spcAft>
              <a:buClrTx/>
              <a:buSzTx/>
              <a:buFontTx/>
              <a:defRPr/>
            </a:pPr>
            <a:r>
              <a:rPr kumimoji="0" lang="en-US" altLang="zh-CN" sz="3200" b="1" kern="0" cap="none" spc="0" normalizeH="0" baseline="0" noProof="0" dirty="0">
                <a:solidFill>
                  <a:schemeClr val="bg1"/>
                </a:solidFill>
                <a:effectLst>
                  <a:outerShdw blurRad="38100" dist="38100" dir="2700000" algn="tl">
                    <a:srgbClr val="000000">
                      <a:alpha val="43137"/>
                    </a:srgbClr>
                  </a:outerShdw>
                </a:effectLst>
                <a:latin typeface="+mj-lt"/>
                <a:ea typeface="宋体" panose="02010600030101010101" pitchFamily="2" charset="-122"/>
                <a:cs typeface="+mj-cs"/>
              </a:rPr>
              <a:t>Musical Memories</a:t>
            </a:r>
            <a:endParaRPr kumimoji="0" lang="en-US" altLang="zh-CN" sz="3200" b="1" kern="0" cap="none" spc="0" normalizeH="0" baseline="0" noProof="0" dirty="0">
              <a:solidFill>
                <a:schemeClr val="bg1"/>
              </a:solidFill>
              <a:effectLst>
                <a:outerShdw blurRad="38100" dist="38100" dir="2700000" algn="tl">
                  <a:srgbClr val="000000">
                    <a:alpha val="43137"/>
                  </a:srgbClr>
                </a:outerShdw>
              </a:effectLst>
              <a:latin typeface="+mj-lt"/>
              <a:ea typeface="宋体" panose="02010600030101010101" pitchFamily="2" charset="-122"/>
              <a:cs typeface="+mj-cs"/>
            </a:endParaRPr>
          </a:p>
        </p:txBody>
      </p:sp>
      <p:sp>
        <p:nvSpPr>
          <p:cNvPr id="8194" name="Rectangle 2"/>
          <p:cNvSpPr>
            <a:spLocks noGrp="1" noChangeArrowheads="1"/>
          </p:cNvSpPr>
          <p:nvPr>
            <p:ph type="title"/>
          </p:nvPr>
        </p:nvSpPr>
        <p:spPr>
          <a:xfrm>
            <a:off x="4500563" y="0"/>
            <a:ext cx="4000500" cy="838200"/>
          </a:xfrm>
        </p:spPr>
        <p:txBody>
          <a:bodyPr vert="horz" wrap="square" lIns="91440" tIns="45720" rIns="91440" bIns="45720" numCol="1" anchor="ctr" anchorCtr="0" compatLnSpc="1">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altLang="zh-CN" sz="32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宋体" panose="02010600030101010101" pitchFamily="2" charset="-122"/>
                <a:cs typeface="+mj-cs"/>
              </a:rPr>
              <a:t>Musical Memories</a:t>
            </a:r>
            <a:endParaRPr kumimoji="0" lang="en-US" altLang="zh-CN" sz="32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宋体" panose="02010600030101010101" pitchFamily="2" charset="-122"/>
              <a:cs typeface="+mj-cs"/>
            </a:endParaRPr>
          </a:p>
        </p:txBody>
      </p:sp>
      <p:pic>
        <p:nvPicPr>
          <p:cNvPr id="7178" name="图片 7177" descr="暴风截屏20101116101531"/>
          <p:cNvPicPr>
            <a:picLocks noChangeAspect="1"/>
          </p:cNvPicPr>
          <p:nvPr/>
        </p:nvPicPr>
        <p:blipFill>
          <a:blip r:embed="rId1"/>
          <a:stretch>
            <a:fillRect/>
          </a:stretch>
        </p:blipFill>
        <p:spPr>
          <a:xfrm>
            <a:off x="1908175" y="2349500"/>
            <a:ext cx="4913313" cy="3930650"/>
          </a:xfrm>
          <a:prstGeom prst="rect">
            <a:avLst/>
          </a:prstGeom>
          <a:noFill/>
          <a:ln w="9525">
            <a:noFill/>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charRg st="0" end="33"/>
                                            </p:txEl>
                                          </p:spTgt>
                                        </p:tgtEl>
                                        <p:attrNameLst>
                                          <p:attrName>style.visibility</p:attrName>
                                        </p:attrNameLst>
                                      </p:cBhvr>
                                      <p:to>
                                        <p:strVal val="visible"/>
                                      </p:to>
                                    </p:set>
                                    <p:animEffect transition="in" filter="fade">
                                      <p:cBhvr>
                                        <p:cTn id="7" dur="500"/>
                                        <p:tgtEl>
                                          <p:spTgt spid="5">
                                            <p:txEl>
                                              <p:charRg st="0" end="33"/>
                                            </p:txEl>
                                          </p:spTgt>
                                        </p:tgtEl>
                                      </p:cBhvr>
                                    </p:animEffect>
                                    <p:anim calcmode="lin" valueType="num">
                                      <p:cBhvr>
                                        <p:cTn id="8" dur="500" fill="hold"/>
                                        <p:tgtEl>
                                          <p:spTgt spid="5">
                                            <p:txEl>
                                              <p:charRg st="0" end="33"/>
                                            </p:txEl>
                                          </p:spTgt>
                                        </p:tgtEl>
                                        <p:attrNameLst>
                                          <p:attrName>ppt_x</p:attrName>
                                        </p:attrNameLst>
                                      </p:cBhvr>
                                      <p:tavLst>
                                        <p:tav tm="0">
                                          <p:val>
                                            <p:strVal val="#ppt_x"/>
                                          </p:val>
                                        </p:tav>
                                        <p:tav tm="100000">
                                          <p:val>
                                            <p:strVal val="#ppt_x"/>
                                          </p:val>
                                        </p:tav>
                                      </p:tavLst>
                                    </p:anim>
                                    <p:anim calcmode="lin" valueType="num">
                                      <p:cBhvr>
                                        <p:cTn id="9" dur="500" fill="hold"/>
                                        <p:tgtEl>
                                          <p:spTgt spid="5">
                                            <p:txEl>
                                              <p:charRg st="0" end="3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195">
                                            <p:txEl>
                                              <p:charRg st="0" end="56"/>
                                            </p:txEl>
                                          </p:spTgt>
                                        </p:tgtEl>
                                        <p:attrNameLst>
                                          <p:attrName>style.visibility</p:attrName>
                                        </p:attrNameLst>
                                      </p:cBhvr>
                                      <p:to>
                                        <p:strVal val="visible"/>
                                      </p:to>
                                    </p:set>
                                    <p:animEffect transition="in" filter="fade">
                                      <p:cBhvr>
                                        <p:cTn id="14" dur="500"/>
                                        <p:tgtEl>
                                          <p:spTgt spid="8195">
                                            <p:txEl>
                                              <p:charRg st="0" end="56"/>
                                            </p:txEl>
                                          </p:spTgt>
                                        </p:tgtEl>
                                      </p:cBhvr>
                                    </p:animEffect>
                                    <p:anim calcmode="lin" valueType="num">
                                      <p:cBhvr>
                                        <p:cTn id="15" dur="500" fill="hold"/>
                                        <p:tgtEl>
                                          <p:spTgt spid="8195">
                                            <p:txEl>
                                              <p:charRg st="0" end="56"/>
                                            </p:txEl>
                                          </p:spTgt>
                                        </p:tgtEl>
                                        <p:attrNameLst>
                                          <p:attrName>ppt_x</p:attrName>
                                        </p:attrNameLst>
                                      </p:cBhvr>
                                      <p:tavLst>
                                        <p:tav tm="0">
                                          <p:val>
                                            <p:strVal val="#ppt_x"/>
                                          </p:val>
                                        </p:tav>
                                        <p:tav tm="100000">
                                          <p:val>
                                            <p:strVal val="#ppt_x"/>
                                          </p:val>
                                        </p:tav>
                                      </p:tavLst>
                                    </p:anim>
                                    <p:anim calcmode="lin" valueType="num">
                                      <p:cBhvr>
                                        <p:cTn id="16" dur="500" fill="hold"/>
                                        <p:tgtEl>
                                          <p:spTgt spid="8195">
                                            <p:txEl>
                                              <p:charRg st="0" end="5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6"/>
          <p:cNvSpPr/>
          <p:nvPr/>
        </p:nvSpPr>
        <p:spPr>
          <a:xfrm>
            <a:off x="714375" y="1857375"/>
            <a:ext cx="7786688" cy="1785938"/>
          </a:xfrm>
          <a:prstGeom prst="round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FFFF00"/>
              </a:solidFill>
              <a:effectLst/>
              <a:uLnTx/>
              <a:uFillTx/>
              <a:latin typeface="+mn-lt"/>
              <a:ea typeface="宋体" panose="02010600030101010101" pitchFamily="2" charset="-122"/>
              <a:cs typeface="+mn-cs"/>
            </a:endParaRPr>
          </a:p>
        </p:txBody>
      </p:sp>
      <p:sp>
        <p:nvSpPr>
          <p:cNvPr id="8" name="圆角矩形 7"/>
          <p:cNvSpPr/>
          <p:nvPr/>
        </p:nvSpPr>
        <p:spPr>
          <a:xfrm>
            <a:off x="714375" y="4357688"/>
            <a:ext cx="7786688" cy="1714500"/>
          </a:xfrm>
          <a:prstGeom prst="round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FFFF00"/>
              </a:solidFill>
              <a:effectLst/>
              <a:uLnTx/>
              <a:uFillTx/>
              <a:latin typeface="+mn-lt"/>
              <a:ea typeface="宋体" panose="02010600030101010101" pitchFamily="2" charset="-122"/>
              <a:cs typeface="+mn-cs"/>
            </a:endParaRPr>
          </a:p>
        </p:txBody>
      </p:sp>
      <p:sp>
        <p:nvSpPr>
          <p:cNvPr id="9218" name="标题 1"/>
          <p:cNvSpPr>
            <a:spLocks noGrp="1"/>
          </p:cNvSpPr>
          <p:nvPr>
            <p:ph type="title"/>
          </p:nvPr>
        </p:nvSpPr>
        <p:spPr>
          <a:xfrm>
            <a:off x="928688" y="947738"/>
            <a:ext cx="6843713" cy="838200"/>
          </a:xfrm>
        </p:spPr>
        <p:txBody>
          <a:bodyPr vert="horz" wrap="square" lIns="91440" tIns="45720" rIns="91440" bIns="45720" numCol="1" anchor="ctr" anchorCtr="0" compatLnSpc="1">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altLang="zh-CN"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宋体" panose="02010600030101010101" pitchFamily="2" charset="-122"/>
                <a:cs typeface="+mj-cs"/>
              </a:rPr>
              <a:t>Do you have any musical memories?</a:t>
            </a:r>
            <a:endParaRPr kumimoji="0" lang="zh-CN" alt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宋体" panose="02010600030101010101" pitchFamily="2" charset="-122"/>
              <a:cs typeface="+mj-cs"/>
            </a:endParaRPr>
          </a:p>
        </p:txBody>
      </p:sp>
      <p:sp>
        <p:nvSpPr>
          <p:cNvPr id="4" name="内容占位符 3"/>
          <p:cNvSpPr>
            <a:spLocks noGrp="1"/>
          </p:cNvSpPr>
          <p:nvPr>
            <p:ph idx="1"/>
          </p:nvPr>
        </p:nvSpPr>
        <p:spPr>
          <a:xfrm>
            <a:off x="928688" y="1885950"/>
            <a:ext cx="7500937" cy="4686300"/>
          </a:xfrm>
          <a:ln/>
        </p:spPr>
        <p:txBody>
          <a:bodyPr vert="horz" wrap="square" lIns="91440" tIns="45720" rIns="91440" bIns="45720" anchor="t"/>
          <a:p>
            <a:pPr eaLnBrk="1" hangingPunct="1">
              <a:buFont typeface="Wingdings" panose="05000000000000000000" pitchFamily="2" charset="2"/>
              <a:buChar char="Ø"/>
            </a:pPr>
            <a:r>
              <a:rPr lang="en-US" altLang="zh-CN" sz="2400" dirty="0">
                <a:latin typeface="Times New Roman" panose="02020603050405020304" pitchFamily="18" charset="0"/>
                <a:ea typeface="宋体" panose="02010600030101010101" pitchFamily="2" charset="-122"/>
              </a:rPr>
              <a:t>Think of a song which is very special to you;</a:t>
            </a:r>
            <a:endParaRPr lang="en-US" altLang="zh-CN" sz="2400" dirty="0">
              <a:latin typeface="Times New Roman" panose="02020603050405020304" pitchFamily="18" charset="0"/>
              <a:ea typeface="宋体" panose="02010600030101010101" pitchFamily="2" charset="-122"/>
            </a:endParaRPr>
          </a:p>
          <a:p>
            <a:pPr eaLnBrk="1" hangingPunct="1">
              <a:buFont typeface="Wingdings" panose="05000000000000000000" pitchFamily="2" charset="2"/>
              <a:buChar char="Ø"/>
            </a:pPr>
            <a:r>
              <a:rPr lang="en-US" altLang="zh-CN" sz="2400" dirty="0">
                <a:latin typeface="Times New Roman" panose="02020603050405020304" pitchFamily="18" charset="0"/>
                <a:ea typeface="宋体" panose="02010600030101010101" pitchFamily="2" charset="-122"/>
              </a:rPr>
              <a:t>Write down the name of the song;</a:t>
            </a:r>
            <a:endParaRPr lang="en-US" altLang="zh-CN" sz="2400" dirty="0">
              <a:latin typeface="Times New Roman" panose="02020603050405020304" pitchFamily="18" charset="0"/>
              <a:ea typeface="宋体" panose="02010600030101010101" pitchFamily="2" charset="-122"/>
            </a:endParaRPr>
          </a:p>
          <a:p>
            <a:pPr eaLnBrk="1" hangingPunct="1">
              <a:buFont typeface="Wingdings" panose="05000000000000000000" pitchFamily="2" charset="2"/>
              <a:buChar char="Ø"/>
            </a:pPr>
            <a:r>
              <a:rPr lang="en-US" altLang="zh-CN" sz="2400" dirty="0">
                <a:latin typeface="Times New Roman" panose="02020603050405020304" pitchFamily="18" charset="0"/>
                <a:ea typeface="宋体" panose="02010600030101010101" pitchFamily="2" charset="-122"/>
              </a:rPr>
              <a:t>Tell your partner what musical memories you have with that song.</a:t>
            </a:r>
            <a:endParaRPr lang="en-US" altLang="zh-CN" sz="2400" dirty="0">
              <a:latin typeface="Times New Roman" panose="02020603050405020304" pitchFamily="18" charset="0"/>
              <a:ea typeface="宋体" panose="02010600030101010101" pitchFamily="2" charset="-122"/>
            </a:endParaRPr>
          </a:p>
          <a:p>
            <a:pPr eaLnBrk="1" hangingPunct="1">
              <a:buFont typeface="Wingdings" panose="05000000000000000000" pitchFamily="2" charset="2"/>
              <a:buChar char="Ø"/>
            </a:pPr>
            <a:endParaRPr lang="en-US" altLang="zh-CN" sz="2400" dirty="0">
              <a:solidFill>
                <a:schemeClr val="bg1"/>
              </a:solidFill>
              <a:latin typeface="Times New Roman" panose="02020603050405020304" pitchFamily="18" charset="0"/>
              <a:ea typeface="宋体" panose="02010600030101010101" pitchFamily="2" charset="-122"/>
            </a:endParaRPr>
          </a:p>
          <a:p>
            <a:pPr eaLnBrk="1" hangingPunct="1">
              <a:buNone/>
            </a:pPr>
            <a:r>
              <a:rPr lang="en-US" altLang="zh-CN" sz="2400" u="sng" dirty="0">
                <a:latin typeface="Times New Roman" panose="02020603050405020304" pitchFamily="18" charset="0"/>
                <a:ea typeface="宋体" panose="02010600030101010101" pitchFamily="2" charset="-122"/>
              </a:rPr>
              <a:t>Sentence structures for reference:</a:t>
            </a:r>
            <a:endParaRPr lang="en-US" altLang="zh-CN" sz="2400" u="sng" dirty="0">
              <a:latin typeface="Times New Roman" panose="02020603050405020304" pitchFamily="18" charset="0"/>
              <a:ea typeface="宋体" panose="02010600030101010101" pitchFamily="2" charset="-122"/>
            </a:endParaRPr>
          </a:p>
          <a:p>
            <a:pPr eaLnBrk="1" hangingPunct="1">
              <a:buFont typeface="Wingdings" panose="05000000000000000000" pitchFamily="2" charset="2"/>
              <a:buChar char="Ø"/>
            </a:pPr>
            <a:r>
              <a:rPr lang="en-US" altLang="zh-CN" sz="2400" dirty="0">
                <a:solidFill>
                  <a:srgbClr val="0070C0"/>
                </a:solidFill>
                <a:latin typeface="Times New Roman" panose="02020603050405020304" pitchFamily="18" charset="0"/>
                <a:ea typeface="宋体" panose="02010600030101010101" pitchFamily="2" charset="-122"/>
              </a:rPr>
              <a:t>Every time I hear this music/song, I think of …</a:t>
            </a:r>
            <a:endParaRPr lang="en-US" altLang="zh-CN" sz="2400" dirty="0">
              <a:solidFill>
                <a:srgbClr val="0070C0"/>
              </a:solidFill>
              <a:latin typeface="Times New Roman" panose="02020603050405020304" pitchFamily="18" charset="0"/>
              <a:ea typeface="宋体" panose="02010600030101010101" pitchFamily="2" charset="-122"/>
            </a:endParaRPr>
          </a:p>
          <a:p>
            <a:pPr eaLnBrk="1" hangingPunct="1">
              <a:buFont typeface="Wingdings" panose="05000000000000000000" pitchFamily="2" charset="2"/>
              <a:buChar char="Ø"/>
            </a:pPr>
            <a:r>
              <a:rPr lang="en-US" altLang="zh-CN" sz="2400" dirty="0">
                <a:solidFill>
                  <a:srgbClr val="0070C0"/>
                </a:solidFill>
                <a:latin typeface="Times New Roman" panose="02020603050405020304" pitchFamily="18" charset="0"/>
                <a:ea typeface="宋体" panose="02010600030101010101" pitchFamily="2" charset="-122"/>
              </a:rPr>
              <a:t>This piece of music/ song reminds much of …</a:t>
            </a:r>
            <a:endParaRPr lang="en-US" altLang="zh-CN" sz="2400" dirty="0">
              <a:solidFill>
                <a:srgbClr val="0070C0"/>
              </a:solidFill>
              <a:latin typeface="Times New Roman" panose="02020603050405020304" pitchFamily="18" charset="0"/>
              <a:ea typeface="宋体" panose="02010600030101010101" pitchFamily="2" charset="-122"/>
            </a:endParaRPr>
          </a:p>
          <a:p>
            <a:pPr eaLnBrk="1" hangingPunct="1">
              <a:buFont typeface="Wingdings" panose="05000000000000000000" pitchFamily="2" charset="2"/>
              <a:buChar char="Ø"/>
            </a:pPr>
            <a:r>
              <a:rPr lang="en-US" altLang="zh-CN" sz="2400" dirty="0">
                <a:solidFill>
                  <a:srgbClr val="0070C0"/>
                </a:solidFill>
                <a:latin typeface="Times New Roman" panose="02020603050405020304" pitchFamily="18" charset="0"/>
                <a:ea typeface="宋体" panose="02010600030101010101" pitchFamily="2" charset="-122"/>
              </a:rPr>
              <a:t>I feel so … every time I hear this song, because…</a:t>
            </a:r>
            <a:endParaRPr lang="en-US" altLang="zh-CN" sz="2400" dirty="0">
              <a:solidFill>
                <a:srgbClr val="0070C0"/>
              </a:solidFill>
              <a:latin typeface="Times New Roman" panose="02020603050405020304" pitchFamily="18" charset="0"/>
              <a:ea typeface="宋体" panose="02010600030101010101" pitchFamily="2" charset="-122"/>
            </a:endParaRPr>
          </a:p>
          <a:p>
            <a:pPr eaLnBrk="1" hangingPunct="1">
              <a:buNone/>
            </a:pPr>
            <a:endParaRPr lang="en-US" altLang="zh-CN" dirty="0">
              <a:ea typeface="宋体" panose="02010600030101010101" pitchFamily="2" charset="-122"/>
            </a:endParaRPr>
          </a:p>
        </p:txBody>
      </p:sp>
      <p:sp>
        <p:nvSpPr>
          <p:cNvPr id="5" name="矩形 4"/>
          <p:cNvSpPr/>
          <p:nvPr/>
        </p:nvSpPr>
        <p:spPr>
          <a:xfrm rot="21067602">
            <a:off x="411423" y="207887"/>
            <a:ext cx="4193015" cy="830997"/>
          </a:xfrm>
          <a:prstGeom prst="rect">
            <a:avLst/>
          </a:prstGeom>
          <a:noFill/>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800" b="1" i="0" u="none" strike="noStrike" kern="1200" cap="none" spc="200" normalizeH="0" baseline="0" noProof="0" dirty="0">
                <a:ln w="29210">
                  <a:solidFill>
                    <a:schemeClr val="accent3">
                      <a:tint val="10000"/>
                    </a:schemeClr>
                  </a:solidFill>
                </a:ln>
                <a:solidFill>
                  <a:srgbClr val="00B050"/>
                </a:solidFill>
                <a:effectLst>
                  <a:innerShdw blurRad="50800" dist="50800" dir="8100000">
                    <a:srgbClr val="7D7D7D">
                      <a:alpha val="73000"/>
                    </a:srgbClr>
                  </a:innerShdw>
                </a:effectLst>
                <a:uLnTx/>
                <a:uFillTx/>
                <a:latin typeface="Arial" panose="020B0604020202020204" pitchFamily="34" charset="0"/>
                <a:ea typeface="+mn-ea"/>
                <a:cs typeface="+mn-cs"/>
              </a:rPr>
              <a:t>Let’s share!</a:t>
            </a:r>
            <a:endParaRPr kumimoji="0" lang="zh-CN" altLang="en-US" sz="4800" b="1" i="0" u="none" strike="noStrike" kern="1200" cap="none" spc="200" normalizeH="0" baseline="0" noProof="0" dirty="0">
              <a:ln w="29210">
                <a:solidFill>
                  <a:schemeClr val="accent3">
                    <a:tint val="10000"/>
                  </a:schemeClr>
                </a:solidFill>
              </a:ln>
              <a:solidFill>
                <a:srgbClr val="00B050"/>
              </a:solidFill>
              <a:effectLst>
                <a:innerShdw blurRad="50800" dist="50800" dir="8100000">
                  <a:srgbClr val="7D7D7D">
                    <a:alpha val="73000"/>
                  </a:srgbClr>
                </a:innerShdw>
              </a:effectLst>
              <a:uLnTx/>
              <a:uFillTx/>
              <a:latin typeface="Arial" panose="020B0604020202020204" pitchFamily="34" charset="0"/>
              <a:ea typeface="+mn-ea"/>
              <a:cs typeface="+mn-cs"/>
            </a:endParaRPr>
          </a:p>
        </p:txBody>
      </p:sp>
      <p:sp>
        <p:nvSpPr>
          <p:cNvPr id="6" name="标题 1"/>
          <p:cNvSpPr txBox="1"/>
          <p:nvPr/>
        </p:nvSpPr>
        <p:spPr bwMode="auto">
          <a:xfrm>
            <a:off x="6929438" y="0"/>
            <a:ext cx="2214563" cy="695325"/>
          </a:xfrm>
          <a:prstGeom prst="rect">
            <a:avLst/>
          </a:prstGeom>
          <a:noFill/>
          <a:ln w="9525">
            <a:noFill/>
            <a:miter lim="800000"/>
          </a:ln>
        </p:spPr>
        <p:txBody>
          <a:bodyPr anchor="ctr"/>
          <a:lstStyle/>
          <a:p>
            <a:pPr marR="0" defTabSz="914400">
              <a:buClrTx/>
              <a:buSzTx/>
              <a:buFontTx/>
              <a:defRPr/>
            </a:pPr>
            <a:r>
              <a:rPr kumimoji="0" lang="en-US" altLang="zh-CN" sz="3200" b="1" kern="1200" cap="none" spc="0" normalizeH="0" baseline="0" noProof="0" dirty="0">
                <a:solidFill>
                  <a:srgbClr val="FFFF00"/>
                </a:solidFill>
                <a:effectLst>
                  <a:outerShdw blurRad="38100" dist="38100" dir="2700000" algn="tl">
                    <a:srgbClr val="C0C0C0"/>
                  </a:outerShdw>
                </a:effectLst>
                <a:latin typeface="Franklin Gothic Heavy" panose="020B0903020102020204" pitchFamily="34" charset="0"/>
                <a:ea typeface="宋体" panose="02010600030101010101" pitchFamily="2" charset="-122"/>
                <a:cs typeface="+mn-cs"/>
              </a:rPr>
              <a:t>Oral Task</a:t>
            </a:r>
            <a:endParaRPr kumimoji="0" lang="zh-CN" altLang="en-US" sz="3200" b="1" kern="1200" cap="none" spc="0" normalizeH="0" baseline="0" noProof="0" dirty="0">
              <a:solidFill>
                <a:srgbClr val="FFFF00"/>
              </a:solidFill>
              <a:effectLst>
                <a:outerShdw blurRad="38100" dist="38100" dir="2700000" algn="tl">
                  <a:srgbClr val="C0C0C0"/>
                </a:outerShdw>
              </a:effectLst>
              <a:latin typeface="Franklin Gothic Heavy" panose="020B0903020102020204" pitchFamily="34" charset="0"/>
              <a:ea typeface="宋体" panose="02010600030101010101" pitchFamily="2" charset="-122"/>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iterate type="lt">
                                    <p:tmPct val="0"/>
                                  </p:iterate>
                                  <p:childTnLst>
                                    <p:set>
                                      <p:cBhvr>
                                        <p:cTn id="6" dur="1" fill="hold">
                                          <p:stCondLst>
                                            <p:cond delay="0"/>
                                          </p:stCondLst>
                                        </p:cTn>
                                        <p:tgtEl>
                                          <p:spTgt spid="4">
                                            <p:txEl>
                                              <p:charRg st="0" end="46"/>
                                            </p:txEl>
                                          </p:spTgt>
                                        </p:tgtEl>
                                        <p:attrNameLst>
                                          <p:attrName>style.visibility</p:attrName>
                                        </p:attrNameLst>
                                      </p:cBhvr>
                                      <p:to>
                                        <p:strVal val="visible"/>
                                      </p:to>
                                    </p:set>
                                    <p:animEffect transition="in" filter="randombar(horizontal)">
                                      <p:cBhvr>
                                        <p:cTn id="7" dur="500"/>
                                        <p:tgtEl>
                                          <p:spTgt spid="4">
                                            <p:txEl>
                                              <p:charRg st="0" end="46"/>
                                            </p:txEl>
                                          </p:spTgt>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mph" presetSubtype="0" fill="hold" nodeType="clickEffect">
                                  <p:stCondLst>
                                    <p:cond delay="0"/>
                                  </p:stCondLst>
                                  <p:iterate type="lt">
                                    <p:tmPct val="0"/>
                                  </p:iterate>
                                  <p:childTnLst>
                                    <p:animClr clrSpc="hsl" dir="cw">
                                      <p:cBhvr override="childStyle">
                                        <p:cTn id="11" dur="500" fill="hold"/>
                                        <p:tgtEl>
                                          <p:spTgt spid="4">
                                            <p:txEl>
                                              <p:charRg st="0" end="46"/>
                                            </p:txEl>
                                          </p:spTgt>
                                        </p:tgtEl>
                                        <p:attrNameLst>
                                          <p:attrName>style.color</p:attrName>
                                        </p:attrNameLst>
                                      </p:cBhvr>
                                      <p:by>
                                        <p:hsl h="0" s="-12544" l="-25088"/>
                                      </p:by>
                                    </p:animClr>
                                    <p:animClr clrSpc="hsl" dir="cw">
                                      <p:cBhvr>
                                        <p:cTn id="12" dur="500" fill="hold"/>
                                        <p:tgtEl>
                                          <p:spTgt spid="4">
                                            <p:txEl>
                                              <p:charRg st="0" end="46"/>
                                            </p:txEl>
                                          </p:spTgt>
                                        </p:tgtEl>
                                        <p:attrNameLst>
                                          <p:attrName>fillcolor</p:attrName>
                                        </p:attrNameLst>
                                      </p:cBhvr>
                                      <p:by>
                                        <p:hsl h="0" s="-12544" l="-25088"/>
                                      </p:by>
                                    </p:animClr>
                                    <p:animClr clrSpc="hsl" dir="cw">
                                      <p:cBhvr>
                                        <p:cTn id="13" dur="500" fill="hold"/>
                                        <p:tgtEl>
                                          <p:spTgt spid="4">
                                            <p:txEl>
                                              <p:charRg st="0" end="46"/>
                                            </p:txEl>
                                          </p:spTgt>
                                        </p:tgtEl>
                                        <p:attrNameLst>
                                          <p:attrName>stroke.color</p:attrName>
                                        </p:attrNameLst>
                                      </p:cBhvr>
                                      <p:by>
                                        <p:hsl h="0" s="-12544" l="-25088"/>
                                      </p:by>
                                    </p:animClr>
                                    <p:set>
                                      <p:cBhvr>
                                        <p:cTn id="14" dur="500" fill="hold"/>
                                        <p:tgtEl>
                                          <p:spTgt spid="4">
                                            <p:txEl>
                                              <p:charRg st="0" end="46"/>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4">
                                            <p:txEl>
                                              <p:charRg st="46" end="79"/>
                                            </p:txEl>
                                          </p:spTgt>
                                        </p:tgtEl>
                                        <p:attrNameLst>
                                          <p:attrName>style.visibility</p:attrName>
                                        </p:attrNameLst>
                                      </p:cBhvr>
                                      <p:to>
                                        <p:strVal val="visible"/>
                                      </p:to>
                                    </p:set>
                                    <p:animEffect transition="in" filter="randombar(horizontal)">
                                      <p:cBhvr>
                                        <p:cTn id="19" dur="500"/>
                                        <p:tgtEl>
                                          <p:spTgt spid="4">
                                            <p:txEl>
                                              <p:charRg st="46" end="79"/>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4" presetClass="emph" presetSubtype="0" fill="hold" nodeType="clickEffect">
                                  <p:stCondLst>
                                    <p:cond delay="0"/>
                                  </p:stCondLst>
                                  <p:childTnLst>
                                    <p:animClr clrSpc="hsl" dir="cw">
                                      <p:cBhvr override="childStyle">
                                        <p:cTn id="23" dur="500" fill="hold"/>
                                        <p:tgtEl>
                                          <p:spTgt spid="4">
                                            <p:txEl>
                                              <p:charRg st="46" end="79"/>
                                            </p:txEl>
                                          </p:spTgt>
                                        </p:tgtEl>
                                        <p:attrNameLst>
                                          <p:attrName>style.color</p:attrName>
                                        </p:attrNameLst>
                                      </p:cBhvr>
                                      <p:by>
                                        <p:hsl h="0" s="-12544" l="-25088"/>
                                      </p:by>
                                    </p:animClr>
                                    <p:animClr clrSpc="hsl" dir="cw">
                                      <p:cBhvr>
                                        <p:cTn id="24" dur="500" fill="hold"/>
                                        <p:tgtEl>
                                          <p:spTgt spid="4">
                                            <p:txEl>
                                              <p:charRg st="46" end="79"/>
                                            </p:txEl>
                                          </p:spTgt>
                                        </p:tgtEl>
                                        <p:attrNameLst>
                                          <p:attrName>fillcolor</p:attrName>
                                        </p:attrNameLst>
                                      </p:cBhvr>
                                      <p:by>
                                        <p:hsl h="0" s="-12544" l="-25088"/>
                                      </p:by>
                                    </p:animClr>
                                    <p:animClr clrSpc="hsl" dir="cw">
                                      <p:cBhvr>
                                        <p:cTn id="25" dur="500" fill="hold"/>
                                        <p:tgtEl>
                                          <p:spTgt spid="4">
                                            <p:txEl>
                                              <p:charRg st="46" end="79"/>
                                            </p:txEl>
                                          </p:spTgt>
                                        </p:tgtEl>
                                        <p:attrNameLst>
                                          <p:attrName>stroke.color</p:attrName>
                                        </p:attrNameLst>
                                      </p:cBhvr>
                                      <p:by>
                                        <p:hsl h="0" s="-12544" l="-25088"/>
                                      </p:by>
                                    </p:animClr>
                                    <p:set>
                                      <p:cBhvr>
                                        <p:cTn id="26" dur="500" fill="hold"/>
                                        <p:tgtEl>
                                          <p:spTgt spid="4">
                                            <p:txEl>
                                              <p:charRg st="46" end="79"/>
                                            </p:txEl>
                                          </p:spTgt>
                                        </p:tgtEl>
                                        <p:attrNameLst>
                                          <p:attrName>fill.type</p:attrName>
                                        </p:attrNameLst>
                                      </p:cBhvr>
                                      <p:to>
                                        <p:strVal val="solid"/>
                                      </p:to>
                                    </p:se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4">
                                            <p:txEl>
                                              <p:charRg st="79" end="144"/>
                                            </p:txEl>
                                          </p:spTgt>
                                        </p:tgtEl>
                                        <p:attrNameLst>
                                          <p:attrName>style.visibility</p:attrName>
                                        </p:attrNameLst>
                                      </p:cBhvr>
                                      <p:to>
                                        <p:strVal val="visible"/>
                                      </p:to>
                                    </p:set>
                                    <p:animEffect transition="in" filter="randombar(horizontal)">
                                      <p:cBhvr>
                                        <p:cTn id="31" dur="500"/>
                                        <p:tgtEl>
                                          <p:spTgt spid="4">
                                            <p:txEl>
                                              <p:charRg st="79" end="14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4">
                                            <p:txEl>
                                              <p:charRg st="145" end="180"/>
                                            </p:txEl>
                                          </p:spTgt>
                                        </p:tgtEl>
                                        <p:attrNameLst>
                                          <p:attrName>style.visibility</p:attrName>
                                        </p:attrNameLst>
                                      </p:cBhvr>
                                      <p:to>
                                        <p:strVal val="visible"/>
                                      </p:to>
                                    </p:set>
                                    <p:animEffect transition="in" filter="randombar(horizontal)">
                                      <p:cBhvr>
                                        <p:cTn id="36" dur="500"/>
                                        <p:tgtEl>
                                          <p:spTgt spid="4">
                                            <p:txEl>
                                              <p:charRg st="145" end="18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4">
                                            <p:txEl>
                                              <p:charRg st="180" end="228"/>
                                            </p:txEl>
                                          </p:spTgt>
                                        </p:tgtEl>
                                        <p:attrNameLst>
                                          <p:attrName>style.visibility</p:attrName>
                                        </p:attrNameLst>
                                      </p:cBhvr>
                                      <p:to>
                                        <p:strVal val="visible"/>
                                      </p:to>
                                    </p:set>
                                    <p:animEffect transition="in" filter="randombar(horizontal)">
                                      <p:cBhvr>
                                        <p:cTn id="41" dur="500"/>
                                        <p:tgtEl>
                                          <p:spTgt spid="4">
                                            <p:txEl>
                                              <p:charRg st="180" end="22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grpId="0" nodeType="clickEffect">
                                  <p:stCondLst>
                                    <p:cond delay="0"/>
                                  </p:stCondLst>
                                  <p:childTnLst>
                                    <p:set>
                                      <p:cBhvr>
                                        <p:cTn id="45" dur="1" fill="hold">
                                          <p:stCondLst>
                                            <p:cond delay="0"/>
                                          </p:stCondLst>
                                        </p:cTn>
                                        <p:tgtEl>
                                          <p:spTgt spid="4">
                                            <p:txEl>
                                              <p:charRg st="228" end="272"/>
                                            </p:txEl>
                                          </p:spTgt>
                                        </p:tgtEl>
                                        <p:attrNameLst>
                                          <p:attrName>style.visibility</p:attrName>
                                        </p:attrNameLst>
                                      </p:cBhvr>
                                      <p:to>
                                        <p:strVal val="visible"/>
                                      </p:to>
                                    </p:set>
                                    <p:animEffect transition="in" filter="randombar(horizontal)">
                                      <p:cBhvr>
                                        <p:cTn id="46" dur="500"/>
                                        <p:tgtEl>
                                          <p:spTgt spid="4">
                                            <p:txEl>
                                              <p:charRg st="228" end="27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4">
                                            <p:txEl>
                                              <p:charRg st="272" end="322"/>
                                            </p:txEl>
                                          </p:spTgt>
                                        </p:tgtEl>
                                        <p:attrNameLst>
                                          <p:attrName>style.visibility</p:attrName>
                                        </p:attrNameLst>
                                      </p:cBhvr>
                                      <p:to>
                                        <p:strVal val="visible"/>
                                      </p:to>
                                    </p:set>
                                    <p:animEffect transition="in" filter="randombar(horizontal)">
                                      <p:cBhvr>
                                        <p:cTn id="51" dur="500"/>
                                        <p:tgtEl>
                                          <p:spTgt spid="4">
                                            <p:txEl>
                                              <p:charRg st="272" end="322"/>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4" presetClass="emph" presetSubtype="0" fill="hold" nodeType="clickEffect">
                                  <p:stCondLst>
                                    <p:cond delay="0"/>
                                  </p:stCondLst>
                                  <p:childTnLst>
                                    <p:animClr clrSpc="hsl" dir="cw">
                                      <p:cBhvr override="childStyle">
                                        <p:cTn id="55" dur="500" fill="hold"/>
                                        <p:tgtEl>
                                          <p:spTgt spid="4">
                                            <p:txEl>
                                              <p:charRg st="79" end="144"/>
                                            </p:txEl>
                                          </p:spTgt>
                                        </p:tgtEl>
                                        <p:attrNameLst>
                                          <p:attrName>style.color</p:attrName>
                                        </p:attrNameLst>
                                      </p:cBhvr>
                                      <p:by>
                                        <p:hsl h="0" s="-12544" l="-25088"/>
                                      </p:by>
                                    </p:animClr>
                                    <p:animClr clrSpc="hsl" dir="cw">
                                      <p:cBhvr>
                                        <p:cTn id="56" dur="500" fill="hold"/>
                                        <p:tgtEl>
                                          <p:spTgt spid="4">
                                            <p:txEl>
                                              <p:charRg st="79" end="144"/>
                                            </p:txEl>
                                          </p:spTgt>
                                        </p:tgtEl>
                                        <p:attrNameLst>
                                          <p:attrName>fillcolor</p:attrName>
                                        </p:attrNameLst>
                                      </p:cBhvr>
                                      <p:by>
                                        <p:hsl h="0" s="-12544" l="-25088"/>
                                      </p:by>
                                    </p:animClr>
                                    <p:animClr clrSpc="hsl" dir="cw">
                                      <p:cBhvr>
                                        <p:cTn id="57" dur="500" fill="hold"/>
                                        <p:tgtEl>
                                          <p:spTgt spid="4">
                                            <p:txEl>
                                              <p:charRg st="79" end="144"/>
                                            </p:txEl>
                                          </p:spTgt>
                                        </p:tgtEl>
                                        <p:attrNameLst>
                                          <p:attrName>stroke.color</p:attrName>
                                        </p:attrNameLst>
                                      </p:cBhvr>
                                      <p:by>
                                        <p:hsl h="0" s="-12544" l="-25088"/>
                                      </p:by>
                                    </p:animClr>
                                    <p:set>
                                      <p:cBhvr>
                                        <p:cTn id="58" dur="500" fill="hold"/>
                                        <p:tgtEl>
                                          <p:spTgt spid="4">
                                            <p:txEl>
                                              <p:charRg st="79" end="144"/>
                                            </p:txEl>
                                          </p:spTgt>
                                        </p:tgtEl>
                                        <p:attrNameLst>
                                          <p:attrName>fill.type</p:attrName>
                                        </p:attrNameLst>
                                      </p:cBhvr>
                                      <p:to>
                                        <p:strVal val="solid"/>
                                      </p:to>
                                    </p:set>
                                  </p:childTnLst>
                                </p:cTn>
                              </p:par>
                            </p:childTnLst>
                          </p:cTn>
                        </p:par>
                      </p:childTnLst>
                    </p:cTn>
                  </p:par>
                  <p:par>
                    <p:cTn id="59" fill="hold">
                      <p:stCondLst>
                        <p:cond delay="indefinite"/>
                      </p:stCondLst>
                      <p:childTnLst>
                        <p:par>
                          <p:cTn id="60" fill="hold">
                            <p:stCondLst>
                              <p:cond delay="0"/>
                            </p:stCondLst>
                            <p:childTnLst>
                              <p:par>
                                <p:cTn id="61" presetID="24" presetClass="emph" presetSubtype="0" fill="hold" nodeType="clickEffect">
                                  <p:stCondLst>
                                    <p:cond delay="0"/>
                                  </p:stCondLst>
                                  <p:childTnLst>
                                    <p:animClr clrSpc="hsl" dir="cw">
                                      <p:cBhvr override="childStyle">
                                        <p:cTn id="62" dur="500" fill="hold"/>
                                        <p:tgtEl>
                                          <p:spTgt spid="4">
                                            <p:txEl>
                                              <p:charRg st="145" end="180"/>
                                            </p:txEl>
                                          </p:spTgt>
                                        </p:tgtEl>
                                        <p:attrNameLst>
                                          <p:attrName>style.color</p:attrName>
                                        </p:attrNameLst>
                                      </p:cBhvr>
                                      <p:by>
                                        <p:hsl h="0" s="-12544" l="-25088"/>
                                      </p:by>
                                    </p:animClr>
                                    <p:animClr clrSpc="hsl" dir="cw">
                                      <p:cBhvr>
                                        <p:cTn id="63" dur="500" fill="hold"/>
                                        <p:tgtEl>
                                          <p:spTgt spid="4">
                                            <p:txEl>
                                              <p:charRg st="145" end="180"/>
                                            </p:txEl>
                                          </p:spTgt>
                                        </p:tgtEl>
                                        <p:attrNameLst>
                                          <p:attrName>fillcolor</p:attrName>
                                        </p:attrNameLst>
                                      </p:cBhvr>
                                      <p:by>
                                        <p:hsl h="0" s="-12544" l="-25088"/>
                                      </p:by>
                                    </p:animClr>
                                    <p:animClr clrSpc="hsl" dir="cw">
                                      <p:cBhvr>
                                        <p:cTn id="64" dur="500" fill="hold"/>
                                        <p:tgtEl>
                                          <p:spTgt spid="4">
                                            <p:txEl>
                                              <p:charRg st="145" end="180"/>
                                            </p:txEl>
                                          </p:spTgt>
                                        </p:tgtEl>
                                        <p:attrNameLst>
                                          <p:attrName>stroke.color</p:attrName>
                                        </p:attrNameLst>
                                      </p:cBhvr>
                                      <p:by>
                                        <p:hsl h="0" s="-12544" l="-25088"/>
                                      </p:by>
                                    </p:animClr>
                                    <p:set>
                                      <p:cBhvr>
                                        <p:cTn id="65" dur="500" fill="hold"/>
                                        <p:tgtEl>
                                          <p:spTgt spid="4">
                                            <p:txEl>
                                              <p:charRg st="145" end="180"/>
                                            </p:txEl>
                                          </p:spTgt>
                                        </p:tgtEl>
                                        <p:attrNameLst>
                                          <p:attrName>fill.type</p:attrName>
                                        </p:attrNameLst>
                                      </p:cBhvr>
                                      <p:to>
                                        <p:strVal val="solid"/>
                                      </p:to>
                                    </p:set>
                                  </p:childTnLst>
                                </p:cTn>
                              </p:par>
                            </p:childTnLst>
                          </p:cTn>
                        </p:par>
                      </p:childTnLst>
                    </p:cTn>
                  </p:par>
                  <p:par>
                    <p:cTn id="66" fill="hold">
                      <p:stCondLst>
                        <p:cond delay="indefinite"/>
                      </p:stCondLst>
                      <p:childTnLst>
                        <p:par>
                          <p:cTn id="67" fill="hold">
                            <p:stCondLst>
                              <p:cond delay="0"/>
                            </p:stCondLst>
                            <p:childTnLst>
                              <p:par>
                                <p:cTn id="68" presetID="24" presetClass="emph" presetSubtype="0" fill="hold" nodeType="clickEffect">
                                  <p:stCondLst>
                                    <p:cond delay="0"/>
                                  </p:stCondLst>
                                  <p:childTnLst>
                                    <p:animClr clrSpc="hsl" dir="cw">
                                      <p:cBhvr override="childStyle">
                                        <p:cTn id="69" dur="500" fill="hold"/>
                                        <p:tgtEl>
                                          <p:spTgt spid="4">
                                            <p:txEl>
                                              <p:charRg st="180" end="228"/>
                                            </p:txEl>
                                          </p:spTgt>
                                        </p:tgtEl>
                                        <p:attrNameLst>
                                          <p:attrName>style.color</p:attrName>
                                        </p:attrNameLst>
                                      </p:cBhvr>
                                      <p:by>
                                        <p:hsl h="0" s="-12544" l="-25088"/>
                                      </p:by>
                                    </p:animClr>
                                    <p:animClr clrSpc="hsl" dir="cw">
                                      <p:cBhvr>
                                        <p:cTn id="70" dur="500" fill="hold"/>
                                        <p:tgtEl>
                                          <p:spTgt spid="4">
                                            <p:txEl>
                                              <p:charRg st="180" end="228"/>
                                            </p:txEl>
                                          </p:spTgt>
                                        </p:tgtEl>
                                        <p:attrNameLst>
                                          <p:attrName>fillcolor</p:attrName>
                                        </p:attrNameLst>
                                      </p:cBhvr>
                                      <p:by>
                                        <p:hsl h="0" s="-12544" l="-25088"/>
                                      </p:by>
                                    </p:animClr>
                                    <p:animClr clrSpc="hsl" dir="cw">
                                      <p:cBhvr>
                                        <p:cTn id="71" dur="500" fill="hold"/>
                                        <p:tgtEl>
                                          <p:spTgt spid="4">
                                            <p:txEl>
                                              <p:charRg st="180" end="228"/>
                                            </p:txEl>
                                          </p:spTgt>
                                        </p:tgtEl>
                                        <p:attrNameLst>
                                          <p:attrName>stroke.color</p:attrName>
                                        </p:attrNameLst>
                                      </p:cBhvr>
                                      <p:by>
                                        <p:hsl h="0" s="-12544" l="-25088"/>
                                      </p:by>
                                    </p:animClr>
                                    <p:set>
                                      <p:cBhvr>
                                        <p:cTn id="72" dur="500" fill="hold"/>
                                        <p:tgtEl>
                                          <p:spTgt spid="4">
                                            <p:txEl>
                                              <p:charRg st="180" end="228"/>
                                            </p:txEl>
                                          </p:spTgt>
                                        </p:tgtEl>
                                        <p:attrNameLst>
                                          <p:attrName>fill.type</p:attrName>
                                        </p:attrNameLst>
                                      </p:cBhvr>
                                      <p:to>
                                        <p:strVal val="solid"/>
                                      </p:to>
                                    </p:set>
                                  </p:childTnLst>
                                </p:cTn>
                              </p:par>
                            </p:childTnLst>
                          </p:cTn>
                        </p:par>
                      </p:childTnLst>
                    </p:cTn>
                  </p:par>
                  <p:par>
                    <p:cTn id="73" fill="hold">
                      <p:stCondLst>
                        <p:cond delay="indefinite"/>
                      </p:stCondLst>
                      <p:childTnLst>
                        <p:par>
                          <p:cTn id="74" fill="hold">
                            <p:stCondLst>
                              <p:cond delay="0"/>
                            </p:stCondLst>
                            <p:childTnLst>
                              <p:par>
                                <p:cTn id="75" presetID="24" presetClass="emph" presetSubtype="0" fill="hold" nodeType="clickEffect">
                                  <p:stCondLst>
                                    <p:cond delay="0"/>
                                  </p:stCondLst>
                                  <p:childTnLst>
                                    <p:animClr clrSpc="hsl" dir="cw">
                                      <p:cBhvr override="childStyle">
                                        <p:cTn id="76" dur="500" fill="hold"/>
                                        <p:tgtEl>
                                          <p:spTgt spid="4">
                                            <p:txEl>
                                              <p:charRg st="228" end="272"/>
                                            </p:txEl>
                                          </p:spTgt>
                                        </p:tgtEl>
                                        <p:attrNameLst>
                                          <p:attrName>style.color</p:attrName>
                                        </p:attrNameLst>
                                      </p:cBhvr>
                                      <p:by>
                                        <p:hsl h="0" s="-12544" l="-25088"/>
                                      </p:by>
                                    </p:animClr>
                                    <p:animClr clrSpc="hsl" dir="cw">
                                      <p:cBhvr>
                                        <p:cTn id="77" dur="500" fill="hold"/>
                                        <p:tgtEl>
                                          <p:spTgt spid="4">
                                            <p:txEl>
                                              <p:charRg st="228" end="272"/>
                                            </p:txEl>
                                          </p:spTgt>
                                        </p:tgtEl>
                                        <p:attrNameLst>
                                          <p:attrName>fillcolor</p:attrName>
                                        </p:attrNameLst>
                                      </p:cBhvr>
                                      <p:by>
                                        <p:hsl h="0" s="-12544" l="-25088"/>
                                      </p:by>
                                    </p:animClr>
                                    <p:animClr clrSpc="hsl" dir="cw">
                                      <p:cBhvr>
                                        <p:cTn id="78" dur="500" fill="hold"/>
                                        <p:tgtEl>
                                          <p:spTgt spid="4">
                                            <p:txEl>
                                              <p:charRg st="228" end="272"/>
                                            </p:txEl>
                                          </p:spTgt>
                                        </p:tgtEl>
                                        <p:attrNameLst>
                                          <p:attrName>stroke.color</p:attrName>
                                        </p:attrNameLst>
                                      </p:cBhvr>
                                      <p:by>
                                        <p:hsl h="0" s="-12544" l="-25088"/>
                                      </p:by>
                                    </p:animClr>
                                    <p:set>
                                      <p:cBhvr>
                                        <p:cTn id="79" dur="500" fill="hold"/>
                                        <p:tgtEl>
                                          <p:spTgt spid="4">
                                            <p:txEl>
                                              <p:charRg st="228" end="272"/>
                                            </p:txEl>
                                          </p:spTgt>
                                        </p:tgtEl>
                                        <p:attrNameLst>
                                          <p:attrName>fill.type</p:attrName>
                                        </p:attrNameLst>
                                      </p:cBhvr>
                                      <p:to>
                                        <p:strVal val="solid"/>
                                      </p:to>
                                    </p:set>
                                  </p:childTnLst>
                                </p:cTn>
                              </p:par>
                            </p:childTnLst>
                          </p:cTn>
                        </p:par>
                      </p:childTnLst>
                    </p:cTn>
                  </p:par>
                  <p:par>
                    <p:cTn id="80" fill="hold">
                      <p:stCondLst>
                        <p:cond delay="indefinite"/>
                      </p:stCondLst>
                      <p:childTnLst>
                        <p:par>
                          <p:cTn id="81" fill="hold">
                            <p:stCondLst>
                              <p:cond delay="0"/>
                            </p:stCondLst>
                            <p:childTnLst>
                              <p:par>
                                <p:cTn id="82" presetID="24" presetClass="emph" presetSubtype="0" fill="hold" nodeType="clickEffect">
                                  <p:stCondLst>
                                    <p:cond delay="0"/>
                                  </p:stCondLst>
                                  <p:childTnLst>
                                    <p:animClr clrSpc="hsl" dir="cw">
                                      <p:cBhvr override="childStyle">
                                        <p:cTn id="83" dur="500" fill="hold"/>
                                        <p:tgtEl>
                                          <p:spTgt spid="4">
                                            <p:txEl>
                                              <p:charRg st="272" end="322"/>
                                            </p:txEl>
                                          </p:spTgt>
                                        </p:tgtEl>
                                        <p:attrNameLst>
                                          <p:attrName>style.color</p:attrName>
                                        </p:attrNameLst>
                                      </p:cBhvr>
                                      <p:by>
                                        <p:hsl h="0" s="-12544" l="-25088"/>
                                      </p:by>
                                    </p:animClr>
                                    <p:animClr clrSpc="hsl" dir="cw">
                                      <p:cBhvr>
                                        <p:cTn id="84" dur="500" fill="hold"/>
                                        <p:tgtEl>
                                          <p:spTgt spid="4">
                                            <p:txEl>
                                              <p:charRg st="272" end="322"/>
                                            </p:txEl>
                                          </p:spTgt>
                                        </p:tgtEl>
                                        <p:attrNameLst>
                                          <p:attrName>fillcolor</p:attrName>
                                        </p:attrNameLst>
                                      </p:cBhvr>
                                      <p:by>
                                        <p:hsl h="0" s="-12544" l="-25088"/>
                                      </p:by>
                                    </p:animClr>
                                    <p:animClr clrSpc="hsl" dir="cw">
                                      <p:cBhvr>
                                        <p:cTn id="85" dur="500" fill="hold"/>
                                        <p:tgtEl>
                                          <p:spTgt spid="4">
                                            <p:txEl>
                                              <p:charRg st="272" end="322"/>
                                            </p:txEl>
                                          </p:spTgt>
                                        </p:tgtEl>
                                        <p:attrNameLst>
                                          <p:attrName>stroke.color</p:attrName>
                                        </p:attrNameLst>
                                      </p:cBhvr>
                                      <p:by>
                                        <p:hsl h="0" s="-12544" l="-25088"/>
                                      </p:by>
                                    </p:animClr>
                                    <p:set>
                                      <p:cBhvr>
                                        <p:cTn id="86" dur="500" fill="hold"/>
                                        <p:tgtEl>
                                          <p:spTgt spid="4">
                                            <p:txEl>
                                              <p:charRg st="272" end="32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圆角矩形 7"/>
          <p:cNvSpPr/>
          <p:nvPr/>
        </p:nvSpPr>
        <p:spPr>
          <a:xfrm>
            <a:off x="785813" y="2357438"/>
            <a:ext cx="7786688" cy="1285875"/>
          </a:xfrm>
          <a:prstGeom prst="round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FFFF00"/>
              </a:solidFill>
              <a:effectLst/>
              <a:uLnTx/>
              <a:uFillTx/>
              <a:latin typeface="+mn-lt"/>
              <a:ea typeface="宋体" panose="02010600030101010101" pitchFamily="2" charset="-122"/>
              <a:cs typeface="+mn-cs"/>
            </a:endParaRPr>
          </a:p>
        </p:txBody>
      </p:sp>
      <p:sp>
        <p:nvSpPr>
          <p:cNvPr id="9219" name="内容占位符 2"/>
          <p:cNvSpPr>
            <a:spLocks noGrp="1"/>
          </p:cNvSpPr>
          <p:nvPr>
            <p:ph idx="1"/>
          </p:nvPr>
        </p:nvSpPr>
        <p:spPr>
          <a:xfrm>
            <a:off x="928688" y="1500188"/>
            <a:ext cx="6858000" cy="2143125"/>
          </a:xfrm>
          <a:ln/>
        </p:spPr>
        <p:txBody>
          <a:bodyPr vert="horz" wrap="square" lIns="91440" tIns="45720" rIns="91440" bIns="45720" anchor="t"/>
          <a:p>
            <a:pPr eaLnBrk="1" hangingPunct="1">
              <a:buNone/>
            </a:pPr>
            <a:r>
              <a:rPr lang="en-US" altLang="zh-CN" dirty="0">
                <a:solidFill>
                  <a:srgbClr val="0070C0"/>
                </a:solidFill>
                <a:latin typeface="Times New Roman" panose="02020603050405020304" pitchFamily="18" charset="0"/>
                <a:ea typeface="宋体" panose="02010600030101010101" pitchFamily="2" charset="-122"/>
              </a:rPr>
              <a:t>  </a:t>
            </a:r>
            <a:endParaRPr lang="zh-CN" altLang="en-US" dirty="0">
              <a:solidFill>
                <a:srgbClr val="0070C0"/>
              </a:solidFill>
              <a:latin typeface="Times New Roman" panose="02020603050405020304" pitchFamily="18" charset="0"/>
              <a:ea typeface="宋体" panose="02010600030101010101" pitchFamily="2" charset="-122"/>
            </a:endParaRPr>
          </a:p>
          <a:p>
            <a:pPr eaLnBrk="1" hangingPunct="1">
              <a:buNone/>
            </a:pPr>
            <a:endParaRPr lang="zh-CN" altLang="en-US" dirty="0">
              <a:ea typeface="宋体" panose="02010600030101010101" pitchFamily="2" charset="-122"/>
            </a:endParaRPr>
          </a:p>
        </p:txBody>
      </p:sp>
      <p:sp>
        <p:nvSpPr>
          <p:cNvPr id="5" name="标题 1"/>
          <p:cNvSpPr txBox="1"/>
          <p:nvPr/>
        </p:nvSpPr>
        <p:spPr bwMode="auto">
          <a:xfrm>
            <a:off x="1000100" y="571500"/>
            <a:ext cx="6772275" cy="838200"/>
          </a:xfrm>
          <a:prstGeom prst="rect">
            <a:avLst/>
          </a:prstGeom>
          <a:noFill/>
          <a:ln w="9525">
            <a:noFill/>
            <a:miter lim="800000"/>
          </a:ln>
        </p:spPr>
        <p:txBody>
          <a:bodyPr anchor="ctr">
            <a:scene3d>
              <a:camera prst="orthographicFront"/>
              <a:lightRig rig="threePt" dir="t"/>
            </a:scene3d>
            <a:sp3d>
              <a:bevelB w="38100" h="38100"/>
            </a:sp3d>
          </a:bodyPr>
          <a:lstStyle/>
          <a:p>
            <a:pPr marR="0" defTabSz="914400">
              <a:buClrTx/>
              <a:buSzTx/>
              <a:buFontTx/>
              <a:defRPr/>
            </a:pPr>
            <a:r>
              <a:rPr kumimoji="0" lang="en-US" altLang="zh-CN" sz="4000" b="1" kern="1200" cap="none" spc="0" normalizeH="0" baseline="0" noProof="0" dirty="0">
                <a:solidFill>
                  <a:srgbClr val="0070C0"/>
                </a:solidFill>
                <a:effectLst>
                  <a:outerShdw blurRad="38100" dist="38100" dir="2700000" algn="tl">
                    <a:schemeClr val="bg1"/>
                  </a:outerShdw>
                </a:effectLst>
                <a:latin typeface="Franklin Gothic Heavy" panose="020B0903020102020204" pitchFamily="34" charset="0"/>
                <a:ea typeface="宋体" panose="02010600030101010101" pitchFamily="2" charset="-122"/>
                <a:cs typeface="+mn-cs"/>
              </a:rPr>
              <a:t>Oral Task (Interview task)</a:t>
            </a:r>
            <a:endParaRPr kumimoji="0" lang="zh-CN" altLang="en-US" sz="4000" b="1" kern="1200" cap="none" spc="0" normalizeH="0" baseline="0" noProof="0" dirty="0">
              <a:solidFill>
                <a:srgbClr val="0070C0"/>
              </a:solidFill>
              <a:effectLst>
                <a:outerShdw blurRad="38100" dist="38100" dir="2700000" algn="tl">
                  <a:schemeClr val="bg1"/>
                </a:outerShdw>
              </a:effectLst>
              <a:latin typeface="Franklin Gothic Heavy" panose="020B0903020102020204" pitchFamily="34" charset="0"/>
              <a:ea typeface="宋体" panose="02010600030101010101" pitchFamily="2" charset="-122"/>
              <a:cs typeface="+mn-cs"/>
            </a:endParaRPr>
          </a:p>
        </p:txBody>
      </p:sp>
      <p:sp>
        <p:nvSpPr>
          <p:cNvPr id="6" name="矩形 5"/>
          <p:cNvSpPr/>
          <p:nvPr/>
        </p:nvSpPr>
        <p:spPr>
          <a:xfrm rot="21222404">
            <a:off x="4390598" y="5085070"/>
            <a:ext cx="4193015" cy="830997"/>
          </a:xfrm>
          <a:prstGeom prst="rect">
            <a:avLst/>
          </a:prstGeom>
          <a:noFill/>
          <a:ln>
            <a:noFill/>
          </a:ln>
          <a:effectLst>
            <a:outerShdw blurRad="50800" dist="50800" dir="5400000" algn="ctr" rotWithShape="0">
              <a:schemeClr val="bg1"/>
            </a:outerShdw>
          </a:effectLst>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800" b="1" i="0" u="none" strike="noStrike" kern="1200" cap="none" spc="200" normalizeH="0" baseline="0" noProof="0" dirty="0">
                <a:ln w="29210">
                  <a:solidFill>
                    <a:schemeClr val="accent3">
                      <a:tint val="10000"/>
                    </a:schemeClr>
                  </a:solidFill>
                </a:ln>
                <a:solidFill>
                  <a:srgbClr val="00B050"/>
                </a:solidFill>
                <a:effectLst>
                  <a:innerShdw blurRad="50800" dist="50800" dir="8100000">
                    <a:srgbClr val="7D7D7D">
                      <a:alpha val="73000"/>
                    </a:srgbClr>
                  </a:innerShdw>
                </a:effectLst>
                <a:uLnTx/>
                <a:uFillTx/>
                <a:latin typeface="Arial" panose="020B0604020202020204" pitchFamily="34" charset="0"/>
                <a:ea typeface="+mn-ea"/>
                <a:cs typeface="+mn-cs"/>
              </a:rPr>
              <a:t>Let’s share!</a:t>
            </a:r>
            <a:endParaRPr kumimoji="0" lang="zh-CN" altLang="en-US" sz="4800" b="1" i="0" u="none" strike="noStrike" kern="1200" cap="none" spc="200" normalizeH="0" baseline="0" noProof="0" dirty="0">
              <a:ln w="29210">
                <a:solidFill>
                  <a:schemeClr val="accent3">
                    <a:tint val="10000"/>
                  </a:schemeClr>
                </a:solidFill>
              </a:ln>
              <a:solidFill>
                <a:srgbClr val="00B050"/>
              </a:solidFill>
              <a:effectLst>
                <a:innerShdw blurRad="50800" dist="50800" dir="8100000">
                  <a:srgbClr val="7D7D7D">
                    <a:alpha val="73000"/>
                  </a:srgbClr>
                </a:innerShdw>
              </a:effectLst>
              <a:uLnTx/>
              <a:uFillTx/>
              <a:latin typeface="Arial" panose="020B0604020202020204" pitchFamily="34" charset="0"/>
              <a:ea typeface="+mn-ea"/>
              <a:cs typeface="+mn-cs"/>
            </a:endParaRPr>
          </a:p>
        </p:txBody>
      </p:sp>
      <p:sp>
        <p:nvSpPr>
          <p:cNvPr id="7" name="矩形 6"/>
          <p:cNvSpPr/>
          <p:nvPr/>
        </p:nvSpPr>
        <p:spPr>
          <a:xfrm>
            <a:off x="857224" y="2500306"/>
            <a:ext cx="7572428" cy="1077218"/>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rgbClr val="0070C0"/>
                </a:solidFill>
                <a:effectLst/>
                <a:uLnTx/>
                <a:uFillTx/>
                <a:latin typeface="Times New Roman" panose="02020603050405020304" pitchFamily="18" charset="0"/>
                <a:ea typeface="宋体" panose="02010600030101010101" pitchFamily="2" charset="-122"/>
                <a:cs typeface="Times New Roman" panose="02020603050405020304" pitchFamily="18" charset="0"/>
              </a:rPr>
              <a:t>Use the interview questions on the cue card to find out the musical memories of others.</a:t>
            </a:r>
            <a:endParaRPr kumimoji="0" lang="zh-CN" altLang="en-US" sz="3200" b="1" i="0" u="none" strike="noStrike" kern="1200" cap="none" spc="0" normalizeH="0" baseline="0" noProof="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Arial" panose="020B0604020202020204" pitchFamily="34" charset="0"/>
              <a:ea typeface="+mn-ea"/>
              <a:cs typeface="+mn-cs"/>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圆角矩形 3"/>
          <p:cNvSpPr/>
          <p:nvPr/>
        </p:nvSpPr>
        <p:spPr>
          <a:xfrm>
            <a:off x="285750" y="785813"/>
            <a:ext cx="8572500" cy="5072063"/>
          </a:xfrm>
          <a:prstGeom prst="roundRect">
            <a:avLst/>
          </a:prstGeom>
          <a:solidFill>
            <a:srgbClr val="FFFF0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FFFF00"/>
              </a:solidFill>
              <a:effectLst/>
              <a:uLnTx/>
              <a:uFillTx/>
              <a:latin typeface="+mn-lt"/>
              <a:ea typeface="宋体" panose="02010600030101010101" pitchFamily="2" charset="-122"/>
              <a:cs typeface="+mn-cs"/>
            </a:endParaRPr>
          </a:p>
        </p:txBody>
      </p:sp>
      <p:sp>
        <p:nvSpPr>
          <p:cNvPr id="10243" name="内容占位符 2"/>
          <p:cNvSpPr>
            <a:spLocks noGrp="1"/>
          </p:cNvSpPr>
          <p:nvPr>
            <p:ph idx="1"/>
          </p:nvPr>
        </p:nvSpPr>
        <p:spPr>
          <a:xfrm>
            <a:off x="285750" y="1000125"/>
            <a:ext cx="8572500" cy="3929063"/>
          </a:xfrm>
          <a:ln/>
        </p:spPr>
        <p:txBody>
          <a:bodyPr vert="horz" wrap="square" lIns="91440" tIns="45720" rIns="91440" bIns="45720" anchor="t"/>
          <a:p>
            <a:pPr eaLnBrk="1" hangingPunct="1"/>
            <a:r>
              <a:rPr lang="en-US" altLang="zh-CN" dirty="0">
                <a:ea typeface="宋体" panose="02010600030101010101" pitchFamily="2" charset="-122"/>
              </a:rPr>
              <a:t>  </a:t>
            </a:r>
            <a:endParaRPr lang="en-US" altLang="zh-CN" dirty="0">
              <a:ea typeface="宋体" panose="02010600030101010101" pitchFamily="2" charset="-122"/>
            </a:endParaRPr>
          </a:p>
          <a:p>
            <a:pPr eaLnBrk="1" hangingPunct="1"/>
            <a:endParaRPr lang="zh-CN" altLang="en-US" dirty="0">
              <a:ea typeface="宋体" panose="02010600030101010101" pitchFamily="2" charset="-122"/>
            </a:endParaRPr>
          </a:p>
        </p:txBody>
      </p:sp>
      <p:sp>
        <p:nvSpPr>
          <p:cNvPr id="3" name="矩形 2"/>
          <p:cNvSpPr/>
          <p:nvPr/>
        </p:nvSpPr>
        <p:spPr>
          <a:xfrm>
            <a:off x="428596" y="1428736"/>
            <a:ext cx="8358246" cy="4031873"/>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“I have my own particular sorrows, loves, delights; and you have yours. But sorrow, gladness, yearning, hope, love, belong to all of us, in all times and in all places. Music is the only means whereby we feel these emotions in their universality.”</a:t>
            </a:r>
            <a:br>
              <a:rPr kumimoji="0" lang="en-US" altLang="zh-CN" sz="32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br>
            <a:r>
              <a:rPr kumimoji="0" lang="en-US" altLang="zh-CN" sz="32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kumimoji="0" lang="en-US" altLang="zh-CN" sz="32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                                                     H. A. Overstreet</a:t>
            </a:r>
            <a:endParaRPr kumimoji="0" lang="zh-CN" altLang="en-US" sz="3200" b="1" i="0" u="none" strike="noStrike" kern="1200" cap="none" spc="0" normalizeH="0" baseline="0" noProof="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圆角矩形 3"/>
          <p:cNvSpPr/>
          <p:nvPr/>
        </p:nvSpPr>
        <p:spPr>
          <a:xfrm>
            <a:off x="857250" y="1714500"/>
            <a:ext cx="8072438" cy="3643313"/>
          </a:xfrm>
          <a:prstGeom prst="roundRect">
            <a:avLst/>
          </a:prstGeom>
          <a:solidFill>
            <a:srgbClr val="FFFF0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FFFF00"/>
              </a:solidFill>
              <a:effectLst/>
              <a:uLnTx/>
              <a:uFillTx/>
              <a:latin typeface="+mn-lt"/>
              <a:ea typeface="宋体" panose="02010600030101010101" pitchFamily="2" charset="-122"/>
              <a:cs typeface="+mn-cs"/>
            </a:endParaRPr>
          </a:p>
        </p:txBody>
      </p:sp>
      <p:sp>
        <p:nvSpPr>
          <p:cNvPr id="10242" name="标题 1"/>
          <p:cNvSpPr>
            <a:spLocks noGrp="1"/>
          </p:cNvSpPr>
          <p:nvPr>
            <p:ph type="title"/>
          </p:nvPr>
        </p:nvSpPr>
        <p:spPr>
          <a:xfrm>
            <a:off x="1143000" y="685800"/>
            <a:ext cx="3857625" cy="814388"/>
          </a:xfrm>
        </p:spPr>
        <p:txBody>
          <a:bodyPr vert="horz" wrap="square" lIns="91440" tIns="45720" rIns="91440" bIns="45720" numCol="1" anchor="ctr" anchorCtr="0" compatLnSpc="1">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altLang="zh-CN" sz="4000" b="1" i="0" u="none" strike="noStrike" kern="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j-lt"/>
                <a:ea typeface="宋体" panose="02010600030101010101" pitchFamily="2" charset="-122"/>
                <a:cs typeface="+mj-cs"/>
              </a:rPr>
              <a:t>Class Review</a:t>
            </a:r>
            <a:endParaRPr kumimoji="0" lang="zh-CN" altLang="en-US" sz="4000" b="1" i="0" u="none" strike="noStrike" kern="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j-lt"/>
              <a:ea typeface="宋体" panose="02010600030101010101" pitchFamily="2" charset="-122"/>
              <a:cs typeface="+mj-cs"/>
            </a:endParaRPr>
          </a:p>
        </p:txBody>
      </p:sp>
      <p:sp>
        <p:nvSpPr>
          <p:cNvPr id="9219" name="内容占位符 2"/>
          <p:cNvSpPr>
            <a:spLocks noGrp="1"/>
          </p:cNvSpPr>
          <p:nvPr>
            <p:ph idx="1"/>
          </p:nvPr>
        </p:nvSpPr>
        <p:spPr>
          <a:xfrm>
            <a:off x="1214438" y="1500188"/>
            <a:ext cx="7500938" cy="4525963"/>
          </a:xfrm>
        </p:spPr>
        <p:txBody>
          <a:bodyPr vert="horz" wrap="square" lIns="91440" tIns="45720" rIns="91440" bIns="45720" numCol="1" anchor="t" anchorCtr="0" compatLnSpc="1">
            <a:normAutofit/>
          </a:bodyPr>
          <a:lstStyle/>
          <a:p>
            <a:pPr marL="273050" marR="0" lvl="0" indent="-273050" algn="l" defTabSz="914400" rtl="0" eaLnBrk="1" fontAlgn="base" latinLnBrk="0" hangingPunct="1">
              <a:lnSpc>
                <a:spcPct val="100000"/>
              </a:lnSpc>
              <a:spcBef>
                <a:spcPct val="20000"/>
              </a:spcBef>
              <a:spcAft>
                <a:spcPct val="0"/>
              </a:spcAft>
              <a:buClr>
                <a:srgbClr val="FFFFFF"/>
              </a:buClr>
              <a:buSzTx/>
              <a:buFontTx/>
              <a:buNone/>
              <a:defRPr/>
            </a:pPr>
            <a:endParaRPr kumimoji="0" lang="en-US" altLang="zh-CN" sz="28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273050" marR="0" lvl="0" indent="-273050" algn="l" defTabSz="914400" rtl="0" eaLnBrk="1" fontAlgn="base" latinLnBrk="0" hangingPunct="1">
              <a:lnSpc>
                <a:spcPct val="100000"/>
              </a:lnSpc>
              <a:spcBef>
                <a:spcPct val="20000"/>
              </a:spcBef>
              <a:spcAft>
                <a:spcPct val="0"/>
              </a:spcAft>
              <a:buClr>
                <a:srgbClr val="FFFFFF"/>
              </a:buClr>
              <a:buSzTx/>
              <a:buFont typeface="Wingdings 2" panose="05020102010507070707" pitchFamily="18" charset="2"/>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Times New Roman" panose="02020603050405020304" pitchFamily="18" charset="0"/>
              </a:rPr>
              <a:t>Understand the meaning of musical memories</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273050" marR="0" lvl="0" indent="-273050" algn="l" defTabSz="914400" rtl="0" eaLnBrk="1" fontAlgn="base" latinLnBrk="0" hangingPunct="1">
              <a:lnSpc>
                <a:spcPct val="100000"/>
              </a:lnSpc>
              <a:spcBef>
                <a:spcPct val="20000"/>
              </a:spcBef>
              <a:spcAft>
                <a:spcPct val="0"/>
              </a:spcAft>
              <a:buClr>
                <a:srgbClr val="FFFFFF"/>
              </a:buClr>
              <a:buSzTx/>
              <a:buFont typeface="Wingdings 2" panose="05020102010507070707" pitchFamily="18" charset="2"/>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Times New Roman" panose="02020603050405020304" pitchFamily="18" charset="0"/>
              </a:rPr>
              <a:t>Vocabulary of feelings and emotions</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273050" marR="0" lvl="0" indent="-273050" algn="l" defTabSz="914400" rtl="0" eaLnBrk="1" fontAlgn="base" latinLnBrk="0" hangingPunct="1">
              <a:lnSpc>
                <a:spcPct val="100000"/>
              </a:lnSpc>
              <a:spcBef>
                <a:spcPct val="20000"/>
              </a:spcBef>
              <a:spcAft>
                <a:spcPct val="0"/>
              </a:spcAft>
              <a:buClr>
                <a:srgbClr val="FFFFFF"/>
              </a:buClr>
              <a:buSzTx/>
              <a:buFont typeface="Wingdings 2" panose="05020102010507070707" pitchFamily="18" charset="2"/>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Times New Roman" panose="02020603050405020304" pitchFamily="18" charset="0"/>
              </a:rPr>
              <a:t>Understand the conversation about musical memories</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273050" marR="0" lvl="0" indent="-273050" algn="l" defTabSz="914400" rtl="0" eaLnBrk="1" fontAlgn="base" latinLnBrk="0" hangingPunct="1">
              <a:lnSpc>
                <a:spcPct val="100000"/>
              </a:lnSpc>
              <a:spcBef>
                <a:spcPct val="20000"/>
              </a:spcBef>
              <a:spcAft>
                <a:spcPct val="0"/>
              </a:spcAft>
              <a:buClr>
                <a:srgbClr val="FFFFFF"/>
              </a:buClr>
              <a:buSzTx/>
              <a:buFont typeface="Wingdings 2" panose="05020102010507070707" pitchFamily="18" charset="2"/>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Times New Roman" panose="02020603050405020304" pitchFamily="18" charset="0"/>
              </a:rPr>
              <a:t>Be able to use effective language structure to share your musical memories with others </a:t>
            </a:r>
            <a:endParaRPr kumimoji="0" lang="en-US" altLang="zh-CN" sz="2800" b="1" i="0" u="none" strike="noStrike" kern="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273050" marR="0" lvl="0" indent="-273050" algn="l" defTabSz="914400" rtl="0" eaLnBrk="1" fontAlgn="base" latinLnBrk="0" hangingPunct="1">
              <a:lnSpc>
                <a:spcPct val="100000"/>
              </a:lnSpc>
              <a:spcBef>
                <a:spcPct val="20000"/>
              </a:spcBef>
              <a:spcAft>
                <a:spcPct val="0"/>
              </a:spcAft>
              <a:buClr>
                <a:srgbClr val="FFFFFF"/>
              </a:buClr>
              <a:buSzTx/>
              <a:buFont typeface="Wingdings 2" panose="05020102010507070707" pitchFamily="18" charset="2"/>
              <a:buChar char=""/>
              <a:defRPr/>
            </a:pPr>
            <a:endParaRPr kumimoji="0" lang="zh-CN" altLang="en-US" sz="28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p:txBody>
      </p:sp>
      <p:pic>
        <p:nvPicPr>
          <p:cNvPr id="11269" name="Picture 38" descr="Z:\newtek\_backgrounds_1.02\Tim\powerpoint templates\61-80\sheet_music\bass_clef.png"/>
          <p:cNvPicPr>
            <a:picLocks noChangeAspect="1"/>
          </p:cNvPicPr>
          <p:nvPr/>
        </p:nvPicPr>
        <p:blipFill>
          <a:blip r:embed="rId1"/>
          <a:stretch>
            <a:fillRect/>
          </a:stretch>
        </p:blipFill>
        <p:spPr>
          <a:xfrm>
            <a:off x="7215188" y="214313"/>
            <a:ext cx="1435100" cy="1857375"/>
          </a:xfrm>
          <a:prstGeom prst="rect">
            <a:avLst/>
          </a:prstGeom>
          <a:noFill/>
          <a:ln w="9525">
            <a:noFill/>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219">
                                            <p:txEl>
                                              <p:charRg st="1" end="44"/>
                                            </p:txEl>
                                          </p:spTgt>
                                        </p:tgtEl>
                                        <p:attrNameLst>
                                          <p:attrName>style.visibility</p:attrName>
                                        </p:attrNameLst>
                                      </p:cBhvr>
                                      <p:to>
                                        <p:strVal val="visible"/>
                                      </p:to>
                                    </p:set>
                                    <p:animEffect transition="in" filter="randombar(horizontal)">
                                      <p:cBhvr>
                                        <p:cTn id="7" dur="500"/>
                                        <p:tgtEl>
                                          <p:spTgt spid="9219">
                                            <p:txEl>
                                              <p:charRg st="1" end="4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219">
                                            <p:txEl>
                                              <p:charRg st="44" end="80"/>
                                            </p:txEl>
                                          </p:spTgt>
                                        </p:tgtEl>
                                        <p:attrNameLst>
                                          <p:attrName>style.visibility</p:attrName>
                                        </p:attrNameLst>
                                      </p:cBhvr>
                                      <p:to>
                                        <p:strVal val="visible"/>
                                      </p:to>
                                    </p:set>
                                    <p:animEffect transition="in" filter="randombar(horizontal)">
                                      <p:cBhvr>
                                        <p:cTn id="12" dur="500"/>
                                        <p:tgtEl>
                                          <p:spTgt spid="9219">
                                            <p:txEl>
                                              <p:charRg st="44" end="8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219">
                                            <p:txEl>
                                              <p:charRg st="80" end="131"/>
                                            </p:txEl>
                                          </p:spTgt>
                                        </p:tgtEl>
                                        <p:attrNameLst>
                                          <p:attrName>style.visibility</p:attrName>
                                        </p:attrNameLst>
                                      </p:cBhvr>
                                      <p:to>
                                        <p:strVal val="visible"/>
                                      </p:to>
                                    </p:set>
                                    <p:animEffect transition="in" filter="randombar(horizontal)">
                                      <p:cBhvr>
                                        <p:cTn id="17" dur="500"/>
                                        <p:tgtEl>
                                          <p:spTgt spid="9219">
                                            <p:txEl>
                                              <p:charRg st="80" end="13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219">
                                            <p:txEl>
                                              <p:charRg st="131" end="219"/>
                                            </p:txEl>
                                          </p:spTgt>
                                        </p:tgtEl>
                                        <p:attrNameLst>
                                          <p:attrName>style.visibility</p:attrName>
                                        </p:attrNameLst>
                                      </p:cBhvr>
                                      <p:to>
                                        <p:strVal val="visible"/>
                                      </p:to>
                                    </p:set>
                                    <p:animEffect transition="in" filter="randombar(horizontal)">
                                      <p:cBhvr>
                                        <p:cTn id="22" dur="500"/>
                                        <p:tgtEl>
                                          <p:spTgt spid="9219">
                                            <p:txEl>
                                              <p:charRg st="131" end="2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tags/tag1.xml><?xml version="1.0" encoding="utf-8"?>
<p:tagLst xmlns:p="http://schemas.openxmlformats.org/presentationml/2006/main">
  <p:tag name="KSO_WM_DOC_GUID" val="{7e7e1cee-3ec7-4e5d-8840-296a7555abaf}"/>
</p:tagLst>
</file>

<file path=ppt/theme/theme1.xml><?xml version="1.0" encoding="utf-8"?>
<a:theme xmlns:a="http://schemas.openxmlformats.org/drawingml/2006/main" name="sheet_music">
  <a:themeElements>
    <a:clrScheme name="Office 主题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Franklin Gothic Heavy"/>
        <a:ea typeface=""/>
        <a:cs typeface=""/>
      </a:majorFont>
      <a:minorFont>
        <a:latin typeface="Garamond BookCondens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Office 主题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sheet_music</Template>
  <TotalTime>0</TotalTime>
  <Words>1801</Words>
  <Application>WPS 演示</Application>
  <PresentationFormat>在屏幕上显示</PresentationFormat>
  <Paragraphs>94</Paragraphs>
  <Slides>10</Slides>
  <Notes>5</Notes>
  <HiddenSlides>0</HiddenSlides>
  <MMClips>5</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10</vt:i4>
      </vt:variant>
    </vt:vector>
  </HeadingPairs>
  <TitlesOfParts>
    <vt:vector size="25" baseType="lpstr">
      <vt:lpstr>Arial</vt:lpstr>
      <vt:lpstr>宋体</vt:lpstr>
      <vt:lpstr>Wingdings</vt:lpstr>
      <vt:lpstr>Franklin Gothic Heavy</vt:lpstr>
      <vt:lpstr>Garamond BookCondensed</vt:lpstr>
      <vt:lpstr>Garamond</vt:lpstr>
      <vt:lpstr>Calibri</vt:lpstr>
      <vt:lpstr>Copperplate Gothic Bold</vt:lpstr>
      <vt:lpstr>Times New Roman</vt:lpstr>
      <vt:lpstr>Algerian</vt:lpstr>
      <vt:lpstr>Wingdings 2</vt:lpstr>
      <vt:lpstr>Edwardian Script ITC</vt:lpstr>
      <vt:lpstr>微软雅黑</vt:lpstr>
      <vt:lpstr>Arial Unicode MS</vt:lpstr>
      <vt:lpstr>sheet_music</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Chris</dc:creator>
  <cp:lastModifiedBy>yueqing</cp:lastModifiedBy>
  <cp:revision>33</cp:revision>
  <dcterms:created xsi:type="dcterms:W3CDTF">2010-06-09T09:48:13Z</dcterms:created>
  <dcterms:modified xsi:type="dcterms:W3CDTF">2019-03-28T07:16:13Z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2052-11.1.0.8527</vt:lpwstr>
  </property>
</Properties>
</file>