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</p:sldMasterIdLst>
  <p:notesMasterIdLst>
    <p:notesMasterId r:id="rId34"/>
  </p:notesMasterIdLst>
  <p:handoutMasterIdLst>
    <p:handoutMasterId r:id="rId35"/>
  </p:handoutMasterIdLst>
  <p:sldIdLst>
    <p:sldId id="4665" r:id="rId3"/>
    <p:sldId id="3318" r:id="rId4"/>
    <p:sldId id="4658" r:id="rId5"/>
    <p:sldId id="4613" r:id="rId6"/>
    <p:sldId id="478" r:id="rId7"/>
    <p:sldId id="4667" r:id="rId8"/>
    <p:sldId id="4632" r:id="rId9"/>
    <p:sldId id="578" r:id="rId10"/>
    <p:sldId id="581" r:id="rId11"/>
    <p:sldId id="4634" r:id="rId12"/>
    <p:sldId id="509" r:id="rId13"/>
    <p:sldId id="510" r:id="rId14"/>
    <p:sldId id="4614" r:id="rId15"/>
    <p:sldId id="4662" r:id="rId16"/>
    <p:sldId id="4657" r:id="rId17"/>
    <p:sldId id="4663" r:id="rId18"/>
    <p:sldId id="4666" r:id="rId19"/>
    <p:sldId id="4660" r:id="rId20"/>
    <p:sldId id="573" r:id="rId21"/>
    <p:sldId id="4642" r:id="rId22"/>
    <p:sldId id="4637" r:id="rId23"/>
    <p:sldId id="4630" r:id="rId24"/>
    <p:sldId id="4650" r:id="rId25"/>
    <p:sldId id="4651" r:id="rId26"/>
    <p:sldId id="4656" r:id="rId27"/>
    <p:sldId id="4646" r:id="rId28"/>
    <p:sldId id="4653" r:id="rId29"/>
    <p:sldId id="4652" r:id="rId30"/>
    <p:sldId id="4654" r:id="rId31"/>
    <p:sldId id="554" r:id="rId32"/>
    <p:sldId id="4655" r:id="rId33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15C"/>
    <a:srgbClr val="71A2D5"/>
    <a:srgbClr val="EB636D"/>
    <a:srgbClr val="265381"/>
    <a:srgbClr val="76A6D7"/>
    <a:srgbClr val="ECF1F8"/>
    <a:srgbClr val="E7E7E7"/>
    <a:srgbClr val="003300"/>
    <a:srgbClr val="3399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49" autoAdjust="0"/>
    <p:restoredTop sz="94660" autoAdjust="0"/>
  </p:normalViewPr>
  <p:slideViewPr>
    <p:cSldViewPr>
      <p:cViewPr varScale="1">
        <p:scale>
          <a:sx n="90" d="100"/>
          <a:sy n="90" d="100"/>
        </p:scale>
        <p:origin x="66" y="192"/>
      </p:cViewPr>
      <p:guideLst>
        <p:guide pos="2880"/>
        <p:guide orient="horz" pos="16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954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787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08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更多模板请关注：https://haosc.tukuppt.com</a:t>
            </a:r>
          </a:p>
        </p:txBody>
      </p:sp>
    </p:spTree>
    <p:extLst>
      <p:ext uri="{BB962C8B-B14F-4D97-AF65-F5344CB8AC3E}">
        <p14:creationId xmlns:p14="http://schemas.microsoft.com/office/powerpoint/2010/main" val="4255051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402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265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40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011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583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470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245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220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40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042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277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836069" y="1"/>
            <a:ext cx="2064544" cy="250388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7108033" y="1132285"/>
            <a:ext cx="2035968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98896" y="1132285"/>
            <a:ext cx="2065734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4972051" y="1132285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972051" y="2571750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34877" y="2571750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672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93975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5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1570" y="102871"/>
            <a:ext cx="7886700" cy="491490"/>
          </a:xfrm>
        </p:spPr>
        <p:txBody>
          <a:bodyPr>
            <a:normAutofit/>
          </a:bodyPr>
          <a:lstStyle>
            <a:lvl1pPr algn="r">
              <a:defRPr sz="21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594361"/>
            <a:ext cx="9144000" cy="4571999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77736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01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8" r:id="rId6"/>
    <p:sldLayoutId id="2147483669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2021/4/8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06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-1044624" y="1383618"/>
            <a:ext cx="10261140" cy="1836204"/>
          </a:xfrm>
          <a:prstGeom prst="homePlate">
            <a:avLst/>
          </a:prstGeom>
          <a:solidFill>
            <a:srgbClr val="2E75B5">
              <a:alpha val="80000"/>
            </a:srgbClr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66569" y="2271668"/>
            <a:ext cx="864852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85800"/>
            <a:r>
              <a:rPr lang="zh-CN" altLang="en-US" sz="3300" b="1" dirty="0">
                <a:ln w="17780" cmpd="sng">
                  <a:noFill/>
                  <a:prstDash val="solid"/>
                  <a:miter lim="800000"/>
                </a:ln>
                <a:solidFill>
                  <a:prstClr val="white"/>
                </a:solidFill>
                <a:latin typeface="微软雅黑"/>
              </a:rPr>
              <a:t>第十一届“外教社杯”全国高校外语教学大赛</a:t>
            </a:r>
          </a:p>
        </p:txBody>
      </p:sp>
      <p:sp>
        <p:nvSpPr>
          <p:cNvPr id="7" name="Text Box 198"/>
          <p:cNvSpPr txBox="1">
            <a:spLocks noChangeArrowheads="1"/>
          </p:cNvSpPr>
          <p:nvPr/>
        </p:nvSpPr>
        <p:spPr bwMode="ltGray">
          <a:xfrm>
            <a:off x="424963" y="1695604"/>
            <a:ext cx="9793089" cy="8005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1250" tIns="30625" rIns="61250" bIns="30625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385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910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82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54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26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spcBef>
                <a:spcPct val="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11th SFLEP National Foreign Language Teaching Contest</a:t>
            </a:r>
          </a:p>
          <a:p>
            <a:pPr marL="428625" indent="-428625" algn="r" defTabSz="611981">
              <a:buFont typeface="Wingdings" panose="05000000000000000000" pitchFamily="2" charset="2"/>
              <a:buChar char="u"/>
            </a:pP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419847" y="3651870"/>
            <a:ext cx="1152128" cy="116955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职业院校组</a:t>
            </a:r>
          </a:p>
          <a:p>
            <a:pPr defTabSz="685800"/>
            <a:r>
              <a:rPr lang="zh-CN" altLang="en-US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 </a:t>
            </a:r>
          </a:p>
          <a:p>
            <a:pPr defTabSz="685800"/>
            <a:r>
              <a:rPr lang="zh-CN" altLang="en-US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授课文本 </a:t>
            </a:r>
            <a:r>
              <a:rPr lang="en-US" altLang="zh-CN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C</a:t>
            </a:r>
          </a:p>
          <a:p>
            <a:pPr defTabSz="685800"/>
            <a:endParaRPr lang="en-US" altLang="zh-CN" sz="1400" b="1" dirty="0">
              <a:ln w="17780" cmpd="sng">
                <a:noFill/>
                <a:prstDash val="solid"/>
                <a:miter lim="800000"/>
              </a:ln>
              <a:latin typeface="微软雅黑"/>
            </a:endParaRPr>
          </a:p>
          <a:p>
            <a:pPr defTabSz="685800"/>
            <a:r>
              <a:rPr lang="en-US" altLang="zh-CN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17</a:t>
            </a:r>
            <a:r>
              <a:rPr lang="zh-CN" altLang="en-US" sz="1400" b="1" dirty="0">
                <a:ln w="17780" cmpd="sng">
                  <a:noFill/>
                  <a:prstDash val="solid"/>
                  <a:miter lim="800000"/>
                </a:ln>
                <a:latin typeface="微软雅黑"/>
              </a:rPr>
              <a:t>号选手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96D8BA2-2491-4816-BD92-1DC9F4483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609" y="247861"/>
            <a:ext cx="828675" cy="847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" y="283"/>
            <a:ext cx="9143498" cy="514293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251" y="284"/>
            <a:ext cx="3196838" cy="5142935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2258282" y="284"/>
            <a:ext cx="1220654" cy="5142935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2632891" y="284"/>
            <a:ext cx="887315" cy="5142935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5CF0FC5-0C00-49C1-B66C-C7965A6AEBA9}"/>
              </a:ext>
            </a:extLst>
          </p:cNvPr>
          <p:cNvSpPr/>
          <p:nvPr/>
        </p:nvSpPr>
        <p:spPr>
          <a:xfrm>
            <a:off x="3347864" y="1664221"/>
            <a:ext cx="6571457" cy="1876840"/>
          </a:xfrm>
          <a:prstGeom prst="rect">
            <a:avLst/>
          </a:prstGeom>
          <a:solidFill>
            <a:srgbClr val="FFFFFF">
              <a:alpha val="74000"/>
            </a:srgbClr>
          </a:solidFill>
          <a:ln>
            <a:noFill/>
          </a:ln>
          <a:effectLst>
            <a:outerShdw dist="50800" dir="5400000" algn="ctr" rotWithShape="0">
              <a:schemeClr val="bg1">
                <a:alpha val="43000"/>
              </a:schemeClr>
            </a:outerShdw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29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87636" y="1635646"/>
            <a:ext cx="252886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spc="213" dirty="0">
                <a:solidFill>
                  <a:schemeClr val="accent1"/>
                </a:solidFill>
                <a:latin typeface="Algerian" panose="04020705040A02060702" pitchFamily="82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</a:p>
          <a:p>
            <a:pPr algn="ctr">
              <a:buNone/>
            </a:pPr>
            <a:r>
              <a:rPr lang="en-US" altLang="zh-CN" sz="6000" cap="all" spc="213" dirty="0">
                <a:solidFill>
                  <a:schemeClr val="accent1"/>
                </a:solidFill>
                <a:latin typeface="Algerian" panose="04020705040A02060702" pitchFamily="82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A</a:t>
            </a:r>
            <a:endParaRPr lang="zh-CN" altLang="en-US" sz="6000" cap="all" spc="213" dirty="0">
              <a:solidFill>
                <a:schemeClr val="accent1"/>
              </a:solidFill>
              <a:latin typeface="Algerian" panose="04020705040A02060702" pitchFamily="82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48"/>
          <p:cNvSpPr txBox="1"/>
          <p:nvPr/>
        </p:nvSpPr>
        <p:spPr>
          <a:xfrm>
            <a:off x="3544704" y="1956197"/>
            <a:ext cx="563580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37415C"/>
                </a:solidFill>
                <a:latin typeface="Aharoni" panose="02010803020104030203" pitchFamily="2" charset="-79"/>
                <a:ea typeface="印品黑体" panose="00000500000000000000" pitchFamily="2" charset="-122"/>
                <a:cs typeface="Aharoni" panose="02010803020104030203" pitchFamily="2" charset="-79"/>
                <a:sym typeface="+mn-lt"/>
              </a:rPr>
              <a:t>What Can Genetic Testing Really Tell You?</a:t>
            </a:r>
          </a:p>
        </p:txBody>
      </p:sp>
    </p:spTree>
    <p:extLst>
      <p:ext uri="{BB962C8B-B14F-4D97-AF65-F5344CB8AC3E}">
        <p14:creationId xmlns:p14="http://schemas.microsoft.com/office/powerpoint/2010/main" val="37752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Lead-in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275" y="625475"/>
            <a:ext cx="3152775" cy="4022090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5" t="39608" r="20225"/>
          <a:stretch>
            <a:fillRect/>
          </a:stretch>
        </p:blipFill>
        <p:spPr>
          <a:xfrm>
            <a:off x="840740" y="1421765"/>
            <a:ext cx="3171190" cy="2430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1"/>
          <a:stretch/>
        </p:blipFill>
        <p:spPr>
          <a:xfrm>
            <a:off x="4738721" y="432100"/>
            <a:ext cx="3130327" cy="3943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835696" y="401191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ea typeface="微软雅黑" panose="020B0503020204020204" pitchFamily="34" charset="-122"/>
              </a:rPr>
              <a:t>2005</a:t>
            </a:r>
            <a:endParaRPr lang="zh-CN" altLang="en-US" sz="2400" dirty="0"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68508" y="441673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ea typeface="微软雅黑" panose="020B0503020204020204" pitchFamily="34" charset="-122"/>
              </a:rPr>
              <a:t>2020</a:t>
            </a:r>
            <a:endParaRPr lang="zh-CN" altLang="en-US" sz="2400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Lead-in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0" y="852805"/>
            <a:ext cx="2694940" cy="359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522660" y="1707654"/>
            <a:ext cx="4841428" cy="2304256"/>
          </a:xfrm>
        </p:spPr>
        <p:txBody>
          <a:bodyPr/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What can genes decide?</a:t>
            </a:r>
          </a:p>
          <a:p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What can genetic testing tell us?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33">
            <a:extLst>
              <a:ext uri="{FF2B5EF4-FFF2-40B4-BE49-F238E27FC236}">
                <a16:creationId xmlns="" xmlns:a16="http://schemas.microsoft.com/office/drawing/2014/main" id="{F8297C87-49FA-450E-B73A-1FD94346A164}"/>
              </a:ext>
            </a:extLst>
          </p:cNvPr>
          <p:cNvSpPr/>
          <p:nvPr/>
        </p:nvSpPr>
        <p:spPr>
          <a:xfrm rot="19335404">
            <a:off x="519541" y="1066385"/>
            <a:ext cx="3583852" cy="3536614"/>
          </a:xfrm>
          <a:custGeom>
            <a:avLst/>
            <a:gdLst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58543 w 4779369"/>
              <a:gd name="connsiteY4" fmla="*/ 1805072 h 4714030"/>
              <a:gd name="connsiteX5" fmla="*/ 3658543 w 4779369"/>
              <a:gd name="connsiteY5" fmla="*/ 1811336 h 4714030"/>
              <a:gd name="connsiteX6" fmla="*/ 3606598 w 4779369"/>
              <a:gd name="connsiteY6" fmla="*/ 1770199 h 4714030"/>
              <a:gd name="connsiteX7" fmla="*/ 3336570 w 4779369"/>
              <a:gd name="connsiteY7" fmla="*/ 1691032 h 4714030"/>
              <a:gd name="connsiteX8" fmla="*/ 3192952 w 4779369"/>
              <a:gd name="connsiteY8" fmla="*/ 1711872 h 4714030"/>
              <a:gd name="connsiteX9" fmla="*/ 3137695 w 4779369"/>
              <a:gd name="connsiteY9" fmla="*/ 1732769 h 4714030"/>
              <a:gd name="connsiteX10" fmla="*/ 3126960 w 4779369"/>
              <a:gd name="connsiteY10" fmla="*/ 1827523 h 4714030"/>
              <a:gd name="connsiteX11" fmla="*/ 3048503 w 4779369"/>
              <a:gd name="connsiteY11" fmla="*/ 2123573 h 4714030"/>
              <a:gd name="connsiteX12" fmla="*/ 2992344 w 4779369"/>
              <a:gd name="connsiteY12" fmla="*/ 2253828 h 4714030"/>
              <a:gd name="connsiteX13" fmla="*/ 2997806 w 4779369"/>
              <a:gd name="connsiteY13" fmla="*/ 2275931 h 4714030"/>
              <a:gd name="connsiteX14" fmla="*/ 3162873 w 4779369"/>
              <a:gd name="connsiteY14" fmla="*/ 2503824 h 4714030"/>
              <a:gd name="connsiteX15" fmla="*/ 3356427 w 4779369"/>
              <a:gd name="connsiteY15" fmla="*/ 2595846 h 4714030"/>
              <a:gd name="connsiteX16" fmla="*/ 3414277 w 4779369"/>
              <a:gd name="connsiteY16" fmla="*/ 2604863 h 4714030"/>
              <a:gd name="connsiteX17" fmla="*/ 3454240 w 4779369"/>
              <a:gd name="connsiteY17" fmla="*/ 2587267 h 4714030"/>
              <a:gd name="connsiteX18" fmla="*/ 4029121 w 4779369"/>
              <a:gd name="connsiteY18" fmla="*/ 2685987 h 4714030"/>
              <a:gd name="connsiteX19" fmla="*/ 4140072 w 4779369"/>
              <a:gd name="connsiteY19" fmla="*/ 3557314 h 4714030"/>
              <a:gd name="connsiteX20" fmla="*/ 3268745 w 4779369"/>
              <a:gd name="connsiteY20" fmla="*/ 3668264 h 4714030"/>
              <a:gd name="connsiteX21" fmla="*/ 3029106 w 4779369"/>
              <a:gd name="connsiteY21" fmla="*/ 3136468 h 4714030"/>
              <a:gd name="connsiteX22" fmla="*/ 3040867 w 4779369"/>
              <a:gd name="connsiteY22" fmla="*/ 3064259 h 4714030"/>
              <a:gd name="connsiteX23" fmla="*/ 3024015 w 4779369"/>
              <a:gd name="connsiteY23" fmla="*/ 3025265 h 4714030"/>
              <a:gd name="connsiteX24" fmla="*/ 2886424 w 4779369"/>
              <a:gd name="connsiteY24" fmla="*/ 2860950 h 4714030"/>
              <a:gd name="connsiteX25" fmla="*/ 2624436 w 4779369"/>
              <a:gd name="connsiteY25" fmla="*/ 2758262 h 4714030"/>
              <a:gd name="connsiteX26" fmla="*/ 2608775 w 4779369"/>
              <a:gd name="connsiteY26" fmla="*/ 2758435 h 4714030"/>
              <a:gd name="connsiteX27" fmla="*/ 2598603 w 4779369"/>
              <a:gd name="connsiteY27" fmla="*/ 2768115 h 4714030"/>
              <a:gd name="connsiteX28" fmla="*/ 2138389 w 4779369"/>
              <a:gd name="connsiteY28" fmla="*/ 3042691 h 4714030"/>
              <a:gd name="connsiteX29" fmla="*/ 2080005 w 4779369"/>
              <a:gd name="connsiteY29" fmla="*/ 3062295 h 4714030"/>
              <a:gd name="connsiteX30" fmla="*/ 2075740 w 4779369"/>
              <a:gd name="connsiteY30" fmla="*/ 3101544 h 4714030"/>
              <a:gd name="connsiteX31" fmla="*/ 2091557 w 4779369"/>
              <a:gd name="connsiteY31" fmla="*/ 3245802 h 4714030"/>
              <a:gd name="connsiteX32" fmla="*/ 2235869 w 4779369"/>
              <a:gd name="connsiteY32" fmla="*/ 3487372 h 4714030"/>
              <a:gd name="connsiteX33" fmla="*/ 2246040 w 4779369"/>
              <a:gd name="connsiteY33" fmla="*/ 3495068 h 4714030"/>
              <a:gd name="connsiteX34" fmla="*/ 2353186 w 4779369"/>
              <a:gd name="connsiteY34" fmla="*/ 3535124 h 4714030"/>
              <a:gd name="connsiteX35" fmla="*/ 2459892 w 4779369"/>
              <a:gd name="connsiteY35" fmla="*/ 3601767 h 4714030"/>
              <a:gd name="connsiteX36" fmla="*/ 2570842 w 4779369"/>
              <a:gd name="connsiteY36" fmla="*/ 4473093 h 4714030"/>
              <a:gd name="connsiteX37" fmla="*/ 1699516 w 4779369"/>
              <a:gd name="connsiteY37" fmla="*/ 4584044 h 4714030"/>
              <a:gd name="connsiteX38" fmla="*/ 1588565 w 4779369"/>
              <a:gd name="connsiteY38" fmla="*/ 3712718 h 4714030"/>
              <a:gd name="connsiteX39" fmla="*/ 1634920 w 4779369"/>
              <a:gd name="connsiteY39" fmla="*/ 3663870 h 4714030"/>
              <a:gd name="connsiteX40" fmla="*/ 1645376 w 4779369"/>
              <a:gd name="connsiteY40" fmla="*/ 3640232 h 4714030"/>
              <a:gd name="connsiteX41" fmla="*/ 1654346 w 4779369"/>
              <a:gd name="connsiteY41" fmla="*/ 3358982 h 4714030"/>
              <a:gd name="connsiteX42" fmla="*/ 1557620 w 4779369"/>
              <a:gd name="connsiteY42" fmla="*/ 3167736 h 4714030"/>
              <a:gd name="connsiteX43" fmla="*/ 1536748 w 4779369"/>
              <a:gd name="connsiteY43" fmla="*/ 3145662 h 4714030"/>
              <a:gd name="connsiteX44" fmla="*/ 1489568 w 4779369"/>
              <a:gd name="connsiteY44" fmla="*/ 3145159 h 4714030"/>
              <a:gd name="connsiteX45" fmla="*/ 610434 w 4779369"/>
              <a:gd name="connsiteY45" fmla="*/ 2818009 h 4714030"/>
              <a:gd name="connsiteX46" fmla="*/ 329331 w 4779369"/>
              <a:gd name="connsiteY46" fmla="*/ 610434 h 4714030"/>
              <a:gd name="connsiteX47" fmla="*/ 2536907 w 4779369"/>
              <a:gd name="connsiteY47" fmla="*/ 329331 h 4714030"/>
              <a:gd name="connsiteX48" fmla="*/ 3068123 w 4779369"/>
              <a:gd name="connsiteY48" fmla="*/ 1080399 h 4714030"/>
              <a:gd name="connsiteX49" fmla="*/ 3094483 w 4779369"/>
              <a:gd name="connsiteY49" fmla="*/ 1175656 h 4714030"/>
              <a:gd name="connsiteX50" fmla="*/ 3127186 w 4779369"/>
              <a:gd name="connsiteY50" fmla="*/ 1193698 h 4714030"/>
              <a:gd name="connsiteX51" fmla="*/ 3336570 w 4779369"/>
              <a:gd name="connsiteY51" fmla="*/ 1239409 h 4714030"/>
              <a:gd name="connsiteX52" fmla="*/ 3545953 w 4779369"/>
              <a:gd name="connsiteY52" fmla="*/ 1193698 h 4714030"/>
              <a:gd name="connsiteX53" fmla="*/ 3604045 w 4779369"/>
              <a:gd name="connsiteY53" fmla="*/ 1161650 h 4714030"/>
              <a:gd name="connsiteX54" fmla="*/ 3667106 w 4779369"/>
              <a:gd name="connsiteY54" fmla="*/ 1060681 h 4714030"/>
              <a:gd name="connsiteX55" fmla="*/ 4538432 w 4779369"/>
              <a:gd name="connsiteY55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58543 w 4779369"/>
              <a:gd name="connsiteY4" fmla="*/ 1805072 h 4714030"/>
              <a:gd name="connsiteX5" fmla="*/ 3658543 w 4779369"/>
              <a:gd name="connsiteY5" fmla="*/ 1811336 h 4714030"/>
              <a:gd name="connsiteX6" fmla="*/ 3606598 w 4779369"/>
              <a:gd name="connsiteY6" fmla="*/ 1770199 h 4714030"/>
              <a:gd name="connsiteX7" fmla="*/ 3336570 w 4779369"/>
              <a:gd name="connsiteY7" fmla="*/ 1691032 h 4714030"/>
              <a:gd name="connsiteX8" fmla="*/ 3192952 w 4779369"/>
              <a:gd name="connsiteY8" fmla="*/ 1711872 h 4714030"/>
              <a:gd name="connsiteX9" fmla="*/ 3137695 w 4779369"/>
              <a:gd name="connsiteY9" fmla="*/ 1732769 h 4714030"/>
              <a:gd name="connsiteX10" fmla="*/ 3126960 w 4779369"/>
              <a:gd name="connsiteY10" fmla="*/ 1827523 h 4714030"/>
              <a:gd name="connsiteX11" fmla="*/ 3048503 w 4779369"/>
              <a:gd name="connsiteY11" fmla="*/ 2123573 h 4714030"/>
              <a:gd name="connsiteX12" fmla="*/ 2992344 w 4779369"/>
              <a:gd name="connsiteY12" fmla="*/ 2253828 h 4714030"/>
              <a:gd name="connsiteX13" fmla="*/ 2997806 w 4779369"/>
              <a:gd name="connsiteY13" fmla="*/ 2275931 h 4714030"/>
              <a:gd name="connsiteX14" fmla="*/ 3162873 w 4779369"/>
              <a:gd name="connsiteY14" fmla="*/ 2503824 h 4714030"/>
              <a:gd name="connsiteX15" fmla="*/ 3356427 w 4779369"/>
              <a:gd name="connsiteY15" fmla="*/ 2595846 h 4714030"/>
              <a:gd name="connsiteX16" fmla="*/ 3414277 w 4779369"/>
              <a:gd name="connsiteY16" fmla="*/ 2604863 h 4714030"/>
              <a:gd name="connsiteX17" fmla="*/ 3454240 w 4779369"/>
              <a:gd name="connsiteY17" fmla="*/ 2587267 h 4714030"/>
              <a:gd name="connsiteX18" fmla="*/ 4029121 w 4779369"/>
              <a:gd name="connsiteY18" fmla="*/ 2685987 h 4714030"/>
              <a:gd name="connsiteX19" fmla="*/ 4140072 w 4779369"/>
              <a:gd name="connsiteY19" fmla="*/ 3557314 h 4714030"/>
              <a:gd name="connsiteX20" fmla="*/ 3268745 w 4779369"/>
              <a:gd name="connsiteY20" fmla="*/ 3668264 h 4714030"/>
              <a:gd name="connsiteX21" fmla="*/ 3029106 w 4779369"/>
              <a:gd name="connsiteY21" fmla="*/ 3136468 h 4714030"/>
              <a:gd name="connsiteX22" fmla="*/ 3040867 w 4779369"/>
              <a:gd name="connsiteY22" fmla="*/ 3064259 h 4714030"/>
              <a:gd name="connsiteX23" fmla="*/ 3024015 w 4779369"/>
              <a:gd name="connsiteY23" fmla="*/ 3025265 h 4714030"/>
              <a:gd name="connsiteX24" fmla="*/ 2886424 w 4779369"/>
              <a:gd name="connsiteY24" fmla="*/ 2860950 h 4714030"/>
              <a:gd name="connsiteX25" fmla="*/ 2624436 w 4779369"/>
              <a:gd name="connsiteY25" fmla="*/ 2758262 h 4714030"/>
              <a:gd name="connsiteX26" fmla="*/ 2608775 w 4779369"/>
              <a:gd name="connsiteY26" fmla="*/ 2758435 h 4714030"/>
              <a:gd name="connsiteX27" fmla="*/ 2598603 w 4779369"/>
              <a:gd name="connsiteY27" fmla="*/ 2768115 h 4714030"/>
              <a:gd name="connsiteX28" fmla="*/ 2138389 w 4779369"/>
              <a:gd name="connsiteY28" fmla="*/ 3042691 h 4714030"/>
              <a:gd name="connsiteX29" fmla="*/ 2080005 w 4779369"/>
              <a:gd name="connsiteY29" fmla="*/ 3062295 h 4714030"/>
              <a:gd name="connsiteX30" fmla="*/ 2075740 w 4779369"/>
              <a:gd name="connsiteY30" fmla="*/ 3101544 h 4714030"/>
              <a:gd name="connsiteX31" fmla="*/ 2091557 w 4779369"/>
              <a:gd name="connsiteY31" fmla="*/ 3245802 h 4714030"/>
              <a:gd name="connsiteX32" fmla="*/ 2235869 w 4779369"/>
              <a:gd name="connsiteY32" fmla="*/ 3487372 h 4714030"/>
              <a:gd name="connsiteX33" fmla="*/ 2246040 w 4779369"/>
              <a:gd name="connsiteY33" fmla="*/ 3495068 h 4714030"/>
              <a:gd name="connsiteX34" fmla="*/ 2353186 w 4779369"/>
              <a:gd name="connsiteY34" fmla="*/ 3535124 h 4714030"/>
              <a:gd name="connsiteX35" fmla="*/ 2459892 w 4779369"/>
              <a:gd name="connsiteY35" fmla="*/ 3601767 h 4714030"/>
              <a:gd name="connsiteX36" fmla="*/ 2570842 w 4779369"/>
              <a:gd name="connsiteY36" fmla="*/ 4473093 h 4714030"/>
              <a:gd name="connsiteX37" fmla="*/ 1699516 w 4779369"/>
              <a:gd name="connsiteY37" fmla="*/ 4584044 h 4714030"/>
              <a:gd name="connsiteX38" fmla="*/ 1588565 w 4779369"/>
              <a:gd name="connsiteY38" fmla="*/ 3712718 h 4714030"/>
              <a:gd name="connsiteX39" fmla="*/ 1634920 w 4779369"/>
              <a:gd name="connsiteY39" fmla="*/ 3663870 h 4714030"/>
              <a:gd name="connsiteX40" fmla="*/ 1645376 w 4779369"/>
              <a:gd name="connsiteY40" fmla="*/ 3640232 h 4714030"/>
              <a:gd name="connsiteX41" fmla="*/ 1654346 w 4779369"/>
              <a:gd name="connsiteY41" fmla="*/ 3358982 h 4714030"/>
              <a:gd name="connsiteX42" fmla="*/ 1557620 w 4779369"/>
              <a:gd name="connsiteY42" fmla="*/ 3167736 h 4714030"/>
              <a:gd name="connsiteX43" fmla="*/ 1536748 w 4779369"/>
              <a:gd name="connsiteY43" fmla="*/ 3145662 h 4714030"/>
              <a:gd name="connsiteX44" fmla="*/ 1489568 w 4779369"/>
              <a:gd name="connsiteY44" fmla="*/ 3145159 h 4714030"/>
              <a:gd name="connsiteX45" fmla="*/ 610434 w 4779369"/>
              <a:gd name="connsiteY45" fmla="*/ 2818009 h 4714030"/>
              <a:gd name="connsiteX46" fmla="*/ 329331 w 4779369"/>
              <a:gd name="connsiteY46" fmla="*/ 610434 h 4714030"/>
              <a:gd name="connsiteX47" fmla="*/ 2536907 w 4779369"/>
              <a:gd name="connsiteY47" fmla="*/ 329331 h 4714030"/>
              <a:gd name="connsiteX48" fmla="*/ 3068123 w 4779369"/>
              <a:gd name="connsiteY48" fmla="*/ 1080399 h 4714030"/>
              <a:gd name="connsiteX49" fmla="*/ 3127186 w 4779369"/>
              <a:gd name="connsiteY49" fmla="*/ 1193698 h 4714030"/>
              <a:gd name="connsiteX50" fmla="*/ 3336570 w 4779369"/>
              <a:gd name="connsiteY50" fmla="*/ 1239409 h 4714030"/>
              <a:gd name="connsiteX51" fmla="*/ 3545953 w 4779369"/>
              <a:gd name="connsiteY51" fmla="*/ 1193698 h 4714030"/>
              <a:gd name="connsiteX52" fmla="*/ 3604045 w 4779369"/>
              <a:gd name="connsiteY52" fmla="*/ 1161650 h 4714030"/>
              <a:gd name="connsiteX53" fmla="*/ 3667106 w 4779369"/>
              <a:gd name="connsiteY53" fmla="*/ 1060681 h 4714030"/>
              <a:gd name="connsiteX54" fmla="*/ 4538432 w 4779369"/>
              <a:gd name="connsiteY54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58543 w 4779369"/>
              <a:gd name="connsiteY4" fmla="*/ 1805072 h 4714030"/>
              <a:gd name="connsiteX5" fmla="*/ 3658543 w 4779369"/>
              <a:gd name="connsiteY5" fmla="*/ 1811336 h 4714030"/>
              <a:gd name="connsiteX6" fmla="*/ 3606598 w 4779369"/>
              <a:gd name="connsiteY6" fmla="*/ 1770199 h 4714030"/>
              <a:gd name="connsiteX7" fmla="*/ 3336570 w 4779369"/>
              <a:gd name="connsiteY7" fmla="*/ 1691032 h 4714030"/>
              <a:gd name="connsiteX8" fmla="*/ 3192952 w 4779369"/>
              <a:gd name="connsiteY8" fmla="*/ 1711872 h 4714030"/>
              <a:gd name="connsiteX9" fmla="*/ 3126960 w 4779369"/>
              <a:gd name="connsiteY9" fmla="*/ 1827523 h 4714030"/>
              <a:gd name="connsiteX10" fmla="*/ 3048503 w 4779369"/>
              <a:gd name="connsiteY10" fmla="*/ 2123573 h 4714030"/>
              <a:gd name="connsiteX11" fmla="*/ 2992344 w 4779369"/>
              <a:gd name="connsiteY11" fmla="*/ 2253828 h 4714030"/>
              <a:gd name="connsiteX12" fmla="*/ 2997806 w 4779369"/>
              <a:gd name="connsiteY12" fmla="*/ 2275931 h 4714030"/>
              <a:gd name="connsiteX13" fmla="*/ 3162873 w 4779369"/>
              <a:gd name="connsiteY13" fmla="*/ 2503824 h 4714030"/>
              <a:gd name="connsiteX14" fmla="*/ 3356427 w 4779369"/>
              <a:gd name="connsiteY14" fmla="*/ 2595846 h 4714030"/>
              <a:gd name="connsiteX15" fmla="*/ 3414277 w 4779369"/>
              <a:gd name="connsiteY15" fmla="*/ 2604863 h 4714030"/>
              <a:gd name="connsiteX16" fmla="*/ 3454240 w 4779369"/>
              <a:gd name="connsiteY16" fmla="*/ 2587267 h 4714030"/>
              <a:gd name="connsiteX17" fmla="*/ 4029121 w 4779369"/>
              <a:gd name="connsiteY17" fmla="*/ 2685987 h 4714030"/>
              <a:gd name="connsiteX18" fmla="*/ 4140072 w 4779369"/>
              <a:gd name="connsiteY18" fmla="*/ 3557314 h 4714030"/>
              <a:gd name="connsiteX19" fmla="*/ 3268745 w 4779369"/>
              <a:gd name="connsiteY19" fmla="*/ 3668264 h 4714030"/>
              <a:gd name="connsiteX20" fmla="*/ 3029106 w 4779369"/>
              <a:gd name="connsiteY20" fmla="*/ 3136468 h 4714030"/>
              <a:gd name="connsiteX21" fmla="*/ 3040867 w 4779369"/>
              <a:gd name="connsiteY21" fmla="*/ 3064259 h 4714030"/>
              <a:gd name="connsiteX22" fmla="*/ 3024015 w 4779369"/>
              <a:gd name="connsiteY22" fmla="*/ 3025265 h 4714030"/>
              <a:gd name="connsiteX23" fmla="*/ 2886424 w 4779369"/>
              <a:gd name="connsiteY23" fmla="*/ 2860950 h 4714030"/>
              <a:gd name="connsiteX24" fmla="*/ 2624436 w 4779369"/>
              <a:gd name="connsiteY24" fmla="*/ 2758262 h 4714030"/>
              <a:gd name="connsiteX25" fmla="*/ 2608775 w 4779369"/>
              <a:gd name="connsiteY25" fmla="*/ 2758435 h 4714030"/>
              <a:gd name="connsiteX26" fmla="*/ 2598603 w 4779369"/>
              <a:gd name="connsiteY26" fmla="*/ 2768115 h 4714030"/>
              <a:gd name="connsiteX27" fmla="*/ 2138389 w 4779369"/>
              <a:gd name="connsiteY27" fmla="*/ 3042691 h 4714030"/>
              <a:gd name="connsiteX28" fmla="*/ 2080005 w 4779369"/>
              <a:gd name="connsiteY28" fmla="*/ 3062295 h 4714030"/>
              <a:gd name="connsiteX29" fmla="*/ 2075740 w 4779369"/>
              <a:gd name="connsiteY29" fmla="*/ 3101544 h 4714030"/>
              <a:gd name="connsiteX30" fmla="*/ 2091557 w 4779369"/>
              <a:gd name="connsiteY30" fmla="*/ 3245802 h 4714030"/>
              <a:gd name="connsiteX31" fmla="*/ 2235869 w 4779369"/>
              <a:gd name="connsiteY31" fmla="*/ 3487372 h 4714030"/>
              <a:gd name="connsiteX32" fmla="*/ 2246040 w 4779369"/>
              <a:gd name="connsiteY32" fmla="*/ 3495068 h 4714030"/>
              <a:gd name="connsiteX33" fmla="*/ 2353186 w 4779369"/>
              <a:gd name="connsiteY33" fmla="*/ 3535124 h 4714030"/>
              <a:gd name="connsiteX34" fmla="*/ 2459892 w 4779369"/>
              <a:gd name="connsiteY34" fmla="*/ 3601767 h 4714030"/>
              <a:gd name="connsiteX35" fmla="*/ 2570842 w 4779369"/>
              <a:gd name="connsiteY35" fmla="*/ 4473093 h 4714030"/>
              <a:gd name="connsiteX36" fmla="*/ 1699516 w 4779369"/>
              <a:gd name="connsiteY36" fmla="*/ 4584044 h 4714030"/>
              <a:gd name="connsiteX37" fmla="*/ 1588565 w 4779369"/>
              <a:gd name="connsiteY37" fmla="*/ 3712718 h 4714030"/>
              <a:gd name="connsiteX38" fmla="*/ 1634920 w 4779369"/>
              <a:gd name="connsiteY38" fmla="*/ 3663870 h 4714030"/>
              <a:gd name="connsiteX39" fmla="*/ 1645376 w 4779369"/>
              <a:gd name="connsiteY39" fmla="*/ 3640232 h 4714030"/>
              <a:gd name="connsiteX40" fmla="*/ 1654346 w 4779369"/>
              <a:gd name="connsiteY40" fmla="*/ 3358982 h 4714030"/>
              <a:gd name="connsiteX41" fmla="*/ 1557620 w 4779369"/>
              <a:gd name="connsiteY41" fmla="*/ 3167736 h 4714030"/>
              <a:gd name="connsiteX42" fmla="*/ 1536748 w 4779369"/>
              <a:gd name="connsiteY42" fmla="*/ 3145662 h 4714030"/>
              <a:gd name="connsiteX43" fmla="*/ 1489568 w 4779369"/>
              <a:gd name="connsiteY43" fmla="*/ 3145159 h 4714030"/>
              <a:gd name="connsiteX44" fmla="*/ 610434 w 4779369"/>
              <a:gd name="connsiteY44" fmla="*/ 2818009 h 4714030"/>
              <a:gd name="connsiteX45" fmla="*/ 329331 w 4779369"/>
              <a:gd name="connsiteY45" fmla="*/ 610434 h 4714030"/>
              <a:gd name="connsiteX46" fmla="*/ 2536907 w 4779369"/>
              <a:gd name="connsiteY46" fmla="*/ 329331 h 4714030"/>
              <a:gd name="connsiteX47" fmla="*/ 3068123 w 4779369"/>
              <a:gd name="connsiteY47" fmla="*/ 1080399 h 4714030"/>
              <a:gd name="connsiteX48" fmla="*/ 3127186 w 4779369"/>
              <a:gd name="connsiteY48" fmla="*/ 1193698 h 4714030"/>
              <a:gd name="connsiteX49" fmla="*/ 3336570 w 4779369"/>
              <a:gd name="connsiteY49" fmla="*/ 1239409 h 4714030"/>
              <a:gd name="connsiteX50" fmla="*/ 3545953 w 4779369"/>
              <a:gd name="connsiteY50" fmla="*/ 1193698 h 4714030"/>
              <a:gd name="connsiteX51" fmla="*/ 3604045 w 4779369"/>
              <a:gd name="connsiteY51" fmla="*/ 1161650 h 4714030"/>
              <a:gd name="connsiteX52" fmla="*/ 3667106 w 4779369"/>
              <a:gd name="connsiteY52" fmla="*/ 1060681 h 4714030"/>
              <a:gd name="connsiteX53" fmla="*/ 4538432 w 4779369"/>
              <a:gd name="connsiteY53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58543 w 4779369"/>
              <a:gd name="connsiteY4" fmla="*/ 1805072 h 4714030"/>
              <a:gd name="connsiteX5" fmla="*/ 3606598 w 4779369"/>
              <a:gd name="connsiteY5" fmla="*/ 1770199 h 4714030"/>
              <a:gd name="connsiteX6" fmla="*/ 3336570 w 4779369"/>
              <a:gd name="connsiteY6" fmla="*/ 1691032 h 4714030"/>
              <a:gd name="connsiteX7" fmla="*/ 3192952 w 4779369"/>
              <a:gd name="connsiteY7" fmla="*/ 1711872 h 4714030"/>
              <a:gd name="connsiteX8" fmla="*/ 3126960 w 4779369"/>
              <a:gd name="connsiteY8" fmla="*/ 1827523 h 4714030"/>
              <a:gd name="connsiteX9" fmla="*/ 3048503 w 4779369"/>
              <a:gd name="connsiteY9" fmla="*/ 2123573 h 4714030"/>
              <a:gd name="connsiteX10" fmla="*/ 2992344 w 4779369"/>
              <a:gd name="connsiteY10" fmla="*/ 2253828 h 4714030"/>
              <a:gd name="connsiteX11" fmla="*/ 2997806 w 4779369"/>
              <a:gd name="connsiteY11" fmla="*/ 2275931 h 4714030"/>
              <a:gd name="connsiteX12" fmla="*/ 3162873 w 4779369"/>
              <a:gd name="connsiteY12" fmla="*/ 2503824 h 4714030"/>
              <a:gd name="connsiteX13" fmla="*/ 3356427 w 4779369"/>
              <a:gd name="connsiteY13" fmla="*/ 2595846 h 4714030"/>
              <a:gd name="connsiteX14" fmla="*/ 3414277 w 4779369"/>
              <a:gd name="connsiteY14" fmla="*/ 2604863 h 4714030"/>
              <a:gd name="connsiteX15" fmla="*/ 3454240 w 4779369"/>
              <a:gd name="connsiteY15" fmla="*/ 2587267 h 4714030"/>
              <a:gd name="connsiteX16" fmla="*/ 4029121 w 4779369"/>
              <a:gd name="connsiteY16" fmla="*/ 2685987 h 4714030"/>
              <a:gd name="connsiteX17" fmla="*/ 4140072 w 4779369"/>
              <a:gd name="connsiteY17" fmla="*/ 3557314 h 4714030"/>
              <a:gd name="connsiteX18" fmla="*/ 3268745 w 4779369"/>
              <a:gd name="connsiteY18" fmla="*/ 3668264 h 4714030"/>
              <a:gd name="connsiteX19" fmla="*/ 3029106 w 4779369"/>
              <a:gd name="connsiteY19" fmla="*/ 3136468 h 4714030"/>
              <a:gd name="connsiteX20" fmla="*/ 3040867 w 4779369"/>
              <a:gd name="connsiteY20" fmla="*/ 3064259 h 4714030"/>
              <a:gd name="connsiteX21" fmla="*/ 3024015 w 4779369"/>
              <a:gd name="connsiteY21" fmla="*/ 3025265 h 4714030"/>
              <a:gd name="connsiteX22" fmla="*/ 2886424 w 4779369"/>
              <a:gd name="connsiteY22" fmla="*/ 2860950 h 4714030"/>
              <a:gd name="connsiteX23" fmla="*/ 2624436 w 4779369"/>
              <a:gd name="connsiteY23" fmla="*/ 2758262 h 4714030"/>
              <a:gd name="connsiteX24" fmla="*/ 2608775 w 4779369"/>
              <a:gd name="connsiteY24" fmla="*/ 2758435 h 4714030"/>
              <a:gd name="connsiteX25" fmla="*/ 2598603 w 4779369"/>
              <a:gd name="connsiteY25" fmla="*/ 2768115 h 4714030"/>
              <a:gd name="connsiteX26" fmla="*/ 2138389 w 4779369"/>
              <a:gd name="connsiteY26" fmla="*/ 3042691 h 4714030"/>
              <a:gd name="connsiteX27" fmla="*/ 2080005 w 4779369"/>
              <a:gd name="connsiteY27" fmla="*/ 3062295 h 4714030"/>
              <a:gd name="connsiteX28" fmla="*/ 2075740 w 4779369"/>
              <a:gd name="connsiteY28" fmla="*/ 3101544 h 4714030"/>
              <a:gd name="connsiteX29" fmla="*/ 2091557 w 4779369"/>
              <a:gd name="connsiteY29" fmla="*/ 3245802 h 4714030"/>
              <a:gd name="connsiteX30" fmla="*/ 2235869 w 4779369"/>
              <a:gd name="connsiteY30" fmla="*/ 3487372 h 4714030"/>
              <a:gd name="connsiteX31" fmla="*/ 2246040 w 4779369"/>
              <a:gd name="connsiteY31" fmla="*/ 3495068 h 4714030"/>
              <a:gd name="connsiteX32" fmla="*/ 2353186 w 4779369"/>
              <a:gd name="connsiteY32" fmla="*/ 3535124 h 4714030"/>
              <a:gd name="connsiteX33" fmla="*/ 2459892 w 4779369"/>
              <a:gd name="connsiteY33" fmla="*/ 3601767 h 4714030"/>
              <a:gd name="connsiteX34" fmla="*/ 2570842 w 4779369"/>
              <a:gd name="connsiteY34" fmla="*/ 4473093 h 4714030"/>
              <a:gd name="connsiteX35" fmla="*/ 1699516 w 4779369"/>
              <a:gd name="connsiteY35" fmla="*/ 4584044 h 4714030"/>
              <a:gd name="connsiteX36" fmla="*/ 1588565 w 4779369"/>
              <a:gd name="connsiteY36" fmla="*/ 3712718 h 4714030"/>
              <a:gd name="connsiteX37" fmla="*/ 1634920 w 4779369"/>
              <a:gd name="connsiteY37" fmla="*/ 3663870 h 4714030"/>
              <a:gd name="connsiteX38" fmla="*/ 1645376 w 4779369"/>
              <a:gd name="connsiteY38" fmla="*/ 3640232 h 4714030"/>
              <a:gd name="connsiteX39" fmla="*/ 1654346 w 4779369"/>
              <a:gd name="connsiteY39" fmla="*/ 3358982 h 4714030"/>
              <a:gd name="connsiteX40" fmla="*/ 1557620 w 4779369"/>
              <a:gd name="connsiteY40" fmla="*/ 3167736 h 4714030"/>
              <a:gd name="connsiteX41" fmla="*/ 1536748 w 4779369"/>
              <a:gd name="connsiteY41" fmla="*/ 3145662 h 4714030"/>
              <a:gd name="connsiteX42" fmla="*/ 1489568 w 4779369"/>
              <a:gd name="connsiteY42" fmla="*/ 3145159 h 4714030"/>
              <a:gd name="connsiteX43" fmla="*/ 610434 w 4779369"/>
              <a:gd name="connsiteY43" fmla="*/ 2818009 h 4714030"/>
              <a:gd name="connsiteX44" fmla="*/ 329331 w 4779369"/>
              <a:gd name="connsiteY44" fmla="*/ 610434 h 4714030"/>
              <a:gd name="connsiteX45" fmla="*/ 2536907 w 4779369"/>
              <a:gd name="connsiteY45" fmla="*/ 329331 h 4714030"/>
              <a:gd name="connsiteX46" fmla="*/ 3068123 w 4779369"/>
              <a:gd name="connsiteY46" fmla="*/ 1080399 h 4714030"/>
              <a:gd name="connsiteX47" fmla="*/ 3127186 w 4779369"/>
              <a:gd name="connsiteY47" fmla="*/ 1193698 h 4714030"/>
              <a:gd name="connsiteX48" fmla="*/ 3336570 w 4779369"/>
              <a:gd name="connsiteY48" fmla="*/ 1239409 h 4714030"/>
              <a:gd name="connsiteX49" fmla="*/ 3545953 w 4779369"/>
              <a:gd name="connsiteY49" fmla="*/ 1193698 h 4714030"/>
              <a:gd name="connsiteX50" fmla="*/ 3604045 w 4779369"/>
              <a:gd name="connsiteY50" fmla="*/ 1161650 h 4714030"/>
              <a:gd name="connsiteX51" fmla="*/ 3667106 w 4779369"/>
              <a:gd name="connsiteY51" fmla="*/ 1060681 h 4714030"/>
              <a:gd name="connsiteX52" fmla="*/ 4538432 w 4779369"/>
              <a:gd name="connsiteY52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2344 w 4779369"/>
              <a:gd name="connsiteY9" fmla="*/ 2253828 h 4714030"/>
              <a:gd name="connsiteX10" fmla="*/ 2997806 w 4779369"/>
              <a:gd name="connsiteY10" fmla="*/ 2275931 h 4714030"/>
              <a:gd name="connsiteX11" fmla="*/ 3162873 w 4779369"/>
              <a:gd name="connsiteY11" fmla="*/ 2503824 h 4714030"/>
              <a:gd name="connsiteX12" fmla="*/ 3356427 w 4779369"/>
              <a:gd name="connsiteY12" fmla="*/ 2595846 h 4714030"/>
              <a:gd name="connsiteX13" fmla="*/ 3414277 w 4779369"/>
              <a:gd name="connsiteY13" fmla="*/ 2604863 h 4714030"/>
              <a:gd name="connsiteX14" fmla="*/ 3454240 w 4779369"/>
              <a:gd name="connsiteY14" fmla="*/ 2587267 h 4714030"/>
              <a:gd name="connsiteX15" fmla="*/ 4029121 w 4779369"/>
              <a:gd name="connsiteY15" fmla="*/ 2685987 h 4714030"/>
              <a:gd name="connsiteX16" fmla="*/ 4140072 w 4779369"/>
              <a:gd name="connsiteY16" fmla="*/ 3557314 h 4714030"/>
              <a:gd name="connsiteX17" fmla="*/ 3268745 w 4779369"/>
              <a:gd name="connsiteY17" fmla="*/ 3668264 h 4714030"/>
              <a:gd name="connsiteX18" fmla="*/ 3029106 w 4779369"/>
              <a:gd name="connsiteY18" fmla="*/ 3136468 h 4714030"/>
              <a:gd name="connsiteX19" fmla="*/ 3040867 w 4779369"/>
              <a:gd name="connsiteY19" fmla="*/ 3064259 h 4714030"/>
              <a:gd name="connsiteX20" fmla="*/ 3024015 w 4779369"/>
              <a:gd name="connsiteY20" fmla="*/ 3025265 h 4714030"/>
              <a:gd name="connsiteX21" fmla="*/ 2886424 w 4779369"/>
              <a:gd name="connsiteY21" fmla="*/ 2860950 h 4714030"/>
              <a:gd name="connsiteX22" fmla="*/ 2624436 w 4779369"/>
              <a:gd name="connsiteY22" fmla="*/ 2758262 h 4714030"/>
              <a:gd name="connsiteX23" fmla="*/ 2608775 w 4779369"/>
              <a:gd name="connsiteY23" fmla="*/ 2758435 h 4714030"/>
              <a:gd name="connsiteX24" fmla="*/ 2598603 w 4779369"/>
              <a:gd name="connsiteY24" fmla="*/ 2768115 h 4714030"/>
              <a:gd name="connsiteX25" fmla="*/ 2138389 w 4779369"/>
              <a:gd name="connsiteY25" fmla="*/ 3042691 h 4714030"/>
              <a:gd name="connsiteX26" fmla="*/ 2080005 w 4779369"/>
              <a:gd name="connsiteY26" fmla="*/ 3062295 h 4714030"/>
              <a:gd name="connsiteX27" fmla="*/ 2075740 w 4779369"/>
              <a:gd name="connsiteY27" fmla="*/ 3101544 h 4714030"/>
              <a:gd name="connsiteX28" fmla="*/ 2091557 w 4779369"/>
              <a:gd name="connsiteY28" fmla="*/ 3245802 h 4714030"/>
              <a:gd name="connsiteX29" fmla="*/ 2235869 w 4779369"/>
              <a:gd name="connsiteY29" fmla="*/ 3487372 h 4714030"/>
              <a:gd name="connsiteX30" fmla="*/ 2246040 w 4779369"/>
              <a:gd name="connsiteY30" fmla="*/ 3495068 h 4714030"/>
              <a:gd name="connsiteX31" fmla="*/ 2353186 w 4779369"/>
              <a:gd name="connsiteY31" fmla="*/ 3535124 h 4714030"/>
              <a:gd name="connsiteX32" fmla="*/ 2459892 w 4779369"/>
              <a:gd name="connsiteY32" fmla="*/ 3601767 h 4714030"/>
              <a:gd name="connsiteX33" fmla="*/ 2570842 w 4779369"/>
              <a:gd name="connsiteY33" fmla="*/ 4473093 h 4714030"/>
              <a:gd name="connsiteX34" fmla="*/ 1699516 w 4779369"/>
              <a:gd name="connsiteY34" fmla="*/ 4584044 h 4714030"/>
              <a:gd name="connsiteX35" fmla="*/ 1588565 w 4779369"/>
              <a:gd name="connsiteY35" fmla="*/ 3712718 h 4714030"/>
              <a:gd name="connsiteX36" fmla="*/ 1634920 w 4779369"/>
              <a:gd name="connsiteY36" fmla="*/ 3663870 h 4714030"/>
              <a:gd name="connsiteX37" fmla="*/ 1645376 w 4779369"/>
              <a:gd name="connsiteY37" fmla="*/ 3640232 h 4714030"/>
              <a:gd name="connsiteX38" fmla="*/ 1654346 w 4779369"/>
              <a:gd name="connsiteY38" fmla="*/ 3358982 h 4714030"/>
              <a:gd name="connsiteX39" fmla="*/ 1557620 w 4779369"/>
              <a:gd name="connsiteY39" fmla="*/ 3167736 h 4714030"/>
              <a:gd name="connsiteX40" fmla="*/ 1536748 w 4779369"/>
              <a:gd name="connsiteY40" fmla="*/ 3145662 h 4714030"/>
              <a:gd name="connsiteX41" fmla="*/ 1489568 w 4779369"/>
              <a:gd name="connsiteY41" fmla="*/ 3145159 h 4714030"/>
              <a:gd name="connsiteX42" fmla="*/ 610434 w 4779369"/>
              <a:gd name="connsiteY42" fmla="*/ 2818009 h 4714030"/>
              <a:gd name="connsiteX43" fmla="*/ 329331 w 4779369"/>
              <a:gd name="connsiteY43" fmla="*/ 610434 h 4714030"/>
              <a:gd name="connsiteX44" fmla="*/ 2536907 w 4779369"/>
              <a:gd name="connsiteY44" fmla="*/ 329331 h 4714030"/>
              <a:gd name="connsiteX45" fmla="*/ 3068123 w 4779369"/>
              <a:gd name="connsiteY45" fmla="*/ 1080399 h 4714030"/>
              <a:gd name="connsiteX46" fmla="*/ 3127186 w 4779369"/>
              <a:gd name="connsiteY46" fmla="*/ 1193698 h 4714030"/>
              <a:gd name="connsiteX47" fmla="*/ 3336570 w 4779369"/>
              <a:gd name="connsiteY47" fmla="*/ 1239409 h 4714030"/>
              <a:gd name="connsiteX48" fmla="*/ 3545953 w 4779369"/>
              <a:gd name="connsiteY48" fmla="*/ 1193698 h 4714030"/>
              <a:gd name="connsiteX49" fmla="*/ 3604045 w 4779369"/>
              <a:gd name="connsiteY49" fmla="*/ 1161650 h 4714030"/>
              <a:gd name="connsiteX50" fmla="*/ 3667106 w 4779369"/>
              <a:gd name="connsiteY50" fmla="*/ 1060681 h 4714030"/>
              <a:gd name="connsiteX51" fmla="*/ 4538432 w 4779369"/>
              <a:gd name="connsiteY51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2344 w 4779369"/>
              <a:gd name="connsiteY9" fmla="*/ 2253828 h 4714030"/>
              <a:gd name="connsiteX10" fmla="*/ 2997806 w 4779369"/>
              <a:gd name="connsiteY10" fmla="*/ 2275931 h 4714030"/>
              <a:gd name="connsiteX11" fmla="*/ 3162873 w 4779369"/>
              <a:gd name="connsiteY11" fmla="*/ 2503824 h 4714030"/>
              <a:gd name="connsiteX12" fmla="*/ 3356427 w 4779369"/>
              <a:gd name="connsiteY12" fmla="*/ 2595846 h 4714030"/>
              <a:gd name="connsiteX13" fmla="*/ 3414277 w 4779369"/>
              <a:gd name="connsiteY13" fmla="*/ 2604863 h 4714030"/>
              <a:gd name="connsiteX14" fmla="*/ 3454240 w 4779369"/>
              <a:gd name="connsiteY14" fmla="*/ 2587267 h 4714030"/>
              <a:gd name="connsiteX15" fmla="*/ 4029121 w 4779369"/>
              <a:gd name="connsiteY15" fmla="*/ 2685987 h 4714030"/>
              <a:gd name="connsiteX16" fmla="*/ 4140072 w 4779369"/>
              <a:gd name="connsiteY16" fmla="*/ 3557314 h 4714030"/>
              <a:gd name="connsiteX17" fmla="*/ 3268745 w 4779369"/>
              <a:gd name="connsiteY17" fmla="*/ 3668264 h 4714030"/>
              <a:gd name="connsiteX18" fmla="*/ 3029106 w 4779369"/>
              <a:gd name="connsiteY18" fmla="*/ 3136468 h 4714030"/>
              <a:gd name="connsiteX19" fmla="*/ 3040867 w 4779369"/>
              <a:gd name="connsiteY19" fmla="*/ 3064259 h 4714030"/>
              <a:gd name="connsiteX20" fmla="*/ 3024015 w 4779369"/>
              <a:gd name="connsiteY20" fmla="*/ 3025265 h 4714030"/>
              <a:gd name="connsiteX21" fmla="*/ 2886424 w 4779369"/>
              <a:gd name="connsiteY21" fmla="*/ 2860950 h 4714030"/>
              <a:gd name="connsiteX22" fmla="*/ 2624436 w 4779369"/>
              <a:gd name="connsiteY22" fmla="*/ 2758262 h 4714030"/>
              <a:gd name="connsiteX23" fmla="*/ 2608775 w 4779369"/>
              <a:gd name="connsiteY23" fmla="*/ 2758435 h 4714030"/>
              <a:gd name="connsiteX24" fmla="*/ 2598603 w 4779369"/>
              <a:gd name="connsiteY24" fmla="*/ 2768115 h 4714030"/>
              <a:gd name="connsiteX25" fmla="*/ 2138389 w 4779369"/>
              <a:gd name="connsiteY25" fmla="*/ 3042691 h 4714030"/>
              <a:gd name="connsiteX26" fmla="*/ 2080005 w 4779369"/>
              <a:gd name="connsiteY26" fmla="*/ 3062295 h 4714030"/>
              <a:gd name="connsiteX27" fmla="*/ 2075740 w 4779369"/>
              <a:gd name="connsiteY27" fmla="*/ 3101544 h 4714030"/>
              <a:gd name="connsiteX28" fmla="*/ 2091557 w 4779369"/>
              <a:gd name="connsiteY28" fmla="*/ 3245802 h 4714030"/>
              <a:gd name="connsiteX29" fmla="*/ 2235869 w 4779369"/>
              <a:gd name="connsiteY29" fmla="*/ 3487372 h 4714030"/>
              <a:gd name="connsiteX30" fmla="*/ 2246040 w 4779369"/>
              <a:gd name="connsiteY30" fmla="*/ 3495068 h 4714030"/>
              <a:gd name="connsiteX31" fmla="*/ 2353186 w 4779369"/>
              <a:gd name="connsiteY31" fmla="*/ 3535124 h 4714030"/>
              <a:gd name="connsiteX32" fmla="*/ 2459892 w 4779369"/>
              <a:gd name="connsiteY32" fmla="*/ 3601767 h 4714030"/>
              <a:gd name="connsiteX33" fmla="*/ 2570842 w 4779369"/>
              <a:gd name="connsiteY33" fmla="*/ 4473093 h 4714030"/>
              <a:gd name="connsiteX34" fmla="*/ 1699516 w 4779369"/>
              <a:gd name="connsiteY34" fmla="*/ 4584044 h 4714030"/>
              <a:gd name="connsiteX35" fmla="*/ 1588565 w 4779369"/>
              <a:gd name="connsiteY35" fmla="*/ 3712718 h 4714030"/>
              <a:gd name="connsiteX36" fmla="*/ 1634920 w 4779369"/>
              <a:gd name="connsiteY36" fmla="*/ 3663870 h 4714030"/>
              <a:gd name="connsiteX37" fmla="*/ 1645376 w 4779369"/>
              <a:gd name="connsiteY37" fmla="*/ 3640232 h 4714030"/>
              <a:gd name="connsiteX38" fmla="*/ 1654346 w 4779369"/>
              <a:gd name="connsiteY38" fmla="*/ 3358982 h 4714030"/>
              <a:gd name="connsiteX39" fmla="*/ 1557620 w 4779369"/>
              <a:gd name="connsiteY39" fmla="*/ 3167736 h 4714030"/>
              <a:gd name="connsiteX40" fmla="*/ 1536748 w 4779369"/>
              <a:gd name="connsiteY40" fmla="*/ 3145662 h 4714030"/>
              <a:gd name="connsiteX41" fmla="*/ 1489568 w 4779369"/>
              <a:gd name="connsiteY41" fmla="*/ 3145159 h 4714030"/>
              <a:gd name="connsiteX42" fmla="*/ 610434 w 4779369"/>
              <a:gd name="connsiteY42" fmla="*/ 2818009 h 4714030"/>
              <a:gd name="connsiteX43" fmla="*/ 329331 w 4779369"/>
              <a:gd name="connsiteY43" fmla="*/ 610434 h 4714030"/>
              <a:gd name="connsiteX44" fmla="*/ 2536907 w 4779369"/>
              <a:gd name="connsiteY44" fmla="*/ 329331 h 4714030"/>
              <a:gd name="connsiteX45" fmla="*/ 3068123 w 4779369"/>
              <a:gd name="connsiteY45" fmla="*/ 1080399 h 4714030"/>
              <a:gd name="connsiteX46" fmla="*/ 3127186 w 4779369"/>
              <a:gd name="connsiteY46" fmla="*/ 1193698 h 4714030"/>
              <a:gd name="connsiteX47" fmla="*/ 3336570 w 4779369"/>
              <a:gd name="connsiteY47" fmla="*/ 1239409 h 4714030"/>
              <a:gd name="connsiteX48" fmla="*/ 3545953 w 4779369"/>
              <a:gd name="connsiteY48" fmla="*/ 1193698 h 4714030"/>
              <a:gd name="connsiteX49" fmla="*/ 3667106 w 4779369"/>
              <a:gd name="connsiteY49" fmla="*/ 1060681 h 4714030"/>
              <a:gd name="connsiteX50" fmla="*/ 4538432 w 4779369"/>
              <a:gd name="connsiteY50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2344 w 4779369"/>
              <a:gd name="connsiteY9" fmla="*/ 2253828 h 4714030"/>
              <a:gd name="connsiteX10" fmla="*/ 2997806 w 4779369"/>
              <a:gd name="connsiteY10" fmla="*/ 2275931 h 4714030"/>
              <a:gd name="connsiteX11" fmla="*/ 3162873 w 4779369"/>
              <a:gd name="connsiteY11" fmla="*/ 2503824 h 4714030"/>
              <a:gd name="connsiteX12" fmla="*/ 3356427 w 4779369"/>
              <a:gd name="connsiteY12" fmla="*/ 2595846 h 4714030"/>
              <a:gd name="connsiteX13" fmla="*/ 3414277 w 4779369"/>
              <a:gd name="connsiteY13" fmla="*/ 2604863 h 4714030"/>
              <a:gd name="connsiteX14" fmla="*/ 3454240 w 4779369"/>
              <a:gd name="connsiteY14" fmla="*/ 2587267 h 4714030"/>
              <a:gd name="connsiteX15" fmla="*/ 4029121 w 4779369"/>
              <a:gd name="connsiteY15" fmla="*/ 2685987 h 4714030"/>
              <a:gd name="connsiteX16" fmla="*/ 4140072 w 4779369"/>
              <a:gd name="connsiteY16" fmla="*/ 3557314 h 4714030"/>
              <a:gd name="connsiteX17" fmla="*/ 3268745 w 4779369"/>
              <a:gd name="connsiteY17" fmla="*/ 3668264 h 4714030"/>
              <a:gd name="connsiteX18" fmla="*/ 3029106 w 4779369"/>
              <a:gd name="connsiteY18" fmla="*/ 3136468 h 4714030"/>
              <a:gd name="connsiteX19" fmla="*/ 3024015 w 4779369"/>
              <a:gd name="connsiteY19" fmla="*/ 3025265 h 4714030"/>
              <a:gd name="connsiteX20" fmla="*/ 2886424 w 4779369"/>
              <a:gd name="connsiteY20" fmla="*/ 2860950 h 4714030"/>
              <a:gd name="connsiteX21" fmla="*/ 2624436 w 4779369"/>
              <a:gd name="connsiteY21" fmla="*/ 2758262 h 4714030"/>
              <a:gd name="connsiteX22" fmla="*/ 2608775 w 4779369"/>
              <a:gd name="connsiteY22" fmla="*/ 2758435 h 4714030"/>
              <a:gd name="connsiteX23" fmla="*/ 2598603 w 4779369"/>
              <a:gd name="connsiteY23" fmla="*/ 2768115 h 4714030"/>
              <a:gd name="connsiteX24" fmla="*/ 2138389 w 4779369"/>
              <a:gd name="connsiteY24" fmla="*/ 3042691 h 4714030"/>
              <a:gd name="connsiteX25" fmla="*/ 2080005 w 4779369"/>
              <a:gd name="connsiteY25" fmla="*/ 3062295 h 4714030"/>
              <a:gd name="connsiteX26" fmla="*/ 2075740 w 4779369"/>
              <a:gd name="connsiteY26" fmla="*/ 3101544 h 4714030"/>
              <a:gd name="connsiteX27" fmla="*/ 2091557 w 4779369"/>
              <a:gd name="connsiteY27" fmla="*/ 3245802 h 4714030"/>
              <a:gd name="connsiteX28" fmla="*/ 2235869 w 4779369"/>
              <a:gd name="connsiteY28" fmla="*/ 3487372 h 4714030"/>
              <a:gd name="connsiteX29" fmla="*/ 2246040 w 4779369"/>
              <a:gd name="connsiteY29" fmla="*/ 3495068 h 4714030"/>
              <a:gd name="connsiteX30" fmla="*/ 2353186 w 4779369"/>
              <a:gd name="connsiteY30" fmla="*/ 3535124 h 4714030"/>
              <a:gd name="connsiteX31" fmla="*/ 2459892 w 4779369"/>
              <a:gd name="connsiteY31" fmla="*/ 3601767 h 4714030"/>
              <a:gd name="connsiteX32" fmla="*/ 2570842 w 4779369"/>
              <a:gd name="connsiteY32" fmla="*/ 4473093 h 4714030"/>
              <a:gd name="connsiteX33" fmla="*/ 1699516 w 4779369"/>
              <a:gd name="connsiteY33" fmla="*/ 4584044 h 4714030"/>
              <a:gd name="connsiteX34" fmla="*/ 1588565 w 4779369"/>
              <a:gd name="connsiteY34" fmla="*/ 3712718 h 4714030"/>
              <a:gd name="connsiteX35" fmla="*/ 1634920 w 4779369"/>
              <a:gd name="connsiteY35" fmla="*/ 3663870 h 4714030"/>
              <a:gd name="connsiteX36" fmla="*/ 1645376 w 4779369"/>
              <a:gd name="connsiteY36" fmla="*/ 3640232 h 4714030"/>
              <a:gd name="connsiteX37" fmla="*/ 1654346 w 4779369"/>
              <a:gd name="connsiteY37" fmla="*/ 3358982 h 4714030"/>
              <a:gd name="connsiteX38" fmla="*/ 1557620 w 4779369"/>
              <a:gd name="connsiteY38" fmla="*/ 3167736 h 4714030"/>
              <a:gd name="connsiteX39" fmla="*/ 1536748 w 4779369"/>
              <a:gd name="connsiteY39" fmla="*/ 3145662 h 4714030"/>
              <a:gd name="connsiteX40" fmla="*/ 1489568 w 4779369"/>
              <a:gd name="connsiteY40" fmla="*/ 3145159 h 4714030"/>
              <a:gd name="connsiteX41" fmla="*/ 610434 w 4779369"/>
              <a:gd name="connsiteY41" fmla="*/ 2818009 h 4714030"/>
              <a:gd name="connsiteX42" fmla="*/ 329331 w 4779369"/>
              <a:gd name="connsiteY42" fmla="*/ 610434 h 4714030"/>
              <a:gd name="connsiteX43" fmla="*/ 2536907 w 4779369"/>
              <a:gd name="connsiteY43" fmla="*/ 329331 h 4714030"/>
              <a:gd name="connsiteX44" fmla="*/ 3068123 w 4779369"/>
              <a:gd name="connsiteY44" fmla="*/ 1080399 h 4714030"/>
              <a:gd name="connsiteX45" fmla="*/ 3127186 w 4779369"/>
              <a:gd name="connsiteY45" fmla="*/ 1193698 h 4714030"/>
              <a:gd name="connsiteX46" fmla="*/ 3336570 w 4779369"/>
              <a:gd name="connsiteY46" fmla="*/ 1239409 h 4714030"/>
              <a:gd name="connsiteX47" fmla="*/ 3545953 w 4779369"/>
              <a:gd name="connsiteY47" fmla="*/ 1193698 h 4714030"/>
              <a:gd name="connsiteX48" fmla="*/ 3667106 w 4779369"/>
              <a:gd name="connsiteY48" fmla="*/ 1060681 h 4714030"/>
              <a:gd name="connsiteX49" fmla="*/ 4538432 w 4779369"/>
              <a:gd name="connsiteY49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2344 w 4779369"/>
              <a:gd name="connsiteY9" fmla="*/ 2253828 h 4714030"/>
              <a:gd name="connsiteX10" fmla="*/ 2997806 w 4779369"/>
              <a:gd name="connsiteY10" fmla="*/ 2275931 h 4714030"/>
              <a:gd name="connsiteX11" fmla="*/ 3162873 w 4779369"/>
              <a:gd name="connsiteY11" fmla="*/ 2503824 h 4714030"/>
              <a:gd name="connsiteX12" fmla="*/ 3356427 w 4779369"/>
              <a:gd name="connsiteY12" fmla="*/ 2595846 h 4714030"/>
              <a:gd name="connsiteX13" fmla="*/ 3454240 w 4779369"/>
              <a:gd name="connsiteY13" fmla="*/ 2587267 h 4714030"/>
              <a:gd name="connsiteX14" fmla="*/ 4029121 w 4779369"/>
              <a:gd name="connsiteY14" fmla="*/ 2685987 h 4714030"/>
              <a:gd name="connsiteX15" fmla="*/ 4140072 w 4779369"/>
              <a:gd name="connsiteY15" fmla="*/ 3557314 h 4714030"/>
              <a:gd name="connsiteX16" fmla="*/ 3268745 w 4779369"/>
              <a:gd name="connsiteY16" fmla="*/ 3668264 h 4714030"/>
              <a:gd name="connsiteX17" fmla="*/ 3029106 w 4779369"/>
              <a:gd name="connsiteY17" fmla="*/ 3136468 h 4714030"/>
              <a:gd name="connsiteX18" fmla="*/ 3024015 w 4779369"/>
              <a:gd name="connsiteY18" fmla="*/ 3025265 h 4714030"/>
              <a:gd name="connsiteX19" fmla="*/ 2886424 w 4779369"/>
              <a:gd name="connsiteY19" fmla="*/ 2860950 h 4714030"/>
              <a:gd name="connsiteX20" fmla="*/ 2624436 w 4779369"/>
              <a:gd name="connsiteY20" fmla="*/ 2758262 h 4714030"/>
              <a:gd name="connsiteX21" fmla="*/ 2608775 w 4779369"/>
              <a:gd name="connsiteY21" fmla="*/ 2758435 h 4714030"/>
              <a:gd name="connsiteX22" fmla="*/ 2598603 w 4779369"/>
              <a:gd name="connsiteY22" fmla="*/ 2768115 h 4714030"/>
              <a:gd name="connsiteX23" fmla="*/ 2138389 w 4779369"/>
              <a:gd name="connsiteY23" fmla="*/ 3042691 h 4714030"/>
              <a:gd name="connsiteX24" fmla="*/ 2080005 w 4779369"/>
              <a:gd name="connsiteY24" fmla="*/ 3062295 h 4714030"/>
              <a:gd name="connsiteX25" fmla="*/ 2075740 w 4779369"/>
              <a:gd name="connsiteY25" fmla="*/ 3101544 h 4714030"/>
              <a:gd name="connsiteX26" fmla="*/ 2091557 w 4779369"/>
              <a:gd name="connsiteY26" fmla="*/ 3245802 h 4714030"/>
              <a:gd name="connsiteX27" fmla="*/ 2235869 w 4779369"/>
              <a:gd name="connsiteY27" fmla="*/ 3487372 h 4714030"/>
              <a:gd name="connsiteX28" fmla="*/ 2246040 w 4779369"/>
              <a:gd name="connsiteY28" fmla="*/ 3495068 h 4714030"/>
              <a:gd name="connsiteX29" fmla="*/ 2353186 w 4779369"/>
              <a:gd name="connsiteY29" fmla="*/ 3535124 h 4714030"/>
              <a:gd name="connsiteX30" fmla="*/ 2459892 w 4779369"/>
              <a:gd name="connsiteY30" fmla="*/ 3601767 h 4714030"/>
              <a:gd name="connsiteX31" fmla="*/ 2570842 w 4779369"/>
              <a:gd name="connsiteY31" fmla="*/ 4473093 h 4714030"/>
              <a:gd name="connsiteX32" fmla="*/ 1699516 w 4779369"/>
              <a:gd name="connsiteY32" fmla="*/ 4584044 h 4714030"/>
              <a:gd name="connsiteX33" fmla="*/ 1588565 w 4779369"/>
              <a:gd name="connsiteY33" fmla="*/ 3712718 h 4714030"/>
              <a:gd name="connsiteX34" fmla="*/ 1634920 w 4779369"/>
              <a:gd name="connsiteY34" fmla="*/ 3663870 h 4714030"/>
              <a:gd name="connsiteX35" fmla="*/ 1645376 w 4779369"/>
              <a:gd name="connsiteY35" fmla="*/ 3640232 h 4714030"/>
              <a:gd name="connsiteX36" fmla="*/ 1654346 w 4779369"/>
              <a:gd name="connsiteY36" fmla="*/ 3358982 h 4714030"/>
              <a:gd name="connsiteX37" fmla="*/ 1557620 w 4779369"/>
              <a:gd name="connsiteY37" fmla="*/ 3167736 h 4714030"/>
              <a:gd name="connsiteX38" fmla="*/ 1536748 w 4779369"/>
              <a:gd name="connsiteY38" fmla="*/ 3145662 h 4714030"/>
              <a:gd name="connsiteX39" fmla="*/ 1489568 w 4779369"/>
              <a:gd name="connsiteY39" fmla="*/ 3145159 h 4714030"/>
              <a:gd name="connsiteX40" fmla="*/ 610434 w 4779369"/>
              <a:gd name="connsiteY40" fmla="*/ 2818009 h 4714030"/>
              <a:gd name="connsiteX41" fmla="*/ 329331 w 4779369"/>
              <a:gd name="connsiteY41" fmla="*/ 610434 h 4714030"/>
              <a:gd name="connsiteX42" fmla="*/ 2536907 w 4779369"/>
              <a:gd name="connsiteY42" fmla="*/ 329331 h 4714030"/>
              <a:gd name="connsiteX43" fmla="*/ 3068123 w 4779369"/>
              <a:gd name="connsiteY43" fmla="*/ 1080399 h 4714030"/>
              <a:gd name="connsiteX44" fmla="*/ 3127186 w 4779369"/>
              <a:gd name="connsiteY44" fmla="*/ 1193698 h 4714030"/>
              <a:gd name="connsiteX45" fmla="*/ 3336570 w 4779369"/>
              <a:gd name="connsiteY45" fmla="*/ 1239409 h 4714030"/>
              <a:gd name="connsiteX46" fmla="*/ 3545953 w 4779369"/>
              <a:gd name="connsiteY46" fmla="*/ 1193698 h 4714030"/>
              <a:gd name="connsiteX47" fmla="*/ 3667106 w 4779369"/>
              <a:gd name="connsiteY47" fmla="*/ 1060681 h 4714030"/>
              <a:gd name="connsiteX48" fmla="*/ 4538432 w 4779369"/>
              <a:gd name="connsiteY48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624436 w 4779369"/>
              <a:gd name="connsiteY19" fmla="*/ 2758262 h 4714030"/>
              <a:gd name="connsiteX20" fmla="*/ 2608775 w 4779369"/>
              <a:gd name="connsiteY20" fmla="*/ 2758435 h 4714030"/>
              <a:gd name="connsiteX21" fmla="*/ 2598603 w 4779369"/>
              <a:gd name="connsiteY21" fmla="*/ 2768115 h 4714030"/>
              <a:gd name="connsiteX22" fmla="*/ 2138389 w 4779369"/>
              <a:gd name="connsiteY22" fmla="*/ 3042691 h 4714030"/>
              <a:gd name="connsiteX23" fmla="*/ 2080005 w 4779369"/>
              <a:gd name="connsiteY23" fmla="*/ 3062295 h 4714030"/>
              <a:gd name="connsiteX24" fmla="*/ 2075740 w 4779369"/>
              <a:gd name="connsiteY24" fmla="*/ 3101544 h 4714030"/>
              <a:gd name="connsiteX25" fmla="*/ 2091557 w 4779369"/>
              <a:gd name="connsiteY25" fmla="*/ 3245802 h 4714030"/>
              <a:gd name="connsiteX26" fmla="*/ 2235869 w 4779369"/>
              <a:gd name="connsiteY26" fmla="*/ 3487372 h 4714030"/>
              <a:gd name="connsiteX27" fmla="*/ 2246040 w 4779369"/>
              <a:gd name="connsiteY27" fmla="*/ 3495068 h 4714030"/>
              <a:gd name="connsiteX28" fmla="*/ 2353186 w 4779369"/>
              <a:gd name="connsiteY28" fmla="*/ 3535124 h 4714030"/>
              <a:gd name="connsiteX29" fmla="*/ 2459892 w 4779369"/>
              <a:gd name="connsiteY29" fmla="*/ 3601767 h 4714030"/>
              <a:gd name="connsiteX30" fmla="*/ 2570842 w 4779369"/>
              <a:gd name="connsiteY30" fmla="*/ 4473093 h 4714030"/>
              <a:gd name="connsiteX31" fmla="*/ 1699516 w 4779369"/>
              <a:gd name="connsiteY31" fmla="*/ 4584044 h 4714030"/>
              <a:gd name="connsiteX32" fmla="*/ 1588565 w 4779369"/>
              <a:gd name="connsiteY32" fmla="*/ 3712718 h 4714030"/>
              <a:gd name="connsiteX33" fmla="*/ 1634920 w 4779369"/>
              <a:gd name="connsiteY33" fmla="*/ 3663870 h 4714030"/>
              <a:gd name="connsiteX34" fmla="*/ 1645376 w 4779369"/>
              <a:gd name="connsiteY34" fmla="*/ 3640232 h 4714030"/>
              <a:gd name="connsiteX35" fmla="*/ 1654346 w 4779369"/>
              <a:gd name="connsiteY35" fmla="*/ 3358982 h 4714030"/>
              <a:gd name="connsiteX36" fmla="*/ 1557620 w 4779369"/>
              <a:gd name="connsiteY36" fmla="*/ 3167736 h 4714030"/>
              <a:gd name="connsiteX37" fmla="*/ 1536748 w 4779369"/>
              <a:gd name="connsiteY37" fmla="*/ 3145662 h 4714030"/>
              <a:gd name="connsiteX38" fmla="*/ 1489568 w 4779369"/>
              <a:gd name="connsiteY38" fmla="*/ 3145159 h 4714030"/>
              <a:gd name="connsiteX39" fmla="*/ 610434 w 4779369"/>
              <a:gd name="connsiteY39" fmla="*/ 2818009 h 4714030"/>
              <a:gd name="connsiteX40" fmla="*/ 329331 w 4779369"/>
              <a:gd name="connsiteY40" fmla="*/ 610434 h 4714030"/>
              <a:gd name="connsiteX41" fmla="*/ 2536907 w 4779369"/>
              <a:gd name="connsiteY41" fmla="*/ 329331 h 4714030"/>
              <a:gd name="connsiteX42" fmla="*/ 3068123 w 4779369"/>
              <a:gd name="connsiteY42" fmla="*/ 1080399 h 4714030"/>
              <a:gd name="connsiteX43" fmla="*/ 3127186 w 4779369"/>
              <a:gd name="connsiteY43" fmla="*/ 1193698 h 4714030"/>
              <a:gd name="connsiteX44" fmla="*/ 3336570 w 4779369"/>
              <a:gd name="connsiteY44" fmla="*/ 1239409 h 4714030"/>
              <a:gd name="connsiteX45" fmla="*/ 3545953 w 4779369"/>
              <a:gd name="connsiteY45" fmla="*/ 1193698 h 4714030"/>
              <a:gd name="connsiteX46" fmla="*/ 3667106 w 4779369"/>
              <a:gd name="connsiteY46" fmla="*/ 1060681 h 4714030"/>
              <a:gd name="connsiteX47" fmla="*/ 4538432 w 4779369"/>
              <a:gd name="connsiteY47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624436 w 4779369"/>
              <a:gd name="connsiteY19" fmla="*/ 2758262 h 4714030"/>
              <a:gd name="connsiteX20" fmla="*/ 2598603 w 4779369"/>
              <a:gd name="connsiteY20" fmla="*/ 2768115 h 4714030"/>
              <a:gd name="connsiteX21" fmla="*/ 2138389 w 4779369"/>
              <a:gd name="connsiteY21" fmla="*/ 3042691 h 4714030"/>
              <a:gd name="connsiteX22" fmla="*/ 2080005 w 4779369"/>
              <a:gd name="connsiteY22" fmla="*/ 3062295 h 4714030"/>
              <a:gd name="connsiteX23" fmla="*/ 2075740 w 4779369"/>
              <a:gd name="connsiteY23" fmla="*/ 3101544 h 4714030"/>
              <a:gd name="connsiteX24" fmla="*/ 2091557 w 4779369"/>
              <a:gd name="connsiteY24" fmla="*/ 3245802 h 4714030"/>
              <a:gd name="connsiteX25" fmla="*/ 2235869 w 4779369"/>
              <a:gd name="connsiteY25" fmla="*/ 3487372 h 4714030"/>
              <a:gd name="connsiteX26" fmla="*/ 2246040 w 4779369"/>
              <a:gd name="connsiteY26" fmla="*/ 3495068 h 4714030"/>
              <a:gd name="connsiteX27" fmla="*/ 2353186 w 4779369"/>
              <a:gd name="connsiteY27" fmla="*/ 3535124 h 4714030"/>
              <a:gd name="connsiteX28" fmla="*/ 2459892 w 4779369"/>
              <a:gd name="connsiteY28" fmla="*/ 3601767 h 4714030"/>
              <a:gd name="connsiteX29" fmla="*/ 2570842 w 4779369"/>
              <a:gd name="connsiteY29" fmla="*/ 4473093 h 4714030"/>
              <a:gd name="connsiteX30" fmla="*/ 1699516 w 4779369"/>
              <a:gd name="connsiteY30" fmla="*/ 4584044 h 4714030"/>
              <a:gd name="connsiteX31" fmla="*/ 1588565 w 4779369"/>
              <a:gd name="connsiteY31" fmla="*/ 3712718 h 4714030"/>
              <a:gd name="connsiteX32" fmla="*/ 1634920 w 4779369"/>
              <a:gd name="connsiteY32" fmla="*/ 3663870 h 4714030"/>
              <a:gd name="connsiteX33" fmla="*/ 1645376 w 4779369"/>
              <a:gd name="connsiteY33" fmla="*/ 3640232 h 4714030"/>
              <a:gd name="connsiteX34" fmla="*/ 1654346 w 4779369"/>
              <a:gd name="connsiteY34" fmla="*/ 3358982 h 4714030"/>
              <a:gd name="connsiteX35" fmla="*/ 1557620 w 4779369"/>
              <a:gd name="connsiteY35" fmla="*/ 3167736 h 4714030"/>
              <a:gd name="connsiteX36" fmla="*/ 1536748 w 4779369"/>
              <a:gd name="connsiteY36" fmla="*/ 3145662 h 4714030"/>
              <a:gd name="connsiteX37" fmla="*/ 1489568 w 4779369"/>
              <a:gd name="connsiteY37" fmla="*/ 3145159 h 4714030"/>
              <a:gd name="connsiteX38" fmla="*/ 610434 w 4779369"/>
              <a:gd name="connsiteY38" fmla="*/ 2818009 h 4714030"/>
              <a:gd name="connsiteX39" fmla="*/ 329331 w 4779369"/>
              <a:gd name="connsiteY39" fmla="*/ 610434 h 4714030"/>
              <a:gd name="connsiteX40" fmla="*/ 2536907 w 4779369"/>
              <a:gd name="connsiteY40" fmla="*/ 329331 h 4714030"/>
              <a:gd name="connsiteX41" fmla="*/ 3068123 w 4779369"/>
              <a:gd name="connsiteY41" fmla="*/ 1080399 h 4714030"/>
              <a:gd name="connsiteX42" fmla="*/ 3127186 w 4779369"/>
              <a:gd name="connsiteY42" fmla="*/ 1193698 h 4714030"/>
              <a:gd name="connsiteX43" fmla="*/ 3336570 w 4779369"/>
              <a:gd name="connsiteY43" fmla="*/ 1239409 h 4714030"/>
              <a:gd name="connsiteX44" fmla="*/ 3545953 w 4779369"/>
              <a:gd name="connsiteY44" fmla="*/ 1193698 h 4714030"/>
              <a:gd name="connsiteX45" fmla="*/ 3667106 w 4779369"/>
              <a:gd name="connsiteY45" fmla="*/ 1060681 h 4714030"/>
              <a:gd name="connsiteX46" fmla="*/ 4538432 w 4779369"/>
              <a:gd name="connsiteY46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80005 w 4779369"/>
              <a:gd name="connsiteY21" fmla="*/ 3062295 h 4714030"/>
              <a:gd name="connsiteX22" fmla="*/ 2075740 w 4779369"/>
              <a:gd name="connsiteY22" fmla="*/ 3101544 h 4714030"/>
              <a:gd name="connsiteX23" fmla="*/ 2091557 w 4779369"/>
              <a:gd name="connsiteY23" fmla="*/ 3245802 h 4714030"/>
              <a:gd name="connsiteX24" fmla="*/ 2235869 w 4779369"/>
              <a:gd name="connsiteY24" fmla="*/ 3487372 h 4714030"/>
              <a:gd name="connsiteX25" fmla="*/ 2246040 w 4779369"/>
              <a:gd name="connsiteY25" fmla="*/ 3495068 h 4714030"/>
              <a:gd name="connsiteX26" fmla="*/ 2353186 w 4779369"/>
              <a:gd name="connsiteY26" fmla="*/ 3535124 h 4714030"/>
              <a:gd name="connsiteX27" fmla="*/ 2459892 w 4779369"/>
              <a:gd name="connsiteY27" fmla="*/ 3601767 h 4714030"/>
              <a:gd name="connsiteX28" fmla="*/ 2570842 w 4779369"/>
              <a:gd name="connsiteY28" fmla="*/ 4473093 h 4714030"/>
              <a:gd name="connsiteX29" fmla="*/ 1699516 w 4779369"/>
              <a:gd name="connsiteY29" fmla="*/ 4584044 h 4714030"/>
              <a:gd name="connsiteX30" fmla="*/ 1588565 w 4779369"/>
              <a:gd name="connsiteY30" fmla="*/ 3712718 h 4714030"/>
              <a:gd name="connsiteX31" fmla="*/ 1634920 w 4779369"/>
              <a:gd name="connsiteY31" fmla="*/ 3663870 h 4714030"/>
              <a:gd name="connsiteX32" fmla="*/ 1645376 w 4779369"/>
              <a:gd name="connsiteY32" fmla="*/ 3640232 h 4714030"/>
              <a:gd name="connsiteX33" fmla="*/ 1654346 w 4779369"/>
              <a:gd name="connsiteY33" fmla="*/ 3358982 h 4714030"/>
              <a:gd name="connsiteX34" fmla="*/ 1557620 w 4779369"/>
              <a:gd name="connsiteY34" fmla="*/ 3167736 h 4714030"/>
              <a:gd name="connsiteX35" fmla="*/ 1536748 w 4779369"/>
              <a:gd name="connsiteY35" fmla="*/ 3145662 h 4714030"/>
              <a:gd name="connsiteX36" fmla="*/ 1489568 w 4779369"/>
              <a:gd name="connsiteY36" fmla="*/ 3145159 h 4714030"/>
              <a:gd name="connsiteX37" fmla="*/ 610434 w 4779369"/>
              <a:gd name="connsiteY37" fmla="*/ 2818009 h 4714030"/>
              <a:gd name="connsiteX38" fmla="*/ 329331 w 4779369"/>
              <a:gd name="connsiteY38" fmla="*/ 610434 h 4714030"/>
              <a:gd name="connsiteX39" fmla="*/ 2536907 w 4779369"/>
              <a:gd name="connsiteY39" fmla="*/ 329331 h 4714030"/>
              <a:gd name="connsiteX40" fmla="*/ 3068123 w 4779369"/>
              <a:gd name="connsiteY40" fmla="*/ 1080399 h 4714030"/>
              <a:gd name="connsiteX41" fmla="*/ 3127186 w 4779369"/>
              <a:gd name="connsiteY41" fmla="*/ 1193698 h 4714030"/>
              <a:gd name="connsiteX42" fmla="*/ 3336570 w 4779369"/>
              <a:gd name="connsiteY42" fmla="*/ 1239409 h 4714030"/>
              <a:gd name="connsiteX43" fmla="*/ 3545953 w 4779369"/>
              <a:gd name="connsiteY43" fmla="*/ 1193698 h 4714030"/>
              <a:gd name="connsiteX44" fmla="*/ 3667106 w 4779369"/>
              <a:gd name="connsiteY44" fmla="*/ 1060681 h 4714030"/>
              <a:gd name="connsiteX45" fmla="*/ 4538432 w 4779369"/>
              <a:gd name="connsiteY45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75740 w 4779369"/>
              <a:gd name="connsiteY21" fmla="*/ 3101544 h 4714030"/>
              <a:gd name="connsiteX22" fmla="*/ 2091557 w 4779369"/>
              <a:gd name="connsiteY22" fmla="*/ 3245802 h 4714030"/>
              <a:gd name="connsiteX23" fmla="*/ 2235869 w 4779369"/>
              <a:gd name="connsiteY23" fmla="*/ 3487372 h 4714030"/>
              <a:gd name="connsiteX24" fmla="*/ 2246040 w 4779369"/>
              <a:gd name="connsiteY24" fmla="*/ 3495068 h 4714030"/>
              <a:gd name="connsiteX25" fmla="*/ 2353186 w 4779369"/>
              <a:gd name="connsiteY25" fmla="*/ 3535124 h 4714030"/>
              <a:gd name="connsiteX26" fmla="*/ 2459892 w 4779369"/>
              <a:gd name="connsiteY26" fmla="*/ 3601767 h 4714030"/>
              <a:gd name="connsiteX27" fmla="*/ 2570842 w 4779369"/>
              <a:gd name="connsiteY27" fmla="*/ 4473093 h 4714030"/>
              <a:gd name="connsiteX28" fmla="*/ 1699516 w 4779369"/>
              <a:gd name="connsiteY28" fmla="*/ 4584044 h 4714030"/>
              <a:gd name="connsiteX29" fmla="*/ 1588565 w 4779369"/>
              <a:gd name="connsiteY29" fmla="*/ 3712718 h 4714030"/>
              <a:gd name="connsiteX30" fmla="*/ 1634920 w 4779369"/>
              <a:gd name="connsiteY30" fmla="*/ 3663870 h 4714030"/>
              <a:gd name="connsiteX31" fmla="*/ 1645376 w 4779369"/>
              <a:gd name="connsiteY31" fmla="*/ 3640232 h 4714030"/>
              <a:gd name="connsiteX32" fmla="*/ 1654346 w 4779369"/>
              <a:gd name="connsiteY32" fmla="*/ 3358982 h 4714030"/>
              <a:gd name="connsiteX33" fmla="*/ 1557620 w 4779369"/>
              <a:gd name="connsiteY33" fmla="*/ 3167736 h 4714030"/>
              <a:gd name="connsiteX34" fmla="*/ 1536748 w 4779369"/>
              <a:gd name="connsiteY34" fmla="*/ 3145662 h 4714030"/>
              <a:gd name="connsiteX35" fmla="*/ 1489568 w 4779369"/>
              <a:gd name="connsiteY35" fmla="*/ 3145159 h 4714030"/>
              <a:gd name="connsiteX36" fmla="*/ 610434 w 4779369"/>
              <a:gd name="connsiteY36" fmla="*/ 2818009 h 4714030"/>
              <a:gd name="connsiteX37" fmla="*/ 329331 w 4779369"/>
              <a:gd name="connsiteY37" fmla="*/ 610434 h 4714030"/>
              <a:gd name="connsiteX38" fmla="*/ 2536907 w 4779369"/>
              <a:gd name="connsiteY38" fmla="*/ 329331 h 4714030"/>
              <a:gd name="connsiteX39" fmla="*/ 3068123 w 4779369"/>
              <a:gd name="connsiteY39" fmla="*/ 1080399 h 4714030"/>
              <a:gd name="connsiteX40" fmla="*/ 3127186 w 4779369"/>
              <a:gd name="connsiteY40" fmla="*/ 1193698 h 4714030"/>
              <a:gd name="connsiteX41" fmla="*/ 3336570 w 4779369"/>
              <a:gd name="connsiteY41" fmla="*/ 1239409 h 4714030"/>
              <a:gd name="connsiteX42" fmla="*/ 3545953 w 4779369"/>
              <a:gd name="connsiteY42" fmla="*/ 1193698 h 4714030"/>
              <a:gd name="connsiteX43" fmla="*/ 3667106 w 4779369"/>
              <a:gd name="connsiteY43" fmla="*/ 1060681 h 4714030"/>
              <a:gd name="connsiteX44" fmla="*/ 4538432 w 4779369"/>
              <a:gd name="connsiteY44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75740 w 4779369"/>
              <a:gd name="connsiteY21" fmla="*/ 3101544 h 4714030"/>
              <a:gd name="connsiteX22" fmla="*/ 2091557 w 4779369"/>
              <a:gd name="connsiteY22" fmla="*/ 3245802 h 4714030"/>
              <a:gd name="connsiteX23" fmla="*/ 2235869 w 4779369"/>
              <a:gd name="connsiteY23" fmla="*/ 3487372 h 4714030"/>
              <a:gd name="connsiteX24" fmla="*/ 2246040 w 4779369"/>
              <a:gd name="connsiteY24" fmla="*/ 3495068 h 4714030"/>
              <a:gd name="connsiteX25" fmla="*/ 2353186 w 4779369"/>
              <a:gd name="connsiteY25" fmla="*/ 3535124 h 4714030"/>
              <a:gd name="connsiteX26" fmla="*/ 2459892 w 4779369"/>
              <a:gd name="connsiteY26" fmla="*/ 3601767 h 4714030"/>
              <a:gd name="connsiteX27" fmla="*/ 2570842 w 4779369"/>
              <a:gd name="connsiteY27" fmla="*/ 4473093 h 4714030"/>
              <a:gd name="connsiteX28" fmla="*/ 1699516 w 4779369"/>
              <a:gd name="connsiteY28" fmla="*/ 4584044 h 4714030"/>
              <a:gd name="connsiteX29" fmla="*/ 1588565 w 4779369"/>
              <a:gd name="connsiteY29" fmla="*/ 3712718 h 4714030"/>
              <a:gd name="connsiteX30" fmla="*/ 1634920 w 4779369"/>
              <a:gd name="connsiteY30" fmla="*/ 3663870 h 4714030"/>
              <a:gd name="connsiteX31" fmla="*/ 1645376 w 4779369"/>
              <a:gd name="connsiteY31" fmla="*/ 3640232 h 4714030"/>
              <a:gd name="connsiteX32" fmla="*/ 1654346 w 4779369"/>
              <a:gd name="connsiteY32" fmla="*/ 3358982 h 4714030"/>
              <a:gd name="connsiteX33" fmla="*/ 1557620 w 4779369"/>
              <a:gd name="connsiteY33" fmla="*/ 3167736 h 4714030"/>
              <a:gd name="connsiteX34" fmla="*/ 1489568 w 4779369"/>
              <a:gd name="connsiteY34" fmla="*/ 3145159 h 4714030"/>
              <a:gd name="connsiteX35" fmla="*/ 610434 w 4779369"/>
              <a:gd name="connsiteY35" fmla="*/ 2818009 h 4714030"/>
              <a:gd name="connsiteX36" fmla="*/ 329331 w 4779369"/>
              <a:gd name="connsiteY36" fmla="*/ 610434 h 4714030"/>
              <a:gd name="connsiteX37" fmla="*/ 2536907 w 4779369"/>
              <a:gd name="connsiteY37" fmla="*/ 329331 h 4714030"/>
              <a:gd name="connsiteX38" fmla="*/ 3068123 w 4779369"/>
              <a:gd name="connsiteY38" fmla="*/ 1080399 h 4714030"/>
              <a:gd name="connsiteX39" fmla="*/ 3127186 w 4779369"/>
              <a:gd name="connsiteY39" fmla="*/ 1193698 h 4714030"/>
              <a:gd name="connsiteX40" fmla="*/ 3336570 w 4779369"/>
              <a:gd name="connsiteY40" fmla="*/ 1239409 h 4714030"/>
              <a:gd name="connsiteX41" fmla="*/ 3545953 w 4779369"/>
              <a:gd name="connsiteY41" fmla="*/ 1193698 h 4714030"/>
              <a:gd name="connsiteX42" fmla="*/ 3667106 w 4779369"/>
              <a:gd name="connsiteY42" fmla="*/ 1060681 h 4714030"/>
              <a:gd name="connsiteX43" fmla="*/ 4538432 w 4779369"/>
              <a:gd name="connsiteY43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75740 w 4779369"/>
              <a:gd name="connsiteY21" fmla="*/ 3101544 h 4714030"/>
              <a:gd name="connsiteX22" fmla="*/ 2091557 w 4779369"/>
              <a:gd name="connsiteY22" fmla="*/ 3245802 h 4714030"/>
              <a:gd name="connsiteX23" fmla="*/ 2235869 w 4779369"/>
              <a:gd name="connsiteY23" fmla="*/ 3487372 h 4714030"/>
              <a:gd name="connsiteX24" fmla="*/ 2246040 w 4779369"/>
              <a:gd name="connsiteY24" fmla="*/ 3495068 h 4714030"/>
              <a:gd name="connsiteX25" fmla="*/ 2353186 w 4779369"/>
              <a:gd name="connsiteY25" fmla="*/ 3535124 h 4714030"/>
              <a:gd name="connsiteX26" fmla="*/ 2459892 w 4779369"/>
              <a:gd name="connsiteY26" fmla="*/ 3601767 h 4714030"/>
              <a:gd name="connsiteX27" fmla="*/ 2570842 w 4779369"/>
              <a:gd name="connsiteY27" fmla="*/ 4473093 h 4714030"/>
              <a:gd name="connsiteX28" fmla="*/ 1699516 w 4779369"/>
              <a:gd name="connsiteY28" fmla="*/ 4584044 h 4714030"/>
              <a:gd name="connsiteX29" fmla="*/ 1588565 w 4779369"/>
              <a:gd name="connsiteY29" fmla="*/ 3712718 h 4714030"/>
              <a:gd name="connsiteX30" fmla="*/ 1645376 w 4779369"/>
              <a:gd name="connsiteY30" fmla="*/ 3640232 h 4714030"/>
              <a:gd name="connsiteX31" fmla="*/ 1654346 w 4779369"/>
              <a:gd name="connsiteY31" fmla="*/ 3358982 h 4714030"/>
              <a:gd name="connsiteX32" fmla="*/ 1557620 w 4779369"/>
              <a:gd name="connsiteY32" fmla="*/ 3167736 h 4714030"/>
              <a:gd name="connsiteX33" fmla="*/ 1489568 w 4779369"/>
              <a:gd name="connsiteY33" fmla="*/ 3145159 h 4714030"/>
              <a:gd name="connsiteX34" fmla="*/ 610434 w 4779369"/>
              <a:gd name="connsiteY34" fmla="*/ 2818009 h 4714030"/>
              <a:gd name="connsiteX35" fmla="*/ 329331 w 4779369"/>
              <a:gd name="connsiteY35" fmla="*/ 610434 h 4714030"/>
              <a:gd name="connsiteX36" fmla="*/ 2536907 w 4779369"/>
              <a:gd name="connsiteY36" fmla="*/ 329331 h 4714030"/>
              <a:gd name="connsiteX37" fmla="*/ 3068123 w 4779369"/>
              <a:gd name="connsiteY37" fmla="*/ 1080399 h 4714030"/>
              <a:gd name="connsiteX38" fmla="*/ 3127186 w 4779369"/>
              <a:gd name="connsiteY38" fmla="*/ 1193698 h 4714030"/>
              <a:gd name="connsiteX39" fmla="*/ 3336570 w 4779369"/>
              <a:gd name="connsiteY39" fmla="*/ 1239409 h 4714030"/>
              <a:gd name="connsiteX40" fmla="*/ 3545953 w 4779369"/>
              <a:gd name="connsiteY40" fmla="*/ 1193698 h 4714030"/>
              <a:gd name="connsiteX41" fmla="*/ 3667106 w 4779369"/>
              <a:gd name="connsiteY41" fmla="*/ 1060681 h 4714030"/>
              <a:gd name="connsiteX42" fmla="*/ 4538432 w 4779369"/>
              <a:gd name="connsiteY42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75740 w 4779369"/>
              <a:gd name="connsiteY21" fmla="*/ 3101544 h 4714030"/>
              <a:gd name="connsiteX22" fmla="*/ 2091557 w 4779369"/>
              <a:gd name="connsiteY22" fmla="*/ 3245802 h 4714030"/>
              <a:gd name="connsiteX23" fmla="*/ 2235869 w 4779369"/>
              <a:gd name="connsiteY23" fmla="*/ 3487372 h 4714030"/>
              <a:gd name="connsiteX24" fmla="*/ 2353186 w 4779369"/>
              <a:gd name="connsiteY24" fmla="*/ 3535124 h 4714030"/>
              <a:gd name="connsiteX25" fmla="*/ 2459892 w 4779369"/>
              <a:gd name="connsiteY25" fmla="*/ 3601767 h 4714030"/>
              <a:gd name="connsiteX26" fmla="*/ 2570842 w 4779369"/>
              <a:gd name="connsiteY26" fmla="*/ 4473093 h 4714030"/>
              <a:gd name="connsiteX27" fmla="*/ 1699516 w 4779369"/>
              <a:gd name="connsiteY27" fmla="*/ 4584044 h 4714030"/>
              <a:gd name="connsiteX28" fmla="*/ 1588565 w 4779369"/>
              <a:gd name="connsiteY28" fmla="*/ 3712718 h 4714030"/>
              <a:gd name="connsiteX29" fmla="*/ 1645376 w 4779369"/>
              <a:gd name="connsiteY29" fmla="*/ 3640232 h 4714030"/>
              <a:gd name="connsiteX30" fmla="*/ 1654346 w 4779369"/>
              <a:gd name="connsiteY30" fmla="*/ 3358982 h 4714030"/>
              <a:gd name="connsiteX31" fmla="*/ 1557620 w 4779369"/>
              <a:gd name="connsiteY31" fmla="*/ 3167736 h 4714030"/>
              <a:gd name="connsiteX32" fmla="*/ 1489568 w 4779369"/>
              <a:gd name="connsiteY32" fmla="*/ 3145159 h 4714030"/>
              <a:gd name="connsiteX33" fmla="*/ 610434 w 4779369"/>
              <a:gd name="connsiteY33" fmla="*/ 2818009 h 4714030"/>
              <a:gd name="connsiteX34" fmla="*/ 329331 w 4779369"/>
              <a:gd name="connsiteY34" fmla="*/ 610434 h 4714030"/>
              <a:gd name="connsiteX35" fmla="*/ 2536907 w 4779369"/>
              <a:gd name="connsiteY35" fmla="*/ 329331 h 4714030"/>
              <a:gd name="connsiteX36" fmla="*/ 3068123 w 4779369"/>
              <a:gd name="connsiteY36" fmla="*/ 1080399 h 4714030"/>
              <a:gd name="connsiteX37" fmla="*/ 3127186 w 4779369"/>
              <a:gd name="connsiteY37" fmla="*/ 1193698 h 4714030"/>
              <a:gd name="connsiteX38" fmla="*/ 3336570 w 4779369"/>
              <a:gd name="connsiteY38" fmla="*/ 1239409 h 4714030"/>
              <a:gd name="connsiteX39" fmla="*/ 3545953 w 4779369"/>
              <a:gd name="connsiteY39" fmla="*/ 1193698 h 4714030"/>
              <a:gd name="connsiteX40" fmla="*/ 3667106 w 4779369"/>
              <a:gd name="connsiteY40" fmla="*/ 1060681 h 4714030"/>
              <a:gd name="connsiteX41" fmla="*/ 4538432 w 4779369"/>
              <a:gd name="connsiteY41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91557 w 4779369"/>
              <a:gd name="connsiteY21" fmla="*/ 3245802 h 4714030"/>
              <a:gd name="connsiteX22" fmla="*/ 2235869 w 4779369"/>
              <a:gd name="connsiteY22" fmla="*/ 3487372 h 4714030"/>
              <a:gd name="connsiteX23" fmla="*/ 2353186 w 4779369"/>
              <a:gd name="connsiteY23" fmla="*/ 3535124 h 4714030"/>
              <a:gd name="connsiteX24" fmla="*/ 2459892 w 4779369"/>
              <a:gd name="connsiteY24" fmla="*/ 3601767 h 4714030"/>
              <a:gd name="connsiteX25" fmla="*/ 2570842 w 4779369"/>
              <a:gd name="connsiteY25" fmla="*/ 4473093 h 4714030"/>
              <a:gd name="connsiteX26" fmla="*/ 1699516 w 4779369"/>
              <a:gd name="connsiteY26" fmla="*/ 4584044 h 4714030"/>
              <a:gd name="connsiteX27" fmla="*/ 1588565 w 4779369"/>
              <a:gd name="connsiteY27" fmla="*/ 3712718 h 4714030"/>
              <a:gd name="connsiteX28" fmla="*/ 1645376 w 4779369"/>
              <a:gd name="connsiteY28" fmla="*/ 3640232 h 4714030"/>
              <a:gd name="connsiteX29" fmla="*/ 1654346 w 4779369"/>
              <a:gd name="connsiteY29" fmla="*/ 3358982 h 4714030"/>
              <a:gd name="connsiteX30" fmla="*/ 1557620 w 4779369"/>
              <a:gd name="connsiteY30" fmla="*/ 3167736 h 4714030"/>
              <a:gd name="connsiteX31" fmla="*/ 1489568 w 4779369"/>
              <a:gd name="connsiteY31" fmla="*/ 3145159 h 4714030"/>
              <a:gd name="connsiteX32" fmla="*/ 610434 w 4779369"/>
              <a:gd name="connsiteY32" fmla="*/ 2818009 h 4714030"/>
              <a:gd name="connsiteX33" fmla="*/ 329331 w 4779369"/>
              <a:gd name="connsiteY33" fmla="*/ 610434 h 4714030"/>
              <a:gd name="connsiteX34" fmla="*/ 2536907 w 4779369"/>
              <a:gd name="connsiteY34" fmla="*/ 329331 h 4714030"/>
              <a:gd name="connsiteX35" fmla="*/ 3068123 w 4779369"/>
              <a:gd name="connsiteY35" fmla="*/ 1080399 h 4714030"/>
              <a:gd name="connsiteX36" fmla="*/ 3127186 w 4779369"/>
              <a:gd name="connsiteY36" fmla="*/ 1193698 h 4714030"/>
              <a:gd name="connsiteX37" fmla="*/ 3336570 w 4779369"/>
              <a:gd name="connsiteY37" fmla="*/ 1239409 h 4714030"/>
              <a:gd name="connsiteX38" fmla="*/ 3545953 w 4779369"/>
              <a:gd name="connsiteY38" fmla="*/ 1193698 h 4714030"/>
              <a:gd name="connsiteX39" fmla="*/ 3667106 w 4779369"/>
              <a:gd name="connsiteY39" fmla="*/ 1060681 h 4714030"/>
              <a:gd name="connsiteX40" fmla="*/ 4538432 w 4779369"/>
              <a:gd name="connsiteY40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91557 w 4779369"/>
              <a:gd name="connsiteY21" fmla="*/ 3245802 h 4714030"/>
              <a:gd name="connsiteX22" fmla="*/ 2235869 w 4779369"/>
              <a:gd name="connsiteY22" fmla="*/ 3487372 h 4714030"/>
              <a:gd name="connsiteX23" fmla="*/ 2353186 w 4779369"/>
              <a:gd name="connsiteY23" fmla="*/ 3535124 h 4714030"/>
              <a:gd name="connsiteX24" fmla="*/ 2459892 w 4779369"/>
              <a:gd name="connsiteY24" fmla="*/ 3601767 h 4714030"/>
              <a:gd name="connsiteX25" fmla="*/ 2570842 w 4779369"/>
              <a:gd name="connsiteY25" fmla="*/ 4473093 h 4714030"/>
              <a:gd name="connsiteX26" fmla="*/ 1699516 w 4779369"/>
              <a:gd name="connsiteY26" fmla="*/ 4584044 h 4714030"/>
              <a:gd name="connsiteX27" fmla="*/ 1588565 w 4779369"/>
              <a:gd name="connsiteY27" fmla="*/ 3712718 h 4714030"/>
              <a:gd name="connsiteX28" fmla="*/ 1645376 w 4779369"/>
              <a:gd name="connsiteY28" fmla="*/ 3640232 h 4714030"/>
              <a:gd name="connsiteX29" fmla="*/ 1654346 w 4779369"/>
              <a:gd name="connsiteY29" fmla="*/ 3358982 h 4714030"/>
              <a:gd name="connsiteX30" fmla="*/ 1557620 w 4779369"/>
              <a:gd name="connsiteY30" fmla="*/ 3167736 h 4714030"/>
              <a:gd name="connsiteX31" fmla="*/ 1489568 w 4779369"/>
              <a:gd name="connsiteY31" fmla="*/ 3145159 h 4714030"/>
              <a:gd name="connsiteX32" fmla="*/ 610434 w 4779369"/>
              <a:gd name="connsiteY32" fmla="*/ 2818009 h 4714030"/>
              <a:gd name="connsiteX33" fmla="*/ 329331 w 4779369"/>
              <a:gd name="connsiteY33" fmla="*/ 610434 h 4714030"/>
              <a:gd name="connsiteX34" fmla="*/ 2536907 w 4779369"/>
              <a:gd name="connsiteY34" fmla="*/ 329331 h 4714030"/>
              <a:gd name="connsiteX35" fmla="*/ 3068123 w 4779369"/>
              <a:gd name="connsiteY35" fmla="*/ 1080399 h 4714030"/>
              <a:gd name="connsiteX36" fmla="*/ 3127186 w 4779369"/>
              <a:gd name="connsiteY36" fmla="*/ 1193698 h 4714030"/>
              <a:gd name="connsiteX37" fmla="*/ 3336570 w 4779369"/>
              <a:gd name="connsiteY37" fmla="*/ 1239409 h 4714030"/>
              <a:gd name="connsiteX38" fmla="*/ 3545953 w 4779369"/>
              <a:gd name="connsiteY38" fmla="*/ 1193698 h 4714030"/>
              <a:gd name="connsiteX39" fmla="*/ 3667106 w 4779369"/>
              <a:gd name="connsiteY39" fmla="*/ 1060681 h 4714030"/>
              <a:gd name="connsiteX40" fmla="*/ 4538432 w 4779369"/>
              <a:gd name="connsiteY40" fmla="*/ 949730 h 4714030"/>
              <a:gd name="connsiteX0" fmla="*/ 4538432 w 4779369"/>
              <a:gd name="connsiteY0" fmla="*/ 949730 h 4714030"/>
              <a:gd name="connsiteX1" fmla="*/ 4649383 w 4779369"/>
              <a:gd name="connsiteY1" fmla="*/ 1821057 h 4714030"/>
              <a:gd name="connsiteX2" fmla="*/ 3778057 w 4779369"/>
              <a:gd name="connsiteY2" fmla="*/ 1932008 h 4714030"/>
              <a:gd name="connsiteX3" fmla="*/ 3686799 w 4779369"/>
              <a:gd name="connsiteY3" fmla="*/ 1845408 h 4714030"/>
              <a:gd name="connsiteX4" fmla="*/ 3606598 w 4779369"/>
              <a:gd name="connsiteY4" fmla="*/ 1770199 h 4714030"/>
              <a:gd name="connsiteX5" fmla="*/ 3336570 w 4779369"/>
              <a:gd name="connsiteY5" fmla="*/ 1691032 h 4714030"/>
              <a:gd name="connsiteX6" fmla="*/ 3192952 w 4779369"/>
              <a:gd name="connsiteY6" fmla="*/ 1711872 h 4714030"/>
              <a:gd name="connsiteX7" fmla="*/ 3126960 w 4779369"/>
              <a:gd name="connsiteY7" fmla="*/ 1827523 h 4714030"/>
              <a:gd name="connsiteX8" fmla="*/ 3048503 w 4779369"/>
              <a:gd name="connsiteY8" fmla="*/ 2123573 h 4714030"/>
              <a:gd name="connsiteX9" fmla="*/ 2997806 w 4779369"/>
              <a:gd name="connsiteY9" fmla="*/ 2275931 h 4714030"/>
              <a:gd name="connsiteX10" fmla="*/ 3162873 w 4779369"/>
              <a:gd name="connsiteY10" fmla="*/ 2503824 h 4714030"/>
              <a:gd name="connsiteX11" fmla="*/ 3356427 w 4779369"/>
              <a:gd name="connsiteY11" fmla="*/ 2595846 h 4714030"/>
              <a:gd name="connsiteX12" fmla="*/ 3454240 w 4779369"/>
              <a:gd name="connsiteY12" fmla="*/ 2587267 h 4714030"/>
              <a:gd name="connsiteX13" fmla="*/ 4029121 w 4779369"/>
              <a:gd name="connsiteY13" fmla="*/ 2685987 h 4714030"/>
              <a:gd name="connsiteX14" fmla="*/ 4140072 w 4779369"/>
              <a:gd name="connsiteY14" fmla="*/ 3557314 h 4714030"/>
              <a:gd name="connsiteX15" fmla="*/ 3268745 w 4779369"/>
              <a:gd name="connsiteY15" fmla="*/ 3668264 h 4714030"/>
              <a:gd name="connsiteX16" fmla="*/ 3029106 w 4779369"/>
              <a:gd name="connsiteY16" fmla="*/ 3136468 h 4714030"/>
              <a:gd name="connsiteX17" fmla="*/ 3024015 w 4779369"/>
              <a:gd name="connsiteY17" fmla="*/ 3025265 h 4714030"/>
              <a:gd name="connsiteX18" fmla="*/ 2886424 w 4779369"/>
              <a:gd name="connsiteY18" fmla="*/ 2860950 h 4714030"/>
              <a:gd name="connsiteX19" fmla="*/ 2598603 w 4779369"/>
              <a:gd name="connsiteY19" fmla="*/ 2768115 h 4714030"/>
              <a:gd name="connsiteX20" fmla="*/ 2138389 w 4779369"/>
              <a:gd name="connsiteY20" fmla="*/ 3042691 h 4714030"/>
              <a:gd name="connsiteX21" fmla="*/ 2091557 w 4779369"/>
              <a:gd name="connsiteY21" fmla="*/ 3245802 h 4714030"/>
              <a:gd name="connsiteX22" fmla="*/ 2235869 w 4779369"/>
              <a:gd name="connsiteY22" fmla="*/ 3487372 h 4714030"/>
              <a:gd name="connsiteX23" fmla="*/ 2353186 w 4779369"/>
              <a:gd name="connsiteY23" fmla="*/ 3535124 h 4714030"/>
              <a:gd name="connsiteX24" fmla="*/ 2459892 w 4779369"/>
              <a:gd name="connsiteY24" fmla="*/ 3601767 h 4714030"/>
              <a:gd name="connsiteX25" fmla="*/ 2570842 w 4779369"/>
              <a:gd name="connsiteY25" fmla="*/ 4473093 h 4714030"/>
              <a:gd name="connsiteX26" fmla="*/ 1699516 w 4779369"/>
              <a:gd name="connsiteY26" fmla="*/ 4584044 h 4714030"/>
              <a:gd name="connsiteX27" fmla="*/ 1588565 w 4779369"/>
              <a:gd name="connsiteY27" fmla="*/ 3712718 h 4714030"/>
              <a:gd name="connsiteX28" fmla="*/ 1645376 w 4779369"/>
              <a:gd name="connsiteY28" fmla="*/ 3640232 h 4714030"/>
              <a:gd name="connsiteX29" fmla="*/ 1654346 w 4779369"/>
              <a:gd name="connsiteY29" fmla="*/ 3358982 h 4714030"/>
              <a:gd name="connsiteX30" fmla="*/ 1557620 w 4779369"/>
              <a:gd name="connsiteY30" fmla="*/ 3167736 h 4714030"/>
              <a:gd name="connsiteX31" fmla="*/ 1489568 w 4779369"/>
              <a:gd name="connsiteY31" fmla="*/ 3145159 h 4714030"/>
              <a:gd name="connsiteX32" fmla="*/ 610434 w 4779369"/>
              <a:gd name="connsiteY32" fmla="*/ 2818009 h 4714030"/>
              <a:gd name="connsiteX33" fmla="*/ 329331 w 4779369"/>
              <a:gd name="connsiteY33" fmla="*/ 610434 h 4714030"/>
              <a:gd name="connsiteX34" fmla="*/ 2536907 w 4779369"/>
              <a:gd name="connsiteY34" fmla="*/ 329331 h 4714030"/>
              <a:gd name="connsiteX35" fmla="*/ 3068123 w 4779369"/>
              <a:gd name="connsiteY35" fmla="*/ 1080399 h 4714030"/>
              <a:gd name="connsiteX36" fmla="*/ 3127186 w 4779369"/>
              <a:gd name="connsiteY36" fmla="*/ 1193698 h 4714030"/>
              <a:gd name="connsiteX37" fmla="*/ 3336570 w 4779369"/>
              <a:gd name="connsiteY37" fmla="*/ 1239409 h 4714030"/>
              <a:gd name="connsiteX38" fmla="*/ 3545953 w 4779369"/>
              <a:gd name="connsiteY38" fmla="*/ 1193698 h 4714030"/>
              <a:gd name="connsiteX39" fmla="*/ 3667106 w 4779369"/>
              <a:gd name="connsiteY39" fmla="*/ 1060681 h 4714030"/>
              <a:gd name="connsiteX40" fmla="*/ 4538432 w 4779369"/>
              <a:gd name="connsiteY40" fmla="*/ 949730 h 47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779369" h="4714030">
                <a:moveTo>
                  <a:pt x="4538432" y="949730"/>
                </a:moveTo>
                <a:cubicBezTo>
                  <a:pt x="4809681" y="1159702"/>
                  <a:pt x="4859355" y="1549808"/>
                  <a:pt x="4649383" y="1821057"/>
                </a:cubicBezTo>
                <a:cubicBezTo>
                  <a:pt x="4439411" y="2092305"/>
                  <a:pt x="4049305" y="2141980"/>
                  <a:pt x="3778057" y="1932008"/>
                </a:cubicBezTo>
                <a:cubicBezTo>
                  <a:pt x="3744150" y="1905761"/>
                  <a:pt x="3713707" y="1876700"/>
                  <a:pt x="3686799" y="1845408"/>
                </a:cubicBezTo>
                <a:lnTo>
                  <a:pt x="3606598" y="1770199"/>
                </a:lnTo>
                <a:cubicBezTo>
                  <a:pt x="3529516" y="1720217"/>
                  <a:pt x="3436594" y="1691032"/>
                  <a:pt x="3336570" y="1691032"/>
                </a:cubicBezTo>
                <a:cubicBezTo>
                  <a:pt x="3286557" y="1691032"/>
                  <a:pt x="3238321" y="1698329"/>
                  <a:pt x="3192952" y="1711872"/>
                </a:cubicBezTo>
                <a:lnTo>
                  <a:pt x="3126960" y="1827523"/>
                </a:lnTo>
                <a:cubicBezTo>
                  <a:pt x="3110678" y="1927706"/>
                  <a:pt x="3084589" y="2026882"/>
                  <a:pt x="3048503" y="2123573"/>
                </a:cubicBezTo>
                <a:lnTo>
                  <a:pt x="2997806" y="2275931"/>
                </a:lnTo>
                <a:cubicBezTo>
                  <a:pt x="3028163" y="2362638"/>
                  <a:pt x="3083778" y="2442597"/>
                  <a:pt x="3162873" y="2503824"/>
                </a:cubicBezTo>
                <a:cubicBezTo>
                  <a:pt x="3222195" y="2549745"/>
                  <a:pt x="3288407" y="2580238"/>
                  <a:pt x="3356427" y="2595846"/>
                </a:cubicBezTo>
                <a:lnTo>
                  <a:pt x="3454240" y="2587267"/>
                </a:lnTo>
                <a:cubicBezTo>
                  <a:pt x="3643632" y="2524946"/>
                  <a:pt x="3859590" y="2554754"/>
                  <a:pt x="4029121" y="2685987"/>
                </a:cubicBezTo>
                <a:cubicBezTo>
                  <a:pt x="4300370" y="2895959"/>
                  <a:pt x="4350044" y="3286065"/>
                  <a:pt x="4140072" y="3557314"/>
                </a:cubicBezTo>
                <a:cubicBezTo>
                  <a:pt x="3930100" y="3828562"/>
                  <a:pt x="3539994" y="3878237"/>
                  <a:pt x="3268745" y="3668264"/>
                </a:cubicBezTo>
                <a:cubicBezTo>
                  <a:pt x="3099214" y="3537032"/>
                  <a:pt x="3016237" y="3335435"/>
                  <a:pt x="3029106" y="3136468"/>
                </a:cubicBezTo>
                <a:lnTo>
                  <a:pt x="3024015" y="3025265"/>
                </a:lnTo>
                <a:cubicBezTo>
                  <a:pt x="2991859" y="2963328"/>
                  <a:pt x="2957326" y="2903808"/>
                  <a:pt x="2886424" y="2860950"/>
                </a:cubicBezTo>
                <a:cubicBezTo>
                  <a:pt x="2815522" y="2818092"/>
                  <a:pt x="2723276" y="2737825"/>
                  <a:pt x="2598603" y="2768115"/>
                </a:cubicBezTo>
                <a:cubicBezTo>
                  <a:pt x="2459863" y="2887416"/>
                  <a:pt x="2303815" y="2979278"/>
                  <a:pt x="2138389" y="3042691"/>
                </a:cubicBezTo>
                <a:cubicBezTo>
                  <a:pt x="2028027" y="3139434"/>
                  <a:pt x="2074124" y="3158542"/>
                  <a:pt x="2091557" y="3245802"/>
                </a:cubicBezTo>
                <a:cubicBezTo>
                  <a:pt x="2111153" y="3343888"/>
                  <a:pt x="2168165" y="3425277"/>
                  <a:pt x="2235869" y="3487372"/>
                </a:cubicBezTo>
                <a:lnTo>
                  <a:pt x="2353186" y="3535124"/>
                </a:lnTo>
                <a:cubicBezTo>
                  <a:pt x="2390222" y="3553331"/>
                  <a:pt x="2425986" y="3575521"/>
                  <a:pt x="2459892" y="3601767"/>
                </a:cubicBezTo>
                <a:cubicBezTo>
                  <a:pt x="2731140" y="3811739"/>
                  <a:pt x="2780815" y="4201845"/>
                  <a:pt x="2570842" y="4473093"/>
                </a:cubicBezTo>
                <a:cubicBezTo>
                  <a:pt x="2360870" y="4744342"/>
                  <a:pt x="1970764" y="4794016"/>
                  <a:pt x="1699516" y="4584044"/>
                </a:cubicBezTo>
                <a:cubicBezTo>
                  <a:pt x="1428267" y="4374072"/>
                  <a:pt x="1378593" y="3983966"/>
                  <a:pt x="1588565" y="3712718"/>
                </a:cubicBezTo>
                <a:lnTo>
                  <a:pt x="1645376" y="3640232"/>
                </a:lnTo>
                <a:cubicBezTo>
                  <a:pt x="1674446" y="3553085"/>
                  <a:pt x="1679412" y="3455814"/>
                  <a:pt x="1654346" y="3358982"/>
                </a:cubicBezTo>
                <a:cubicBezTo>
                  <a:pt x="1635545" y="3286357"/>
                  <a:pt x="1601854" y="3221714"/>
                  <a:pt x="1557620" y="3167736"/>
                </a:cubicBezTo>
                <a:lnTo>
                  <a:pt x="1489568" y="3145159"/>
                </a:lnTo>
                <a:cubicBezTo>
                  <a:pt x="1180724" y="3128904"/>
                  <a:pt x="873514" y="3021658"/>
                  <a:pt x="610434" y="2818009"/>
                </a:cubicBezTo>
                <a:cubicBezTo>
                  <a:pt x="-76796" y="2286029"/>
                  <a:pt x="-202649" y="1297663"/>
                  <a:pt x="329331" y="610434"/>
                </a:cubicBezTo>
                <a:cubicBezTo>
                  <a:pt x="861312" y="-76796"/>
                  <a:pt x="1849677" y="-202650"/>
                  <a:pt x="2536907" y="329331"/>
                </a:cubicBezTo>
                <a:cubicBezTo>
                  <a:pt x="2794618" y="528824"/>
                  <a:pt x="2973385" y="792496"/>
                  <a:pt x="3068123" y="1080399"/>
                </a:cubicBezTo>
                <a:lnTo>
                  <a:pt x="3127186" y="1193698"/>
                </a:lnTo>
                <a:cubicBezTo>
                  <a:pt x="3190528" y="1222992"/>
                  <a:pt x="3261551" y="1239409"/>
                  <a:pt x="3336570" y="1239409"/>
                </a:cubicBezTo>
                <a:cubicBezTo>
                  <a:pt x="3411588" y="1239409"/>
                  <a:pt x="3482611" y="1222992"/>
                  <a:pt x="3545953" y="1193698"/>
                </a:cubicBezTo>
                <a:lnTo>
                  <a:pt x="3667106" y="1060681"/>
                </a:lnTo>
                <a:cubicBezTo>
                  <a:pt x="3877078" y="789432"/>
                  <a:pt x="4267184" y="739758"/>
                  <a:pt x="4538432" y="94973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38C7081-F8C1-48B1-BC43-994745E7A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3" y="1866788"/>
            <a:ext cx="1812954" cy="1784628"/>
          </a:xfrm>
          <a:prstGeom prst="ellipse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80B0E74-6B72-4BFE-AD22-28C62805CC3F}"/>
              </a:ext>
            </a:extLst>
          </p:cNvPr>
          <p:cNvGrpSpPr/>
          <p:nvPr/>
        </p:nvGrpSpPr>
        <p:grpSpPr>
          <a:xfrm>
            <a:off x="3305878" y="463402"/>
            <a:ext cx="5838122" cy="943018"/>
            <a:chOff x="5233132" y="1556744"/>
            <a:chExt cx="4794630" cy="1256969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87A69DA-D654-4732-A426-2858EFF08FB5}"/>
                </a:ext>
              </a:extLst>
            </p:cNvPr>
            <p:cNvGrpSpPr/>
            <p:nvPr/>
          </p:nvGrpSpPr>
          <p:grpSpPr>
            <a:xfrm>
              <a:off x="5442041" y="1556744"/>
              <a:ext cx="4585721" cy="1256969"/>
              <a:chOff x="5841004" y="1388597"/>
              <a:chExt cx="4585721" cy="1256969"/>
            </a:xfrm>
          </p:grpSpPr>
          <p:sp>
            <p:nvSpPr>
              <p:cNvPr id="13" name="MH_SubTitle_1">
                <a:extLst>
                  <a:ext uri="{FF2B5EF4-FFF2-40B4-BE49-F238E27FC236}">
                    <a16:creationId xmlns="" xmlns:a16="http://schemas.microsoft.com/office/drawing/2014/main" id="{2C48489E-1E3B-4A89-BB0C-C3CA7E356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841004" y="1388597"/>
                <a:ext cx="1631034" cy="492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</a:rPr>
                  <a:t>Knowledge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5">
                <a:extLst>
                  <a:ext uri="{FF2B5EF4-FFF2-40B4-BE49-F238E27FC236}">
                    <a16:creationId xmlns="" xmlns:a16="http://schemas.microsoft.com/office/drawing/2014/main" id="{1C67E386-3FA7-45D9-92BB-5920130A6CDB}"/>
                  </a:ext>
                </a:extLst>
              </p:cNvPr>
              <p:cNvSpPr/>
              <p:nvPr/>
            </p:nvSpPr>
            <p:spPr bwMode="auto">
              <a:xfrm>
                <a:off x="5980704" y="1833058"/>
                <a:ext cx="4446021" cy="812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marL="171450" indent="-17145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to </a:t>
                </a: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understand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the users, applications, limitations </a:t>
                </a: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  and the process of genetic testing</a:t>
                </a:r>
              </a:p>
              <a:p>
                <a:pPr marL="171450" indent="-17145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to</a:t>
                </a: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identify 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the techniques 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used by the author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1E1B841A-2201-4EB0-936D-E88E84A08424}"/>
                </a:ext>
              </a:extLst>
            </p:cNvPr>
            <p:cNvCxnSpPr/>
            <p:nvPr/>
          </p:nvCxnSpPr>
          <p:spPr>
            <a:xfrm>
              <a:off x="5233132" y="1985192"/>
              <a:ext cx="2966458" cy="0"/>
            </a:xfrm>
            <a:prstGeom prst="line">
              <a:avLst/>
            </a:prstGeom>
            <a:ln w="19050">
              <a:solidFill>
                <a:srgbClr val="37415C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E402A4D-9456-48B5-AADF-710D57362749}"/>
              </a:ext>
            </a:extLst>
          </p:cNvPr>
          <p:cNvGrpSpPr/>
          <p:nvPr/>
        </p:nvGrpSpPr>
        <p:grpSpPr>
          <a:xfrm>
            <a:off x="3943361" y="2136796"/>
            <a:ext cx="5191739" cy="969595"/>
            <a:chOff x="5907805" y="3212034"/>
            <a:chExt cx="4695996" cy="1292393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DB1C2CB7-B5A6-415B-8B67-7C28E16751D4}"/>
                </a:ext>
              </a:extLst>
            </p:cNvPr>
            <p:cNvGrpSpPr/>
            <p:nvPr/>
          </p:nvGrpSpPr>
          <p:grpSpPr>
            <a:xfrm>
              <a:off x="5931266" y="3212034"/>
              <a:ext cx="4672535" cy="1292393"/>
              <a:chOff x="5841004" y="2643475"/>
              <a:chExt cx="4672535" cy="1292393"/>
            </a:xfrm>
          </p:grpSpPr>
          <p:sp>
            <p:nvSpPr>
              <p:cNvPr id="18" name="MH_SubTitle_1">
                <a:extLst>
                  <a:ext uri="{FF2B5EF4-FFF2-40B4-BE49-F238E27FC236}">
                    <a16:creationId xmlns="" xmlns:a16="http://schemas.microsoft.com/office/drawing/2014/main" id="{0EE9554E-6569-4D99-B8B2-2E0DA19CDA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841004" y="2643475"/>
                <a:ext cx="1186872" cy="4922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</a:rPr>
                  <a:t>Ability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5">
                <a:extLst>
                  <a:ext uri="{FF2B5EF4-FFF2-40B4-BE49-F238E27FC236}">
                    <a16:creationId xmlns="" xmlns:a16="http://schemas.microsoft.com/office/drawing/2014/main" id="{ECF45EA9-48E6-45FC-969D-55A9949C966C}"/>
                  </a:ext>
                </a:extLst>
              </p:cNvPr>
              <p:cNvSpPr/>
              <p:nvPr/>
            </p:nvSpPr>
            <p:spPr bwMode="auto">
              <a:xfrm>
                <a:off x="5980706" y="3123360"/>
                <a:ext cx="4532833" cy="812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marL="171450" indent="-17145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to </a:t>
                </a: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infer 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the author’s attitude towards genetic testing</a:t>
                </a:r>
              </a:p>
              <a:p>
                <a:pPr marL="171450" indent="-17145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to </a:t>
                </a: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express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personal views on genetic testing 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8B6EACD1-8815-4500-9DD1-4238200BD30D}"/>
                </a:ext>
              </a:extLst>
            </p:cNvPr>
            <p:cNvCxnSpPr/>
            <p:nvPr/>
          </p:nvCxnSpPr>
          <p:spPr>
            <a:xfrm>
              <a:off x="5907805" y="3669060"/>
              <a:ext cx="2966458" cy="0"/>
            </a:xfrm>
            <a:prstGeom prst="line">
              <a:avLst/>
            </a:prstGeom>
            <a:ln w="19050">
              <a:solidFill>
                <a:srgbClr val="37415C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E4416C6E-B9D6-409A-8054-421CD3A3864F}"/>
              </a:ext>
            </a:extLst>
          </p:cNvPr>
          <p:cNvGrpSpPr/>
          <p:nvPr/>
        </p:nvGrpSpPr>
        <p:grpSpPr>
          <a:xfrm>
            <a:off x="3560253" y="3493281"/>
            <a:ext cx="5011351" cy="1005853"/>
            <a:chOff x="5210272" y="4939293"/>
            <a:chExt cx="4817489" cy="1340722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8CFA9510-2C5D-462A-AAD9-BE9887CE2A15}"/>
                </a:ext>
              </a:extLst>
            </p:cNvPr>
            <p:cNvGrpSpPr/>
            <p:nvPr/>
          </p:nvGrpSpPr>
          <p:grpSpPr>
            <a:xfrm>
              <a:off x="5302340" y="4939293"/>
              <a:ext cx="4725421" cy="1340722"/>
              <a:chOff x="5678803" y="4892574"/>
              <a:chExt cx="4725421" cy="1340722"/>
            </a:xfrm>
          </p:grpSpPr>
          <p:sp>
            <p:nvSpPr>
              <p:cNvPr id="23" name="MH_SubTitle_1">
                <a:extLst>
                  <a:ext uri="{FF2B5EF4-FFF2-40B4-BE49-F238E27FC236}">
                    <a16:creationId xmlns="" xmlns:a16="http://schemas.microsoft.com/office/drawing/2014/main" id="{C7149427-7E7B-4222-9626-64542AB38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678803" y="4892574"/>
                <a:ext cx="1089392" cy="4922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</a:rPr>
                  <a:t>Value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angle 5">
                <a:extLst>
                  <a:ext uri="{FF2B5EF4-FFF2-40B4-BE49-F238E27FC236}">
                    <a16:creationId xmlns="" xmlns:a16="http://schemas.microsoft.com/office/drawing/2014/main" id="{CAD6F307-F4E4-4049-ABEE-DB46CDBE6D86}"/>
                  </a:ext>
                </a:extLst>
              </p:cNvPr>
              <p:cNvSpPr/>
              <p:nvPr/>
            </p:nvSpPr>
            <p:spPr bwMode="auto">
              <a:xfrm>
                <a:off x="5818504" y="5420788"/>
                <a:ext cx="4585720" cy="812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marL="171450" indent="-17145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to</a:t>
                </a:r>
                <a:r>
                  <a:rPr lang="en-US" altLang="zh-CN" sz="1600" dirty="0"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</a:t>
                </a: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establish</a:t>
                </a:r>
                <a:r>
                  <a:rPr lang="en-US" altLang="zh-CN" sz="1600" dirty="0"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 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itchFamily="34" charset="-122"/>
                    <a:cs typeface="Arial" panose="020B0604020202020204" pitchFamily="34" charset="0"/>
                    <a:sym typeface="Gill Sans" charset="0"/>
                  </a:rPr>
                  <a:t>an objective attitude towards science and technology</a:t>
                </a:r>
              </a:p>
            </p:txBody>
          </p:sp>
        </p:grp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3233676B-9D29-4AF7-970B-09805F7C5F30}"/>
                </a:ext>
              </a:extLst>
            </p:cNvPr>
            <p:cNvCxnSpPr/>
            <p:nvPr/>
          </p:nvCxnSpPr>
          <p:spPr>
            <a:xfrm>
              <a:off x="5210272" y="5432319"/>
              <a:ext cx="2966458" cy="0"/>
            </a:xfrm>
            <a:prstGeom prst="line">
              <a:avLst/>
            </a:prstGeom>
            <a:ln w="19050">
              <a:solidFill>
                <a:srgbClr val="37415C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A164574-716A-4B18-92CD-E1C143E1A337}"/>
              </a:ext>
            </a:extLst>
          </p:cNvPr>
          <p:cNvGrpSpPr/>
          <p:nvPr/>
        </p:nvGrpSpPr>
        <p:grpSpPr>
          <a:xfrm>
            <a:off x="2576326" y="1128078"/>
            <a:ext cx="724046" cy="724406"/>
            <a:chOff x="4116949" y="1605269"/>
            <a:chExt cx="965576" cy="965576"/>
          </a:xfrm>
        </p:grpSpPr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E0AB9948-B68F-4EAE-A379-5B194D4BA2F3}"/>
                </a:ext>
              </a:extLst>
            </p:cNvPr>
            <p:cNvSpPr/>
            <p:nvPr/>
          </p:nvSpPr>
          <p:spPr>
            <a:xfrm>
              <a:off x="4116949" y="1605269"/>
              <a:ext cx="965576" cy="965576"/>
            </a:xfrm>
            <a:prstGeom prst="ellipse">
              <a:avLst/>
            </a:prstGeom>
            <a:solidFill>
              <a:srgbClr val="37415C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KSO_Shape">
              <a:extLst>
                <a:ext uri="{FF2B5EF4-FFF2-40B4-BE49-F238E27FC236}">
                  <a16:creationId xmlns="" xmlns:a16="http://schemas.microsoft.com/office/drawing/2014/main" id="{B7856F6D-A128-41B0-9ECC-E1DC7587DF86}"/>
                </a:ext>
              </a:extLst>
            </p:cNvPr>
            <p:cNvSpPr/>
            <p:nvPr/>
          </p:nvSpPr>
          <p:spPr bwMode="auto">
            <a:xfrm>
              <a:off x="4365794" y="1854116"/>
              <a:ext cx="467886" cy="467882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E5BE6AFE-5A15-4E6E-B5FB-69E4F9A4BBBB}"/>
              </a:ext>
            </a:extLst>
          </p:cNvPr>
          <p:cNvGrpSpPr/>
          <p:nvPr/>
        </p:nvGrpSpPr>
        <p:grpSpPr>
          <a:xfrm>
            <a:off x="3071533" y="2404675"/>
            <a:ext cx="724046" cy="724406"/>
            <a:chOff x="4777349" y="3344972"/>
            <a:chExt cx="965576" cy="965576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231812F3-073B-4FF9-A7D1-4E5095F8DBA7}"/>
                </a:ext>
              </a:extLst>
            </p:cNvPr>
            <p:cNvSpPr/>
            <p:nvPr/>
          </p:nvSpPr>
          <p:spPr>
            <a:xfrm>
              <a:off x="4777349" y="3344972"/>
              <a:ext cx="965576" cy="965576"/>
            </a:xfrm>
            <a:prstGeom prst="ellipse">
              <a:avLst/>
            </a:prstGeom>
            <a:solidFill>
              <a:srgbClr val="37415C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KSO_Shape">
              <a:extLst>
                <a:ext uri="{FF2B5EF4-FFF2-40B4-BE49-F238E27FC236}">
                  <a16:creationId xmlns="" xmlns:a16="http://schemas.microsoft.com/office/drawing/2014/main" id="{029E1148-4901-4A2C-82CB-7A3DCB91CC93}"/>
                </a:ext>
              </a:extLst>
            </p:cNvPr>
            <p:cNvSpPr/>
            <p:nvPr/>
          </p:nvSpPr>
          <p:spPr bwMode="auto">
            <a:xfrm>
              <a:off x="4974429" y="3534853"/>
              <a:ext cx="546016" cy="509614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6087A8C2-D868-44D3-A0F4-661DF6A91E7B}"/>
              </a:ext>
            </a:extLst>
          </p:cNvPr>
          <p:cNvGrpSpPr/>
          <p:nvPr/>
        </p:nvGrpSpPr>
        <p:grpSpPr>
          <a:xfrm>
            <a:off x="2562041" y="3659834"/>
            <a:ext cx="724046" cy="724406"/>
            <a:chOff x="4097899" y="4979900"/>
            <a:chExt cx="965576" cy="965576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5881E965-5CF1-4B1E-91E9-05618E54AFB7}"/>
                </a:ext>
              </a:extLst>
            </p:cNvPr>
            <p:cNvSpPr/>
            <p:nvPr/>
          </p:nvSpPr>
          <p:spPr>
            <a:xfrm>
              <a:off x="4097899" y="4979900"/>
              <a:ext cx="965576" cy="965576"/>
            </a:xfrm>
            <a:prstGeom prst="ellipse">
              <a:avLst/>
            </a:prstGeom>
            <a:solidFill>
              <a:srgbClr val="37415C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KSO_Shape">
              <a:extLst>
                <a:ext uri="{FF2B5EF4-FFF2-40B4-BE49-F238E27FC236}">
                  <a16:creationId xmlns="" xmlns:a16="http://schemas.microsoft.com/office/drawing/2014/main" id="{A43BA0FA-812A-48E1-B81B-B6C47919A245}"/>
                </a:ext>
              </a:extLst>
            </p:cNvPr>
            <p:cNvSpPr/>
            <p:nvPr/>
          </p:nvSpPr>
          <p:spPr bwMode="auto">
            <a:xfrm>
              <a:off x="4349773" y="5169775"/>
              <a:ext cx="461828" cy="58582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463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What is written?</a:t>
            </a:r>
          </a:p>
        </p:txBody>
      </p:sp>
      <p:sp>
        <p:nvSpPr>
          <p:cNvPr id="4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36" y="915566"/>
            <a:ext cx="8964488" cy="3832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948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What is written?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307379" y="1311034"/>
            <a:ext cx="774469" cy="1336526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085420" y="919354"/>
            <a:ext cx="4488904" cy="936104"/>
            <a:chOff x="3710558" y="531638"/>
            <a:chExt cx="2696901" cy="936104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3995936" y="531638"/>
              <a:ext cx="2411523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弧形 31"/>
            <p:cNvSpPr/>
            <p:nvPr/>
          </p:nvSpPr>
          <p:spPr>
            <a:xfrm rot="16200000">
              <a:off x="3566542" y="675654"/>
              <a:ext cx="936104" cy="648072"/>
            </a:xfrm>
            <a:prstGeom prst="arc">
              <a:avLst>
                <a:gd name="adj1" fmla="val 16200000"/>
                <a:gd name="adj2" fmla="val 167123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 flipV="1">
            <a:off x="3085420" y="1351302"/>
            <a:ext cx="3912840" cy="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3253844" y="631223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people who s______ or know they have a genetic disease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293435" y="631223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uspect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253844" y="1088397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people with family h_______ of a genetic disease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20361" y="1088397"/>
            <a:ext cx="713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istories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104770" y="973632"/>
            <a:ext cx="1801674" cy="763155"/>
            <a:chOff x="3702846" y="609903"/>
            <a:chExt cx="1801674" cy="763155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3990877" y="1367307"/>
              <a:ext cx="1513643" cy="57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弧形 38"/>
            <p:cNvSpPr/>
            <p:nvPr/>
          </p:nvSpPr>
          <p:spPr>
            <a:xfrm rot="15948649" flipH="1">
              <a:off x="3613208" y="699541"/>
              <a:ext cx="755339" cy="576064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320598" y="1460463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h_____ people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420385" y="144936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ealthy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1296484" y="2190287"/>
            <a:ext cx="744658" cy="488706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070437" y="1921671"/>
            <a:ext cx="2843572" cy="962135"/>
            <a:chOff x="3655052" y="522944"/>
            <a:chExt cx="1689386" cy="936104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3796562" y="610423"/>
              <a:ext cx="1547876" cy="164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弧形 58"/>
            <p:cNvSpPr/>
            <p:nvPr/>
          </p:nvSpPr>
          <p:spPr>
            <a:xfrm rot="16200000">
              <a:off x="3511036" y="666960"/>
              <a:ext cx="936104" cy="648072"/>
            </a:xfrm>
            <a:prstGeom prst="arc">
              <a:avLst>
                <a:gd name="adj1" fmla="val 17258078"/>
                <a:gd name="adj2" fmla="val 19385129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312093" y="1761171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a s______ of cells required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566886" y="1750420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ample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320598" y="2328402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p_____s compared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104770" y="1844486"/>
            <a:ext cx="1801674" cy="763155"/>
            <a:chOff x="3702846" y="609903"/>
            <a:chExt cx="1801674" cy="763155"/>
          </a:xfrm>
        </p:grpSpPr>
        <p:cxnSp>
          <p:nvCxnSpPr>
            <p:cNvPr id="74" name="直接连接符 73"/>
            <p:cNvCxnSpPr/>
            <p:nvPr/>
          </p:nvCxnSpPr>
          <p:spPr>
            <a:xfrm>
              <a:off x="3990877" y="1367307"/>
              <a:ext cx="1513643" cy="57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弧形 74"/>
            <p:cNvSpPr/>
            <p:nvPr/>
          </p:nvSpPr>
          <p:spPr>
            <a:xfrm rot="15948649" flipH="1">
              <a:off x="3613208" y="699541"/>
              <a:ext cx="755339" cy="576064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3427868" y="2325955"/>
            <a:ext cx="63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attern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77" name="任意多边形 76"/>
          <p:cNvSpPr/>
          <p:nvPr/>
        </p:nvSpPr>
        <p:spPr>
          <a:xfrm flipV="1">
            <a:off x="1313321" y="2607178"/>
            <a:ext cx="758906" cy="1336526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2060754" y="3458112"/>
            <a:ext cx="1226996" cy="920473"/>
            <a:chOff x="2915816" y="1491630"/>
            <a:chExt cx="1011745" cy="530242"/>
          </a:xfrm>
        </p:grpSpPr>
        <p:sp>
          <p:nvSpPr>
            <p:cNvPr id="79" name="圆角矩形 78"/>
            <p:cNvSpPr/>
            <p:nvPr/>
          </p:nvSpPr>
          <p:spPr>
            <a:xfrm>
              <a:off x="2915816" y="1491630"/>
              <a:ext cx="864096" cy="43178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2917028" y="1560207"/>
              <a:ext cx="1010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What?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任意多边形 88"/>
          <p:cNvSpPr/>
          <p:nvPr/>
        </p:nvSpPr>
        <p:spPr>
          <a:xfrm>
            <a:off x="5120088" y="2833733"/>
            <a:ext cx="2661228" cy="308273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  <a:ln w="9525">
            <a:solidFill>
              <a:srgbClr val="71A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5300378" y="2560993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provide an e__________ for an illness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301398" y="2553465"/>
            <a:ext cx="957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xplanation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5117020" y="3171174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5220488" y="2914936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determine the best c_____ of treatment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838742" y="2916343"/>
            <a:ext cx="593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ourse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7" name="任意多边形 96"/>
          <p:cNvSpPr/>
          <p:nvPr/>
        </p:nvSpPr>
        <p:spPr>
          <a:xfrm flipV="1">
            <a:off x="5143702" y="3196050"/>
            <a:ext cx="2661228" cy="308273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  <a:ln w="9525">
            <a:solidFill>
              <a:srgbClr val="71A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5513334" y="3564545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d_____ rare diseases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5139181" y="2493332"/>
            <a:ext cx="2498119" cy="1350327"/>
            <a:chOff x="3702846" y="609903"/>
            <a:chExt cx="1801674" cy="763155"/>
          </a:xfrm>
        </p:grpSpPr>
        <p:cxnSp>
          <p:nvCxnSpPr>
            <p:cNvPr id="101" name="直接连接符 100"/>
            <p:cNvCxnSpPr/>
            <p:nvPr/>
          </p:nvCxnSpPr>
          <p:spPr>
            <a:xfrm>
              <a:off x="3990877" y="1367307"/>
              <a:ext cx="1513643" cy="5751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弧形 101"/>
            <p:cNvSpPr/>
            <p:nvPr/>
          </p:nvSpPr>
          <p:spPr>
            <a:xfrm rot="15948649" flipH="1">
              <a:off x="3613208" y="699541"/>
              <a:ext cx="755339" cy="576064"/>
            </a:xfrm>
            <a:prstGeom prst="arc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5747345" y="3220837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p_____ certain diseases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138489" y="3681813"/>
            <a:ext cx="3192562" cy="1201807"/>
            <a:chOff x="3702846" y="609903"/>
            <a:chExt cx="1801674" cy="763155"/>
          </a:xfrm>
        </p:grpSpPr>
        <p:cxnSp>
          <p:nvCxnSpPr>
            <p:cNvPr id="110" name="直接连接符 109"/>
            <p:cNvCxnSpPr/>
            <p:nvPr/>
          </p:nvCxnSpPr>
          <p:spPr>
            <a:xfrm>
              <a:off x="3990877" y="1367307"/>
              <a:ext cx="1513643" cy="5751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弧形 110"/>
            <p:cNvSpPr/>
            <p:nvPr/>
          </p:nvSpPr>
          <p:spPr>
            <a:xfrm rot="15948649" flipH="1">
              <a:off x="3613208" y="699541"/>
              <a:ext cx="755339" cy="576064"/>
            </a:xfrm>
            <a:prstGeom prst="arc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5047867" y="4043316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less useful when it comes to c_______ diseases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V="1">
            <a:off x="5140238" y="4319347"/>
            <a:ext cx="3564396" cy="2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5625140" y="3560992"/>
            <a:ext cx="558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etect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842620" y="3220836"/>
            <a:ext cx="60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redict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378723" y="4538887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more c_____    than just testing a few genes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018873" y="1022074"/>
            <a:ext cx="1151890" cy="1336526"/>
            <a:chOff x="2868216" y="1462013"/>
            <a:chExt cx="994631" cy="769441"/>
          </a:xfrm>
        </p:grpSpPr>
        <p:sp>
          <p:nvSpPr>
            <p:cNvPr id="92" name="圆角矩形 91"/>
            <p:cNvSpPr/>
            <p:nvPr/>
          </p:nvSpPr>
          <p:spPr>
            <a:xfrm>
              <a:off x="2915816" y="1491630"/>
              <a:ext cx="864096" cy="43178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2868216" y="1462013"/>
              <a:ext cx="99463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Who?</a:t>
              </a:r>
            </a:p>
            <a:p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(Para.2)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025984" y="1988231"/>
            <a:ext cx="1192938" cy="787936"/>
            <a:chOff x="2895827" y="1491630"/>
            <a:chExt cx="994631" cy="494455"/>
          </a:xfrm>
        </p:grpSpPr>
        <p:sp>
          <p:nvSpPr>
            <p:cNvPr id="104" name="圆角矩形 103"/>
            <p:cNvSpPr/>
            <p:nvPr/>
          </p:nvSpPr>
          <p:spPr>
            <a:xfrm>
              <a:off x="2915816" y="1491630"/>
              <a:ext cx="864096" cy="43178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2895827" y="1526538"/>
              <a:ext cx="994631" cy="459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8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How?</a:t>
              </a:r>
            </a:p>
            <a:p>
              <a:pPr>
                <a:lnSpc>
                  <a:spcPts val="208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(Para.4)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464997" y="2988342"/>
            <a:ext cx="1693092" cy="662850"/>
            <a:chOff x="2886144" y="1491630"/>
            <a:chExt cx="1296124" cy="431785"/>
          </a:xfrm>
        </p:grpSpPr>
        <p:sp>
          <p:nvSpPr>
            <p:cNvPr id="116" name="圆角矩形 115"/>
            <p:cNvSpPr/>
            <p:nvPr/>
          </p:nvSpPr>
          <p:spPr>
            <a:xfrm>
              <a:off x="2915815" y="1491630"/>
              <a:ext cx="1209058" cy="43178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2886144" y="1515047"/>
              <a:ext cx="1296124" cy="394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applications</a:t>
              </a:r>
            </a:p>
            <a:p>
              <a:pPr>
                <a:lnSpc>
                  <a:spcPts val="2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(Paras.2 &amp; 5)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09757" y="3997006"/>
            <a:ext cx="1826031" cy="629818"/>
            <a:chOff x="2836143" y="1491630"/>
            <a:chExt cx="1381222" cy="458595"/>
          </a:xfrm>
        </p:grpSpPr>
        <p:sp>
          <p:nvSpPr>
            <p:cNvPr id="119" name="圆角矩形 118"/>
            <p:cNvSpPr/>
            <p:nvPr/>
          </p:nvSpPr>
          <p:spPr>
            <a:xfrm>
              <a:off x="2915815" y="1491630"/>
              <a:ext cx="1209058" cy="43178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2836143" y="1509487"/>
              <a:ext cx="1381222" cy="440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limitations</a:t>
              </a:r>
            </a:p>
            <a:p>
              <a:pPr algn="ctr">
                <a:lnSpc>
                  <a:spcPts val="2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(Paras.3 &amp; 6)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圆角矩形 2">
            <a:extLst>
              <a:ext uri="{FF2B5EF4-FFF2-40B4-BE49-F238E27FC236}">
                <a16:creationId xmlns="" xmlns:a16="http://schemas.microsoft.com/office/drawing/2014/main" id="{2EC1CD39-ECFD-4E93-96FF-CD474AD0B8DA}"/>
              </a:ext>
            </a:extLst>
          </p:cNvPr>
          <p:cNvSpPr/>
          <p:nvPr/>
        </p:nvSpPr>
        <p:spPr>
          <a:xfrm>
            <a:off x="161430" y="2139632"/>
            <a:ext cx="1151890" cy="864235"/>
          </a:xfrm>
          <a:prstGeom prst="roundRect">
            <a:avLst/>
          </a:prstGeom>
          <a:solidFill>
            <a:srgbClr val="3741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6F3C8118-6D39-409C-A99F-FFE036AF1506}"/>
              </a:ext>
            </a:extLst>
          </p:cNvPr>
          <p:cNvSpPr txBox="1"/>
          <p:nvPr/>
        </p:nvSpPr>
        <p:spPr>
          <a:xfrm>
            <a:off x="217275" y="223156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Genetic</a:t>
            </a:r>
          </a:p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Testing</a:t>
            </a:r>
          </a:p>
        </p:txBody>
      </p:sp>
      <p:sp>
        <p:nvSpPr>
          <p:cNvPr id="107" name="任意多边形 83">
            <a:extLst>
              <a:ext uri="{FF2B5EF4-FFF2-40B4-BE49-F238E27FC236}">
                <a16:creationId xmlns="" xmlns:a16="http://schemas.microsoft.com/office/drawing/2014/main" id="{AD7BD56D-223F-40AC-A104-6E24E1AD75B2}"/>
              </a:ext>
            </a:extLst>
          </p:cNvPr>
          <p:cNvSpPr/>
          <p:nvPr/>
        </p:nvSpPr>
        <p:spPr>
          <a:xfrm>
            <a:off x="3115831" y="3290574"/>
            <a:ext cx="383632" cy="553085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  <a:ln w="19050">
            <a:solidFill>
              <a:srgbClr val="71A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任意多边形 104">
            <a:extLst>
              <a:ext uri="{FF2B5EF4-FFF2-40B4-BE49-F238E27FC236}">
                <a16:creationId xmlns="" xmlns:a16="http://schemas.microsoft.com/office/drawing/2014/main" id="{7936E3F2-B123-49C3-B288-19D884CA4D93}"/>
              </a:ext>
            </a:extLst>
          </p:cNvPr>
          <p:cNvSpPr/>
          <p:nvPr/>
        </p:nvSpPr>
        <p:spPr>
          <a:xfrm rot="15760039">
            <a:off x="3045160" y="3901618"/>
            <a:ext cx="536133" cy="306552"/>
          </a:xfrm>
          <a:custGeom>
            <a:avLst/>
            <a:gdLst>
              <a:gd name="connsiteX0" fmla="*/ 0 w 971550"/>
              <a:gd name="connsiteY0" fmla="*/ 1539568 h 1539568"/>
              <a:gd name="connsiteX1" fmla="*/ 247650 w 971550"/>
              <a:gd name="connsiteY1" fmla="*/ 234643 h 1539568"/>
              <a:gd name="connsiteX2" fmla="*/ 971550 w 971550"/>
              <a:gd name="connsiteY2" fmla="*/ 6043 h 15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550" h="1539568">
                <a:moveTo>
                  <a:pt x="0" y="1539568"/>
                </a:moveTo>
                <a:cubicBezTo>
                  <a:pt x="42862" y="1014899"/>
                  <a:pt x="85725" y="490230"/>
                  <a:pt x="247650" y="234643"/>
                </a:cubicBezTo>
                <a:cubicBezTo>
                  <a:pt x="409575" y="-20944"/>
                  <a:pt x="690562" y="-7451"/>
                  <a:pt x="971550" y="6043"/>
                </a:cubicBezTo>
              </a:path>
            </a:pathLst>
          </a:custGeom>
          <a:noFill/>
          <a:ln w="19050">
            <a:solidFill>
              <a:srgbClr val="71A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7421431" y="4029755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ommon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21706" y="4535334"/>
            <a:ext cx="763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ea typeface="微软雅黑" panose="020B0503020204020204" pitchFamily="34" charset="-122"/>
              </a:rPr>
              <a:t>omplex</a:t>
            </a:r>
            <a:r>
              <a:rPr lang="en-US" altLang="zh-CN" sz="1400" dirty="0">
                <a:solidFill>
                  <a:srgbClr val="FF0000"/>
                </a:solidFill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957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4" grpId="0"/>
      <p:bldP spid="48" grpId="0"/>
      <p:bldP spid="62" grpId="0"/>
      <p:bldP spid="76" grpId="0"/>
      <p:bldP spid="91" grpId="0"/>
      <p:bldP spid="96" grpId="0"/>
      <p:bldP spid="81" grpId="0"/>
      <p:bldP spid="82" grpId="0"/>
      <p:bldP spid="83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is it written?</a:t>
            </a:r>
          </a:p>
        </p:txBody>
      </p:sp>
      <p:sp>
        <p:nvSpPr>
          <p:cNvPr id="15" name="内容占位符 2"/>
          <p:cNvSpPr txBox="1"/>
          <p:nvPr/>
        </p:nvSpPr>
        <p:spPr>
          <a:xfrm>
            <a:off x="315656" y="1057804"/>
            <a:ext cx="8684836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zh-CN" sz="2400" b="1" dirty="0"/>
              <a:t>What type of writing is the text?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altLang="zh-CN" sz="2400" b="1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altLang="zh-CN" sz="2400" b="1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zh-CN" sz="2400" b="1" dirty="0"/>
              <a:t>How does the author write this scientific exposition?</a:t>
            </a:r>
          </a:p>
          <a:p>
            <a:pPr marL="0" indent="0">
              <a:buNone/>
            </a:pPr>
            <a:r>
              <a:rPr lang="en-US" altLang="zh-CN" sz="2400" b="1" dirty="0"/>
              <a:t>      What techniques does </a:t>
            </a:r>
            <a:r>
              <a:rPr lang="en-US" altLang="zh-CN" sz="2400" b="1" dirty="0" smtClean="0"/>
              <a:t>she </a:t>
            </a:r>
            <a:r>
              <a:rPr lang="en-US" altLang="zh-CN" sz="2400" b="1" dirty="0"/>
              <a:t>use?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/>
              <a:t>    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9CC7C81-EFA5-4861-BC36-3E561AEC5E69}"/>
              </a:ext>
            </a:extLst>
          </p:cNvPr>
          <p:cNvGrpSpPr/>
          <p:nvPr/>
        </p:nvGrpSpPr>
        <p:grpSpPr>
          <a:xfrm rot="10800000">
            <a:off x="5220072" y="1419622"/>
            <a:ext cx="2088232" cy="799155"/>
            <a:chOff x="6037580" y="1420135"/>
            <a:chExt cx="2088232" cy="799155"/>
          </a:xfrm>
        </p:grpSpPr>
        <p:sp>
          <p:nvSpPr>
            <p:cNvPr id="9" name="椭圆形标注 4">
              <a:extLst>
                <a:ext uri="{FF2B5EF4-FFF2-40B4-BE49-F238E27FC236}">
                  <a16:creationId xmlns="" xmlns:a16="http://schemas.microsoft.com/office/drawing/2014/main" id="{3C23D9A0-6DEA-420E-B569-0659D692DE6D}"/>
                </a:ext>
              </a:extLst>
            </p:cNvPr>
            <p:cNvSpPr/>
            <p:nvPr/>
          </p:nvSpPr>
          <p:spPr>
            <a:xfrm rot="10800000">
              <a:off x="6037580" y="1420135"/>
              <a:ext cx="2088232" cy="799155"/>
            </a:xfrm>
            <a:prstGeom prst="wedgeEllipseCallout">
              <a:avLst>
                <a:gd name="adj1" fmla="val -53485"/>
                <a:gd name="adj2" fmla="val -39303"/>
              </a:avLst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FCDBD511-A973-4856-B550-569D15959C09}"/>
                </a:ext>
              </a:extLst>
            </p:cNvPr>
            <p:cNvSpPr txBox="1"/>
            <p:nvPr/>
          </p:nvSpPr>
          <p:spPr>
            <a:xfrm rot="10800000">
              <a:off x="6037580" y="1582746"/>
              <a:ext cx="1983235" cy="523220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exposition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56" y="2499742"/>
            <a:ext cx="5308673" cy="12510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075" y="3068869"/>
            <a:ext cx="4017856" cy="1266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14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420992" y="1291678"/>
            <a:ext cx="1066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EB636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ebdings" panose="05030102010509060703" pitchFamily="18" charset="2"/>
              </a:rPr>
              <a:t></a:t>
            </a:r>
            <a:endParaRPr lang="zh-CN" altLang="en-US" sz="4400" dirty="0">
              <a:solidFill>
                <a:srgbClr val="EB63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is it written?</a:t>
            </a:r>
          </a:p>
        </p:txBody>
      </p:sp>
      <p:sp>
        <p:nvSpPr>
          <p:cNvPr id="15" name="内容占位符 2"/>
          <p:cNvSpPr txBox="1"/>
          <p:nvPr/>
        </p:nvSpPr>
        <p:spPr>
          <a:xfrm>
            <a:off x="315656" y="1057804"/>
            <a:ext cx="8684836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b="1" dirty="0"/>
              <a:t>What is the author’s attitude towards genetic testing?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/>
              <a:t>    A. positive       B. negative     C. neutral    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  <p:grpSp>
        <p:nvGrpSpPr>
          <p:cNvPr id="12" name="กลุ่ม 21">
            <a:extLst>
              <a:ext uri="{FF2B5EF4-FFF2-40B4-BE49-F238E27FC236}">
                <a16:creationId xmlns="" xmlns:a16="http://schemas.microsoft.com/office/drawing/2014/main" id="{1CCD252E-F8A3-4423-9079-98C5B499FAE0}"/>
              </a:ext>
            </a:extLst>
          </p:cNvPr>
          <p:cNvGrpSpPr/>
          <p:nvPr/>
        </p:nvGrpSpPr>
        <p:grpSpPr>
          <a:xfrm>
            <a:off x="755576" y="2284896"/>
            <a:ext cx="2639721" cy="2858604"/>
            <a:chOff x="3648075" y="2590800"/>
            <a:chExt cx="5279441" cy="5717208"/>
          </a:xfrm>
        </p:grpSpPr>
        <p:sp>
          <p:nvSpPr>
            <p:cNvPr id="13" name="Freeform 6">
              <a:extLst>
                <a:ext uri="{FF2B5EF4-FFF2-40B4-BE49-F238E27FC236}">
                  <a16:creationId xmlns="" xmlns:a16="http://schemas.microsoft.com/office/drawing/2014/main" id="{018FD10C-C792-4322-B0E6-2F392149D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075" y="2590800"/>
              <a:ext cx="590550" cy="5717208"/>
            </a:xfrm>
            <a:custGeom>
              <a:avLst/>
              <a:gdLst>
                <a:gd name="T0" fmla="*/ 372 w 372"/>
                <a:gd name="T1" fmla="*/ 76 h 6437"/>
                <a:gd name="T2" fmla="*/ 372 w 372"/>
                <a:gd name="T3" fmla="*/ 0 h 6437"/>
                <a:gd name="T4" fmla="*/ 0 w 372"/>
                <a:gd name="T5" fmla="*/ 0 h 6437"/>
                <a:gd name="T6" fmla="*/ 0 w 372"/>
                <a:gd name="T7" fmla="*/ 76 h 6437"/>
                <a:gd name="T8" fmla="*/ 76 w 372"/>
                <a:gd name="T9" fmla="*/ 76 h 6437"/>
                <a:gd name="T10" fmla="*/ 76 w 372"/>
                <a:gd name="T11" fmla="*/ 6370 h 6437"/>
                <a:gd name="T12" fmla="*/ 0 w 372"/>
                <a:gd name="T13" fmla="*/ 6370 h 6437"/>
                <a:gd name="T14" fmla="*/ 0 w 372"/>
                <a:gd name="T15" fmla="*/ 6437 h 6437"/>
                <a:gd name="T16" fmla="*/ 372 w 372"/>
                <a:gd name="T17" fmla="*/ 6437 h 6437"/>
                <a:gd name="T18" fmla="*/ 372 w 372"/>
                <a:gd name="T19" fmla="*/ 6370 h 6437"/>
                <a:gd name="T20" fmla="*/ 296 w 372"/>
                <a:gd name="T21" fmla="*/ 6370 h 6437"/>
                <a:gd name="T22" fmla="*/ 296 w 372"/>
                <a:gd name="T23" fmla="*/ 76 h 6437"/>
                <a:gd name="T24" fmla="*/ 372 w 372"/>
                <a:gd name="T25" fmla="*/ 76 h 6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2" h="6437">
                  <a:moveTo>
                    <a:pt x="372" y="76"/>
                  </a:moveTo>
                  <a:lnTo>
                    <a:pt x="372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76" y="76"/>
                  </a:lnTo>
                  <a:lnTo>
                    <a:pt x="76" y="6370"/>
                  </a:lnTo>
                  <a:lnTo>
                    <a:pt x="0" y="6370"/>
                  </a:lnTo>
                  <a:lnTo>
                    <a:pt x="0" y="6437"/>
                  </a:lnTo>
                  <a:lnTo>
                    <a:pt x="372" y="6437"/>
                  </a:lnTo>
                  <a:lnTo>
                    <a:pt x="372" y="6370"/>
                  </a:lnTo>
                  <a:lnTo>
                    <a:pt x="296" y="6370"/>
                  </a:lnTo>
                  <a:lnTo>
                    <a:pt x="296" y="76"/>
                  </a:lnTo>
                  <a:lnTo>
                    <a:pt x="372" y="76"/>
                  </a:lnTo>
                  <a:close/>
                </a:path>
              </a:pathLst>
            </a:custGeom>
            <a:solidFill>
              <a:srgbClr val="625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="" xmlns:a16="http://schemas.microsoft.com/office/drawing/2014/main" id="{6C9DB965-C3F5-4F25-A327-5990D8905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113" y="5410200"/>
              <a:ext cx="5233403" cy="2198688"/>
            </a:xfrm>
            <a:custGeom>
              <a:avLst/>
              <a:gdLst>
                <a:gd name="T0" fmla="*/ 2750 w 2750"/>
                <a:gd name="T1" fmla="*/ 0 h 1385"/>
                <a:gd name="T2" fmla="*/ 2435 w 2750"/>
                <a:gd name="T3" fmla="*/ 688 h 1385"/>
                <a:gd name="T4" fmla="*/ 2750 w 2750"/>
                <a:gd name="T5" fmla="*/ 1385 h 1385"/>
                <a:gd name="T6" fmla="*/ 0 w 2750"/>
                <a:gd name="T7" fmla="*/ 1385 h 1385"/>
                <a:gd name="T8" fmla="*/ 0 w 2750"/>
                <a:gd name="T9" fmla="*/ 0 h 1385"/>
                <a:gd name="T10" fmla="*/ 2750 w 275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0" h="1385">
                  <a:moveTo>
                    <a:pt x="2750" y="0"/>
                  </a:moveTo>
                  <a:lnTo>
                    <a:pt x="2435" y="688"/>
                  </a:lnTo>
                  <a:lnTo>
                    <a:pt x="2750" y="1385"/>
                  </a:lnTo>
                  <a:lnTo>
                    <a:pt x="0" y="1385"/>
                  </a:lnTo>
                  <a:lnTo>
                    <a:pt x="0" y="0"/>
                  </a:lnTo>
                  <a:lnTo>
                    <a:pt x="275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="" xmlns:a16="http://schemas.microsoft.com/office/drawing/2014/main" id="{0E691A13-64B8-4030-8122-B8F4917CA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113" y="3014664"/>
              <a:ext cx="5233403" cy="2184400"/>
            </a:xfrm>
            <a:custGeom>
              <a:avLst/>
              <a:gdLst>
                <a:gd name="T0" fmla="*/ 2750 w 2750"/>
                <a:gd name="T1" fmla="*/ 0 h 1376"/>
                <a:gd name="T2" fmla="*/ 2435 w 2750"/>
                <a:gd name="T3" fmla="*/ 688 h 1376"/>
                <a:gd name="T4" fmla="*/ 2750 w 2750"/>
                <a:gd name="T5" fmla="*/ 1376 h 1376"/>
                <a:gd name="T6" fmla="*/ 0 w 2750"/>
                <a:gd name="T7" fmla="*/ 1376 h 1376"/>
                <a:gd name="T8" fmla="*/ 0 w 2750"/>
                <a:gd name="T9" fmla="*/ 0 h 1376"/>
                <a:gd name="T10" fmla="*/ 2750 w 2750"/>
                <a:gd name="T11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0" h="1376">
                  <a:moveTo>
                    <a:pt x="2750" y="0"/>
                  </a:moveTo>
                  <a:lnTo>
                    <a:pt x="2435" y="688"/>
                  </a:lnTo>
                  <a:lnTo>
                    <a:pt x="2750" y="1376"/>
                  </a:lnTo>
                  <a:lnTo>
                    <a:pt x="0" y="1376"/>
                  </a:lnTo>
                  <a:lnTo>
                    <a:pt x="0" y="0"/>
                  </a:lnTo>
                  <a:lnTo>
                    <a:pt x="27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</p:grpSp>
      <p:sp>
        <p:nvSpPr>
          <p:cNvPr id="22" name="TextBox 42">
            <a:extLst>
              <a:ext uri="{FF2B5EF4-FFF2-40B4-BE49-F238E27FC236}">
                <a16:creationId xmlns="" xmlns:a16="http://schemas.microsoft.com/office/drawing/2014/main" id="{6F35B5D6-90A6-48A7-9246-14DC204DED8C}"/>
              </a:ext>
            </a:extLst>
          </p:cNvPr>
          <p:cNvSpPr txBox="1"/>
          <p:nvPr/>
        </p:nvSpPr>
        <p:spPr>
          <a:xfrm>
            <a:off x="990756" y="2733498"/>
            <a:ext cx="199528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applications</a:t>
            </a:r>
          </a:p>
        </p:txBody>
      </p:sp>
      <p:sp>
        <p:nvSpPr>
          <p:cNvPr id="27" name="TextBox 47">
            <a:extLst>
              <a:ext uri="{FF2B5EF4-FFF2-40B4-BE49-F238E27FC236}">
                <a16:creationId xmlns="" xmlns:a16="http://schemas.microsoft.com/office/drawing/2014/main" id="{511841BD-0CED-4EC5-BEFF-3F9B52F82BDD}"/>
              </a:ext>
            </a:extLst>
          </p:cNvPr>
          <p:cNvSpPr txBox="1"/>
          <p:nvPr/>
        </p:nvSpPr>
        <p:spPr>
          <a:xfrm>
            <a:off x="1021692" y="3984994"/>
            <a:ext cx="178649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limitations</a:t>
            </a:r>
          </a:p>
        </p:txBody>
      </p:sp>
      <p:sp>
        <p:nvSpPr>
          <p:cNvPr id="41" name="Freeform 4">
            <a:extLst>
              <a:ext uri="{FF2B5EF4-FFF2-40B4-BE49-F238E27FC236}">
                <a16:creationId xmlns="" xmlns:a16="http://schemas.microsoft.com/office/drawing/2014/main" id="{75D86527-5131-403E-8E31-CD5424D0753D}"/>
              </a:ext>
            </a:extLst>
          </p:cNvPr>
          <p:cNvSpPr>
            <a:spLocks/>
          </p:cNvSpPr>
          <p:nvPr/>
        </p:nvSpPr>
        <p:spPr bwMode="auto">
          <a:xfrm>
            <a:off x="5674119" y="3700430"/>
            <a:ext cx="117909301" cy="45719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6">
            <a:extLst>
              <a:ext uri="{FF2B5EF4-FFF2-40B4-BE49-F238E27FC236}">
                <a16:creationId xmlns="" xmlns:a16="http://schemas.microsoft.com/office/drawing/2014/main" id="{43C5A5BB-C5AB-454C-85C6-8D6EDEBFA3AB}"/>
              </a:ext>
            </a:extLst>
          </p:cNvPr>
          <p:cNvSpPr>
            <a:spLocks/>
          </p:cNvSpPr>
          <p:nvPr/>
        </p:nvSpPr>
        <p:spPr bwMode="auto">
          <a:xfrm>
            <a:off x="5467783" y="4283330"/>
            <a:ext cx="176841092" cy="45719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8">
            <a:extLst>
              <a:ext uri="{FF2B5EF4-FFF2-40B4-BE49-F238E27FC236}">
                <a16:creationId xmlns="" xmlns:a16="http://schemas.microsoft.com/office/drawing/2014/main" id="{34118B95-6A19-453B-ABB1-2368056CF088}"/>
              </a:ext>
            </a:extLst>
          </p:cNvPr>
          <p:cNvSpPr>
            <a:spLocks/>
          </p:cNvSpPr>
          <p:nvPr/>
        </p:nvSpPr>
        <p:spPr bwMode="auto">
          <a:xfrm>
            <a:off x="4411598" y="3648846"/>
            <a:ext cx="294796112" cy="45719"/>
          </a:xfrm>
          <a:custGeom>
            <a:avLst/>
            <a:gdLst>
              <a:gd name="T0" fmla="*/ 0 w 2"/>
              <a:gd name="T1" fmla="*/ 2 w 2"/>
              <a:gd name="T2" fmla="*/ 0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9">
            <a:extLst>
              <a:ext uri="{FF2B5EF4-FFF2-40B4-BE49-F238E27FC236}">
                <a16:creationId xmlns="" xmlns:a16="http://schemas.microsoft.com/office/drawing/2014/main" id="{FBD7AD2E-C317-4016-9D3A-A3E685EC360D}"/>
              </a:ext>
            </a:extLst>
          </p:cNvPr>
          <p:cNvSpPr>
            <a:spLocks/>
          </p:cNvSpPr>
          <p:nvPr/>
        </p:nvSpPr>
        <p:spPr bwMode="auto">
          <a:xfrm>
            <a:off x="4176889" y="3427035"/>
            <a:ext cx="45719" cy="294796112"/>
          </a:xfrm>
          <a:custGeom>
            <a:avLst/>
            <a:gdLst>
              <a:gd name="T0" fmla="*/ 2 h 2"/>
              <a:gd name="T1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0"/>
                  <a:pt x="0" y="2"/>
                  <a:pt x="0" y="2"/>
                </a:cubicBezTo>
                <a:close/>
              </a:path>
            </a:pathLst>
          </a:custGeom>
          <a:solidFill>
            <a:srgbClr val="EC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Freeform 26">
            <a:extLst>
              <a:ext uri="{FF2B5EF4-FFF2-40B4-BE49-F238E27FC236}">
                <a16:creationId xmlns="" xmlns:a16="http://schemas.microsoft.com/office/drawing/2014/main" id="{3CBD433D-2BED-4C8C-B4F2-9EBF7518CB46}"/>
              </a:ext>
            </a:extLst>
          </p:cNvPr>
          <p:cNvSpPr>
            <a:spLocks/>
          </p:cNvSpPr>
          <p:nvPr/>
        </p:nvSpPr>
        <p:spPr bwMode="auto">
          <a:xfrm>
            <a:off x="5474230" y="4287198"/>
            <a:ext cx="117909301" cy="45719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4D0F0AD-7462-4AFD-B628-E0997A4C5EB3}"/>
              </a:ext>
            </a:extLst>
          </p:cNvPr>
          <p:cNvGrpSpPr/>
          <p:nvPr/>
        </p:nvGrpSpPr>
        <p:grpSpPr>
          <a:xfrm>
            <a:off x="4936176" y="2840339"/>
            <a:ext cx="3775256" cy="1400532"/>
            <a:chOff x="4936176" y="2840339"/>
            <a:chExt cx="3775256" cy="1400532"/>
          </a:xfrm>
        </p:grpSpPr>
        <p:sp>
          <p:nvSpPr>
            <p:cNvPr id="39" name="Freeform 2">
              <a:extLst>
                <a:ext uri="{FF2B5EF4-FFF2-40B4-BE49-F238E27FC236}">
                  <a16:creationId xmlns="" xmlns:a16="http://schemas.microsoft.com/office/drawing/2014/main" id="{BE795531-7BFC-4436-A469-FBDFFC3AB7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6176" y="2840339"/>
              <a:ext cx="1499111" cy="492927"/>
            </a:xfrm>
            <a:custGeom>
              <a:avLst/>
              <a:gdLst>
                <a:gd name="T0" fmla="*/ 983 w 1203"/>
                <a:gd name="T1" fmla="*/ 0 h 440"/>
                <a:gd name="T2" fmla="*/ 784 w 1203"/>
                <a:gd name="T3" fmla="*/ 125 h 440"/>
                <a:gd name="T4" fmla="*/ 784 w 1203"/>
                <a:gd name="T5" fmla="*/ 125 h 440"/>
                <a:gd name="T6" fmla="*/ 740 w 1203"/>
                <a:gd name="T7" fmla="*/ 125 h 440"/>
                <a:gd name="T8" fmla="*/ 740 w 1203"/>
                <a:gd name="T9" fmla="*/ 144 h 440"/>
                <a:gd name="T10" fmla="*/ 699 w 1203"/>
                <a:gd name="T11" fmla="*/ 144 h 440"/>
                <a:gd name="T12" fmla="*/ 699 w 1203"/>
                <a:gd name="T13" fmla="*/ 158 h 440"/>
                <a:gd name="T14" fmla="*/ 334 w 1203"/>
                <a:gd name="T15" fmla="*/ 158 h 440"/>
                <a:gd name="T16" fmla="*/ 309 w 1203"/>
                <a:gd name="T17" fmla="*/ 182 h 440"/>
                <a:gd name="T18" fmla="*/ 282 w 1203"/>
                <a:gd name="T19" fmla="*/ 160 h 440"/>
                <a:gd name="T20" fmla="*/ 56 w 1203"/>
                <a:gd name="T21" fmla="*/ 160 h 440"/>
                <a:gd name="T22" fmla="*/ 31 w 1203"/>
                <a:gd name="T23" fmla="*/ 185 h 440"/>
                <a:gd name="T24" fmla="*/ 698 w 1203"/>
                <a:gd name="T25" fmla="*/ 185 h 440"/>
                <a:gd name="T26" fmla="*/ 698 w 1203"/>
                <a:gd name="T27" fmla="*/ 198 h 440"/>
                <a:gd name="T28" fmla="*/ 18 w 1203"/>
                <a:gd name="T29" fmla="*/ 198 h 440"/>
                <a:gd name="T30" fmla="*/ 0 w 1203"/>
                <a:gd name="T31" fmla="*/ 217 h 440"/>
                <a:gd name="T32" fmla="*/ 0 w 1203"/>
                <a:gd name="T33" fmla="*/ 232 h 440"/>
                <a:gd name="T34" fmla="*/ 40 w 1203"/>
                <a:gd name="T35" fmla="*/ 272 h 440"/>
                <a:gd name="T36" fmla="*/ 86 w 1203"/>
                <a:gd name="T37" fmla="*/ 272 h 440"/>
                <a:gd name="T38" fmla="*/ 110 w 1203"/>
                <a:gd name="T39" fmla="*/ 247 h 440"/>
                <a:gd name="T40" fmla="*/ 142 w 1203"/>
                <a:gd name="T41" fmla="*/ 278 h 440"/>
                <a:gd name="T42" fmla="*/ 173 w 1203"/>
                <a:gd name="T43" fmla="*/ 278 h 440"/>
                <a:gd name="T44" fmla="*/ 188 w 1203"/>
                <a:gd name="T45" fmla="*/ 262 h 440"/>
                <a:gd name="T46" fmla="*/ 205 w 1203"/>
                <a:gd name="T47" fmla="*/ 278 h 440"/>
                <a:gd name="T48" fmla="*/ 247 w 1203"/>
                <a:gd name="T49" fmla="*/ 278 h 440"/>
                <a:gd name="T50" fmla="*/ 275 w 1203"/>
                <a:gd name="T51" fmla="*/ 244 h 440"/>
                <a:gd name="T52" fmla="*/ 300 w 1203"/>
                <a:gd name="T53" fmla="*/ 244 h 440"/>
                <a:gd name="T54" fmla="*/ 326 w 1203"/>
                <a:gd name="T55" fmla="*/ 282 h 440"/>
                <a:gd name="T56" fmla="*/ 699 w 1203"/>
                <a:gd name="T57" fmla="*/ 282 h 440"/>
                <a:gd name="T58" fmla="*/ 699 w 1203"/>
                <a:gd name="T59" fmla="*/ 295 h 440"/>
                <a:gd name="T60" fmla="*/ 740 w 1203"/>
                <a:gd name="T61" fmla="*/ 295 h 440"/>
                <a:gd name="T62" fmla="*/ 740 w 1203"/>
                <a:gd name="T63" fmla="*/ 314 h 440"/>
                <a:gd name="T64" fmla="*/ 784 w 1203"/>
                <a:gd name="T65" fmla="*/ 314 h 440"/>
                <a:gd name="T66" fmla="*/ 784 w 1203"/>
                <a:gd name="T67" fmla="*/ 314 h 440"/>
                <a:gd name="T68" fmla="*/ 983 w 1203"/>
                <a:gd name="T69" fmla="*/ 440 h 440"/>
                <a:gd name="T70" fmla="*/ 1203 w 1203"/>
                <a:gd name="T71" fmla="*/ 220 h 440"/>
                <a:gd name="T72" fmla="*/ 983 w 1203"/>
                <a:gd name="T73" fmla="*/ 0 h 440"/>
                <a:gd name="T74" fmla="*/ 1104 w 1203"/>
                <a:gd name="T75" fmla="*/ 269 h 440"/>
                <a:gd name="T76" fmla="*/ 1055 w 1203"/>
                <a:gd name="T77" fmla="*/ 220 h 440"/>
                <a:gd name="T78" fmla="*/ 1104 w 1203"/>
                <a:gd name="T79" fmla="*/ 171 h 440"/>
                <a:gd name="T80" fmla="*/ 1154 w 1203"/>
                <a:gd name="T81" fmla="*/ 220 h 440"/>
                <a:gd name="T82" fmla="*/ 1104 w 1203"/>
                <a:gd name="T83" fmla="*/ 26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3" h="440">
                  <a:moveTo>
                    <a:pt x="983" y="0"/>
                  </a:moveTo>
                  <a:cubicBezTo>
                    <a:pt x="895" y="0"/>
                    <a:pt x="819" y="51"/>
                    <a:pt x="784" y="125"/>
                  </a:cubicBezTo>
                  <a:cubicBezTo>
                    <a:pt x="784" y="125"/>
                    <a:pt x="784" y="125"/>
                    <a:pt x="784" y="125"/>
                  </a:cubicBezTo>
                  <a:cubicBezTo>
                    <a:pt x="740" y="125"/>
                    <a:pt x="740" y="125"/>
                    <a:pt x="740" y="125"/>
                  </a:cubicBezTo>
                  <a:cubicBezTo>
                    <a:pt x="740" y="144"/>
                    <a:pt x="740" y="144"/>
                    <a:pt x="740" y="144"/>
                  </a:cubicBezTo>
                  <a:cubicBezTo>
                    <a:pt x="699" y="144"/>
                    <a:pt x="699" y="144"/>
                    <a:pt x="699" y="144"/>
                  </a:cubicBezTo>
                  <a:cubicBezTo>
                    <a:pt x="699" y="158"/>
                    <a:pt x="699" y="158"/>
                    <a:pt x="699" y="158"/>
                  </a:cubicBezTo>
                  <a:cubicBezTo>
                    <a:pt x="334" y="158"/>
                    <a:pt x="334" y="158"/>
                    <a:pt x="334" y="158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282" y="160"/>
                    <a:pt x="282" y="160"/>
                    <a:pt x="28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698" y="185"/>
                    <a:pt x="698" y="185"/>
                    <a:pt x="698" y="185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86" y="272"/>
                    <a:pt x="86" y="272"/>
                    <a:pt x="86" y="272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42" y="278"/>
                    <a:pt x="142" y="278"/>
                    <a:pt x="142" y="278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205" y="278"/>
                    <a:pt x="205" y="278"/>
                    <a:pt x="205" y="278"/>
                  </a:cubicBezTo>
                  <a:cubicBezTo>
                    <a:pt x="247" y="278"/>
                    <a:pt x="247" y="278"/>
                    <a:pt x="247" y="278"/>
                  </a:cubicBezTo>
                  <a:cubicBezTo>
                    <a:pt x="275" y="244"/>
                    <a:pt x="275" y="244"/>
                    <a:pt x="275" y="244"/>
                  </a:cubicBezTo>
                  <a:cubicBezTo>
                    <a:pt x="300" y="244"/>
                    <a:pt x="300" y="244"/>
                    <a:pt x="300" y="244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9" y="295"/>
                    <a:pt x="699" y="295"/>
                    <a:pt x="699" y="295"/>
                  </a:cubicBezTo>
                  <a:cubicBezTo>
                    <a:pt x="740" y="295"/>
                    <a:pt x="740" y="295"/>
                    <a:pt x="740" y="295"/>
                  </a:cubicBezTo>
                  <a:cubicBezTo>
                    <a:pt x="740" y="314"/>
                    <a:pt x="740" y="314"/>
                    <a:pt x="740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819" y="389"/>
                    <a:pt x="895" y="440"/>
                    <a:pt x="983" y="440"/>
                  </a:cubicBezTo>
                  <a:cubicBezTo>
                    <a:pt x="1104" y="440"/>
                    <a:pt x="1203" y="341"/>
                    <a:pt x="1203" y="220"/>
                  </a:cubicBezTo>
                  <a:cubicBezTo>
                    <a:pt x="1203" y="98"/>
                    <a:pt x="1104" y="0"/>
                    <a:pt x="983" y="0"/>
                  </a:cubicBezTo>
                  <a:close/>
                  <a:moveTo>
                    <a:pt x="1104" y="269"/>
                  </a:moveTo>
                  <a:cubicBezTo>
                    <a:pt x="1077" y="269"/>
                    <a:pt x="1055" y="247"/>
                    <a:pt x="1055" y="220"/>
                  </a:cubicBezTo>
                  <a:cubicBezTo>
                    <a:pt x="1055" y="193"/>
                    <a:pt x="1077" y="171"/>
                    <a:pt x="1104" y="171"/>
                  </a:cubicBezTo>
                  <a:cubicBezTo>
                    <a:pt x="1131" y="171"/>
                    <a:pt x="1154" y="193"/>
                    <a:pt x="1154" y="220"/>
                  </a:cubicBezTo>
                  <a:cubicBezTo>
                    <a:pt x="1154" y="247"/>
                    <a:pt x="1131" y="269"/>
                    <a:pt x="1104" y="26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9">
              <a:extLst>
                <a:ext uri="{FF2B5EF4-FFF2-40B4-BE49-F238E27FC236}">
                  <a16:creationId xmlns="" xmlns:a16="http://schemas.microsoft.com/office/drawing/2014/main" id="{445EDBCB-0106-4FAD-8BD3-72CEF4B89A67}"/>
                </a:ext>
              </a:extLst>
            </p:cNvPr>
            <p:cNvSpPr>
              <a:spLocks noEditPoints="1"/>
            </p:cNvSpPr>
            <p:nvPr/>
          </p:nvSpPr>
          <p:spPr bwMode="auto">
            <a:xfrm rot="221548">
              <a:off x="6633137" y="3047376"/>
              <a:ext cx="2066969" cy="1193495"/>
            </a:xfrm>
            <a:custGeom>
              <a:avLst/>
              <a:gdLst>
                <a:gd name="T0" fmla="*/ 26 w 527"/>
                <a:gd name="T1" fmla="*/ 18 h 263"/>
                <a:gd name="T2" fmla="*/ 1 w 527"/>
                <a:gd name="T3" fmla="*/ 157 h 263"/>
                <a:gd name="T4" fmla="*/ 17 w 527"/>
                <a:gd name="T5" fmla="*/ 180 h 263"/>
                <a:gd name="T6" fmla="*/ 478 w 527"/>
                <a:gd name="T7" fmla="*/ 261 h 263"/>
                <a:gd name="T8" fmla="*/ 500 w 527"/>
                <a:gd name="T9" fmla="*/ 245 h 263"/>
                <a:gd name="T10" fmla="*/ 525 w 527"/>
                <a:gd name="T11" fmla="*/ 106 h 263"/>
                <a:gd name="T12" fmla="*/ 509 w 527"/>
                <a:gd name="T13" fmla="*/ 84 h 263"/>
                <a:gd name="T14" fmla="*/ 49 w 527"/>
                <a:gd name="T15" fmla="*/ 2 h 263"/>
                <a:gd name="T16" fmla="*/ 26 w 527"/>
                <a:gd name="T17" fmla="*/ 18 h 263"/>
                <a:gd name="T18" fmla="*/ 97 w 527"/>
                <a:gd name="T19" fmla="*/ 102 h 263"/>
                <a:gd name="T20" fmla="*/ 63 w 527"/>
                <a:gd name="T21" fmla="*/ 126 h 263"/>
                <a:gd name="T22" fmla="*/ 39 w 527"/>
                <a:gd name="T23" fmla="*/ 92 h 263"/>
                <a:gd name="T24" fmla="*/ 73 w 527"/>
                <a:gd name="T25" fmla="*/ 68 h 263"/>
                <a:gd name="T26" fmla="*/ 97 w 527"/>
                <a:gd name="T27" fmla="*/ 10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7" h="263">
                  <a:moveTo>
                    <a:pt x="26" y="18"/>
                  </a:moveTo>
                  <a:cubicBezTo>
                    <a:pt x="1" y="157"/>
                    <a:pt x="1" y="157"/>
                    <a:pt x="1" y="157"/>
                  </a:cubicBezTo>
                  <a:cubicBezTo>
                    <a:pt x="0" y="168"/>
                    <a:pt x="7" y="178"/>
                    <a:pt x="17" y="18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88" y="263"/>
                    <a:pt x="498" y="256"/>
                    <a:pt x="500" y="245"/>
                  </a:cubicBezTo>
                  <a:cubicBezTo>
                    <a:pt x="525" y="106"/>
                    <a:pt x="525" y="106"/>
                    <a:pt x="525" y="106"/>
                  </a:cubicBezTo>
                  <a:cubicBezTo>
                    <a:pt x="527" y="96"/>
                    <a:pt x="520" y="86"/>
                    <a:pt x="509" y="8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38" y="0"/>
                    <a:pt x="28" y="7"/>
                    <a:pt x="26" y="18"/>
                  </a:cubicBezTo>
                  <a:close/>
                  <a:moveTo>
                    <a:pt x="97" y="102"/>
                  </a:moveTo>
                  <a:cubicBezTo>
                    <a:pt x="94" y="119"/>
                    <a:pt x="79" y="129"/>
                    <a:pt x="63" y="126"/>
                  </a:cubicBezTo>
                  <a:cubicBezTo>
                    <a:pt x="47" y="124"/>
                    <a:pt x="36" y="108"/>
                    <a:pt x="39" y="92"/>
                  </a:cubicBezTo>
                  <a:cubicBezTo>
                    <a:pt x="41" y="76"/>
                    <a:pt x="57" y="65"/>
                    <a:pt x="73" y="68"/>
                  </a:cubicBezTo>
                  <a:cubicBezTo>
                    <a:pt x="89" y="71"/>
                    <a:pt x="100" y="86"/>
                    <a:pt x="97" y="102"/>
                  </a:cubicBezTo>
                  <a:close/>
                </a:path>
              </a:pathLst>
            </a:custGeom>
            <a:solidFill>
              <a:srgbClr val="EB63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62" name="Group 23">
              <a:extLst>
                <a:ext uri="{FF2B5EF4-FFF2-40B4-BE49-F238E27FC236}">
                  <a16:creationId xmlns="" xmlns:a16="http://schemas.microsoft.com/office/drawing/2014/main" id="{F84D93C8-8ECA-46FF-97C7-1B58DD829E34}"/>
                </a:ext>
              </a:extLst>
            </p:cNvPr>
            <p:cNvGrpSpPr/>
            <p:nvPr/>
          </p:nvGrpSpPr>
          <p:grpSpPr>
            <a:xfrm>
              <a:off x="6351109" y="3034439"/>
              <a:ext cx="480173" cy="395473"/>
              <a:chOff x="6673850" y="3522663"/>
              <a:chExt cx="1724025" cy="862012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63" name="Freeform 24">
                <a:extLst>
                  <a:ext uri="{FF2B5EF4-FFF2-40B4-BE49-F238E27FC236}">
                    <a16:creationId xmlns="" xmlns:a16="http://schemas.microsoft.com/office/drawing/2014/main" id="{3C475615-105A-41FF-A9A2-574AA3C61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1025" y="3733802"/>
                <a:ext cx="1111247" cy="506854"/>
              </a:xfrm>
              <a:custGeom>
                <a:avLst/>
                <a:gdLst>
                  <a:gd name="T0" fmla="*/ 79 w 312"/>
                  <a:gd name="T1" fmla="*/ 31 h 148"/>
                  <a:gd name="T2" fmla="*/ 6 w 312"/>
                  <a:gd name="T3" fmla="*/ 0 h 148"/>
                  <a:gd name="T4" fmla="*/ 0 w 312"/>
                  <a:gd name="T5" fmla="*/ 18 h 148"/>
                  <a:gd name="T6" fmla="*/ 168 w 312"/>
                  <a:gd name="T7" fmla="*/ 90 h 148"/>
                  <a:gd name="T8" fmla="*/ 306 w 312"/>
                  <a:gd name="T9" fmla="*/ 148 h 148"/>
                  <a:gd name="T10" fmla="*/ 309 w 312"/>
                  <a:gd name="T11" fmla="*/ 129 h 148"/>
                  <a:gd name="T12" fmla="*/ 79 w 312"/>
                  <a:gd name="T13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148">
                    <a:moveTo>
                      <a:pt x="79" y="31"/>
                    </a:moveTo>
                    <a:cubicBezTo>
                      <a:pt x="55" y="20"/>
                      <a:pt x="30" y="10"/>
                      <a:pt x="6" y="0"/>
                    </a:cubicBezTo>
                    <a:cubicBezTo>
                      <a:pt x="4" y="6"/>
                      <a:pt x="2" y="12"/>
                      <a:pt x="0" y="18"/>
                    </a:cubicBezTo>
                    <a:cubicBezTo>
                      <a:pt x="55" y="44"/>
                      <a:pt x="112" y="67"/>
                      <a:pt x="168" y="90"/>
                    </a:cubicBezTo>
                    <a:cubicBezTo>
                      <a:pt x="214" y="110"/>
                      <a:pt x="260" y="129"/>
                      <a:pt x="306" y="148"/>
                    </a:cubicBezTo>
                    <a:cubicBezTo>
                      <a:pt x="309" y="129"/>
                      <a:pt x="309" y="129"/>
                      <a:pt x="309" y="129"/>
                    </a:cubicBezTo>
                    <a:cubicBezTo>
                      <a:pt x="312" y="130"/>
                      <a:pt x="158" y="65"/>
                      <a:pt x="7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25">
                <a:extLst>
                  <a:ext uri="{FF2B5EF4-FFF2-40B4-BE49-F238E27FC236}">
                    <a16:creationId xmlns="" xmlns:a16="http://schemas.microsoft.com/office/drawing/2014/main" id="{088125D4-1E1C-43D5-A514-E97D15697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3850" y="3522663"/>
                <a:ext cx="1724025" cy="862012"/>
              </a:xfrm>
              <a:custGeom>
                <a:avLst/>
                <a:gdLst>
                  <a:gd name="T0" fmla="*/ 431 w 435"/>
                  <a:gd name="T1" fmla="*/ 182 h 217"/>
                  <a:gd name="T2" fmla="*/ 377 w 435"/>
                  <a:gd name="T3" fmla="*/ 145 h 217"/>
                  <a:gd name="T4" fmla="*/ 205 w 435"/>
                  <a:gd name="T5" fmla="*/ 70 h 217"/>
                  <a:gd name="T6" fmla="*/ 41 w 435"/>
                  <a:gd name="T7" fmla="*/ 7 h 217"/>
                  <a:gd name="T8" fmla="*/ 5 w 435"/>
                  <a:gd name="T9" fmla="*/ 15 h 217"/>
                  <a:gd name="T10" fmla="*/ 5 w 435"/>
                  <a:gd name="T11" fmla="*/ 36 h 217"/>
                  <a:gd name="T12" fmla="*/ 19 w 435"/>
                  <a:gd name="T13" fmla="*/ 25 h 217"/>
                  <a:gd name="T14" fmla="*/ 17 w 435"/>
                  <a:gd name="T15" fmla="*/ 24 h 217"/>
                  <a:gd name="T16" fmla="*/ 19 w 435"/>
                  <a:gd name="T17" fmla="*/ 22 h 217"/>
                  <a:gd name="T18" fmla="*/ 19 w 435"/>
                  <a:gd name="T19" fmla="*/ 22 h 217"/>
                  <a:gd name="T20" fmla="*/ 21 w 435"/>
                  <a:gd name="T21" fmla="*/ 22 h 217"/>
                  <a:gd name="T22" fmla="*/ 21 w 435"/>
                  <a:gd name="T23" fmla="*/ 22 h 217"/>
                  <a:gd name="T24" fmla="*/ 21 w 435"/>
                  <a:gd name="T25" fmla="*/ 22 h 217"/>
                  <a:gd name="T26" fmla="*/ 24 w 435"/>
                  <a:gd name="T27" fmla="*/ 22 h 217"/>
                  <a:gd name="T28" fmla="*/ 25 w 435"/>
                  <a:gd name="T29" fmla="*/ 23 h 217"/>
                  <a:gd name="T30" fmla="*/ 28 w 435"/>
                  <a:gd name="T31" fmla="*/ 24 h 217"/>
                  <a:gd name="T32" fmla="*/ 29 w 435"/>
                  <a:gd name="T33" fmla="*/ 24 h 217"/>
                  <a:gd name="T34" fmla="*/ 32 w 435"/>
                  <a:gd name="T35" fmla="*/ 25 h 217"/>
                  <a:gd name="T36" fmla="*/ 36 w 435"/>
                  <a:gd name="T37" fmla="*/ 26 h 217"/>
                  <a:gd name="T38" fmla="*/ 51 w 435"/>
                  <a:gd name="T39" fmla="*/ 31 h 217"/>
                  <a:gd name="T40" fmla="*/ 54 w 435"/>
                  <a:gd name="T41" fmla="*/ 32 h 217"/>
                  <a:gd name="T42" fmla="*/ 67 w 435"/>
                  <a:gd name="T43" fmla="*/ 37 h 217"/>
                  <a:gd name="T44" fmla="*/ 74 w 435"/>
                  <a:gd name="T45" fmla="*/ 39 h 217"/>
                  <a:gd name="T46" fmla="*/ 74 w 435"/>
                  <a:gd name="T47" fmla="*/ 39 h 217"/>
                  <a:gd name="T48" fmla="*/ 105 w 435"/>
                  <a:gd name="T49" fmla="*/ 51 h 217"/>
                  <a:gd name="T50" fmla="*/ 303 w 435"/>
                  <a:gd name="T51" fmla="*/ 134 h 217"/>
                  <a:gd name="T52" fmla="*/ 378 w 435"/>
                  <a:gd name="T53" fmla="*/ 167 h 217"/>
                  <a:gd name="T54" fmla="*/ 413 w 435"/>
                  <a:gd name="T55" fmla="*/ 186 h 217"/>
                  <a:gd name="T56" fmla="*/ 410 w 435"/>
                  <a:gd name="T57" fmla="*/ 196 h 217"/>
                  <a:gd name="T58" fmla="*/ 398 w 435"/>
                  <a:gd name="T59" fmla="*/ 192 h 217"/>
                  <a:gd name="T60" fmla="*/ 408 w 435"/>
                  <a:gd name="T61" fmla="*/ 217 h 217"/>
                  <a:gd name="T62" fmla="*/ 412 w 435"/>
                  <a:gd name="T63" fmla="*/ 215 h 217"/>
                  <a:gd name="T64" fmla="*/ 431 w 435"/>
                  <a:gd name="T65" fmla="*/ 18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5" h="217">
                    <a:moveTo>
                      <a:pt x="431" y="182"/>
                    </a:moveTo>
                    <a:cubicBezTo>
                      <a:pt x="425" y="161"/>
                      <a:pt x="395" y="153"/>
                      <a:pt x="377" y="145"/>
                    </a:cubicBezTo>
                    <a:cubicBezTo>
                      <a:pt x="320" y="119"/>
                      <a:pt x="262" y="94"/>
                      <a:pt x="205" y="70"/>
                    </a:cubicBezTo>
                    <a:cubicBezTo>
                      <a:pt x="151" y="48"/>
                      <a:pt x="97" y="23"/>
                      <a:pt x="41" y="7"/>
                    </a:cubicBezTo>
                    <a:cubicBezTo>
                      <a:pt x="25" y="2"/>
                      <a:pt x="16" y="0"/>
                      <a:pt x="5" y="15"/>
                    </a:cubicBezTo>
                    <a:cubicBezTo>
                      <a:pt x="0" y="23"/>
                      <a:pt x="1" y="30"/>
                      <a:pt x="5" y="36"/>
                    </a:cubicBezTo>
                    <a:cubicBezTo>
                      <a:pt x="10" y="33"/>
                      <a:pt x="15" y="29"/>
                      <a:pt x="19" y="25"/>
                    </a:cubicBezTo>
                    <a:cubicBezTo>
                      <a:pt x="18" y="23"/>
                      <a:pt x="18" y="23"/>
                      <a:pt x="17" y="24"/>
                    </a:cubicBezTo>
                    <a:cubicBezTo>
                      <a:pt x="18" y="23"/>
                      <a:pt x="18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20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3" y="22"/>
                      <a:pt x="24" y="22"/>
                    </a:cubicBezTo>
                    <a:cubicBezTo>
                      <a:pt x="24" y="23"/>
                      <a:pt x="24" y="23"/>
                      <a:pt x="25" y="23"/>
                    </a:cubicBezTo>
                    <a:cubicBezTo>
                      <a:pt x="26" y="23"/>
                      <a:pt x="27" y="23"/>
                      <a:pt x="28" y="24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30" y="24"/>
                      <a:pt x="31" y="24"/>
                      <a:pt x="32" y="25"/>
                    </a:cubicBezTo>
                    <a:cubicBezTo>
                      <a:pt x="33" y="25"/>
                      <a:pt x="34" y="26"/>
                      <a:pt x="36" y="26"/>
                    </a:cubicBezTo>
                    <a:cubicBezTo>
                      <a:pt x="41" y="27"/>
                      <a:pt x="46" y="29"/>
                      <a:pt x="51" y="31"/>
                    </a:cubicBezTo>
                    <a:cubicBezTo>
                      <a:pt x="52" y="31"/>
                      <a:pt x="53" y="32"/>
                      <a:pt x="54" y="32"/>
                    </a:cubicBezTo>
                    <a:cubicBezTo>
                      <a:pt x="59" y="33"/>
                      <a:pt x="63" y="35"/>
                      <a:pt x="67" y="37"/>
                    </a:cubicBezTo>
                    <a:cubicBezTo>
                      <a:pt x="70" y="37"/>
                      <a:pt x="72" y="38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84" y="43"/>
                      <a:pt x="95" y="47"/>
                      <a:pt x="105" y="51"/>
                    </a:cubicBezTo>
                    <a:cubicBezTo>
                      <a:pt x="172" y="77"/>
                      <a:pt x="238" y="105"/>
                      <a:pt x="303" y="134"/>
                    </a:cubicBezTo>
                    <a:cubicBezTo>
                      <a:pt x="328" y="145"/>
                      <a:pt x="353" y="156"/>
                      <a:pt x="378" y="167"/>
                    </a:cubicBezTo>
                    <a:cubicBezTo>
                      <a:pt x="390" y="172"/>
                      <a:pt x="402" y="177"/>
                      <a:pt x="413" y="186"/>
                    </a:cubicBezTo>
                    <a:cubicBezTo>
                      <a:pt x="419" y="191"/>
                      <a:pt x="416" y="194"/>
                      <a:pt x="410" y="196"/>
                    </a:cubicBezTo>
                    <a:cubicBezTo>
                      <a:pt x="407" y="195"/>
                      <a:pt x="402" y="193"/>
                      <a:pt x="398" y="192"/>
                    </a:cubicBezTo>
                    <a:cubicBezTo>
                      <a:pt x="397" y="201"/>
                      <a:pt x="401" y="211"/>
                      <a:pt x="408" y="217"/>
                    </a:cubicBezTo>
                    <a:cubicBezTo>
                      <a:pt x="410" y="216"/>
                      <a:pt x="411" y="216"/>
                      <a:pt x="412" y="215"/>
                    </a:cubicBezTo>
                    <a:cubicBezTo>
                      <a:pt x="424" y="209"/>
                      <a:pt x="435" y="196"/>
                      <a:pt x="43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71" name="TextBox 32">
              <a:extLst>
                <a:ext uri="{FF2B5EF4-FFF2-40B4-BE49-F238E27FC236}">
                  <a16:creationId xmlns="" xmlns:a16="http://schemas.microsoft.com/office/drawing/2014/main" id="{112665D6-EE38-44DB-B54E-F309EBA9D259}"/>
                </a:ext>
              </a:extLst>
            </p:cNvPr>
            <p:cNvSpPr txBox="1"/>
            <p:nvPr/>
          </p:nvSpPr>
          <p:spPr>
            <a:xfrm rot="899936">
              <a:off x="6948550" y="3379318"/>
              <a:ext cx="17628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Take both sides into account.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83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is it written?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4294967295"/>
          </p:nvPr>
        </p:nvSpPr>
        <p:spPr>
          <a:xfrm>
            <a:off x="123385" y="901807"/>
            <a:ext cx="8804910" cy="37047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b="1" dirty="0"/>
              <a:t>Q: Who else provides information in the text?</a:t>
            </a:r>
          </a:p>
          <a:p>
            <a:pPr marL="0" indent="0">
              <a:buNone/>
            </a:pPr>
            <a:r>
              <a:rPr lang="en-US" altLang="zh-CN" sz="2000" dirty="0">
                <a:solidFill>
                  <a:srgbClr val="FF0000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     </a:t>
            </a: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Heidi Rehm</a:t>
            </a:r>
          </a:p>
          <a:p>
            <a:pPr marL="0" indent="0">
              <a:buNone/>
            </a:pP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says it is most common for people to get tested when they either suspect or know that they have a genetic disease. (L2, Para. 2)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 do think there are settings where predictive genetic testing is incredibly important and useful,”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Rehm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says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/>
          </a:p>
        </p:txBody>
      </p:sp>
      <p:sp>
        <p:nvSpPr>
          <p:cNvPr id="2" name="椭圆 1"/>
          <p:cNvSpPr/>
          <p:nvPr/>
        </p:nvSpPr>
        <p:spPr>
          <a:xfrm>
            <a:off x="521473" y="3544350"/>
            <a:ext cx="180063" cy="1444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699792" y="3867894"/>
            <a:ext cx="180497" cy="1444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50880" y="2427734"/>
            <a:ext cx="11267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290597" y="2778424"/>
            <a:ext cx="1909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indirect speech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24542" y="4206407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 speech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C5A0B4D-FA8B-46A6-9D82-84B37A729E05}"/>
              </a:ext>
            </a:extLst>
          </p:cNvPr>
          <p:cNvGrpSpPr/>
          <p:nvPr/>
        </p:nvGrpSpPr>
        <p:grpSpPr>
          <a:xfrm>
            <a:off x="5170102" y="496714"/>
            <a:ext cx="3987394" cy="1400532"/>
            <a:chOff x="4936176" y="2840339"/>
            <a:chExt cx="3987394" cy="1400532"/>
          </a:xfrm>
        </p:grpSpPr>
        <p:sp>
          <p:nvSpPr>
            <p:cNvPr id="17" name="Freeform 2">
              <a:extLst>
                <a:ext uri="{FF2B5EF4-FFF2-40B4-BE49-F238E27FC236}">
                  <a16:creationId xmlns="" xmlns:a16="http://schemas.microsoft.com/office/drawing/2014/main" id="{B3D4CBDC-CECF-40DB-A220-0686892FA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6176" y="2840339"/>
              <a:ext cx="1499111" cy="492927"/>
            </a:xfrm>
            <a:custGeom>
              <a:avLst/>
              <a:gdLst>
                <a:gd name="T0" fmla="*/ 983 w 1203"/>
                <a:gd name="T1" fmla="*/ 0 h 440"/>
                <a:gd name="T2" fmla="*/ 784 w 1203"/>
                <a:gd name="T3" fmla="*/ 125 h 440"/>
                <a:gd name="T4" fmla="*/ 784 w 1203"/>
                <a:gd name="T5" fmla="*/ 125 h 440"/>
                <a:gd name="T6" fmla="*/ 740 w 1203"/>
                <a:gd name="T7" fmla="*/ 125 h 440"/>
                <a:gd name="T8" fmla="*/ 740 w 1203"/>
                <a:gd name="T9" fmla="*/ 144 h 440"/>
                <a:gd name="T10" fmla="*/ 699 w 1203"/>
                <a:gd name="T11" fmla="*/ 144 h 440"/>
                <a:gd name="T12" fmla="*/ 699 w 1203"/>
                <a:gd name="T13" fmla="*/ 158 h 440"/>
                <a:gd name="T14" fmla="*/ 334 w 1203"/>
                <a:gd name="T15" fmla="*/ 158 h 440"/>
                <a:gd name="T16" fmla="*/ 309 w 1203"/>
                <a:gd name="T17" fmla="*/ 182 h 440"/>
                <a:gd name="T18" fmla="*/ 282 w 1203"/>
                <a:gd name="T19" fmla="*/ 160 h 440"/>
                <a:gd name="T20" fmla="*/ 56 w 1203"/>
                <a:gd name="T21" fmla="*/ 160 h 440"/>
                <a:gd name="T22" fmla="*/ 31 w 1203"/>
                <a:gd name="T23" fmla="*/ 185 h 440"/>
                <a:gd name="T24" fmla="*/ 698 w 1203"/>
                <a:gd name="T25" fmla="*/ 185 h 440"/>
                <a:gd name="T26" fmla="*/ 698 w 1203"/>
                <a:gd name="T27" fmla="*/ 198 h 440"/>
                <a:gd name="T28" fmla="*/ 18 w 1203"/>
                <a:gd name="T29" fmla="*/ 198 h 440"/>
                <a:gd name="T30" fmla="*/ 0 w 1203"/>
                <a:gd name="T31" fmla="*/ 217 h 440"/>
                <a:gd name="T32" fmla="*/ 0 w 1203"/>
                <a:gd name="T33" fmla="*/ 232 h 440"/>
                <a:gd name="T34" fmla="*/ 40 w 1203"/>
                <a:gd name="T35" fmla="*/ 272 h 440"/>
                <a:gd name="T36" fmla="*/ 86 w 1203"/>
                <a:gd name="T37" fmla="*/ 272 h 440"/>
                <a:gd name="T38" fmla="*/ 110 w 1203"/>
                <a:gd name="T39" fmla="*/ 247 h 440"/>
                <a:gd name="T40" fmla="*/ 142 w 1203"/>
                <a:gd name="T41" fmla="*/ 278 h 440"/>
                <a:gd name="T42" fmla="*/ 173 w 1203"/>
                <a:gd name="T43" fmla="*/ 278 h 440"/>
                <a:gd name="T44" fmla="*/ 188 w 1203"/>
                <a:gd name="T45" fmla="*/ 262 h 440"/>
                <a:gd name="T46" fmla="*/ 205 w 1203"/>
                <a:gd name="T47" fmla="*/ 278 h 440"/>
                <a:gd name="T48" fmla="*/ 247 w 1203"/>
                <a:gd name="T49" fmla="*/ 278 h 440"/>
                <a:gd name="T50" fmla="*/ 275 w 1203"/>
                <a:gd name="T51" fmla="*/ 244 h 440"/>
                <a:gd name="T52" fmla="*/ 300 w 1203"/>
                <a:gd name="T53" fmla="*/ 244 h 440"/>
                <a:gd name="T54" fmla="*/ 326 w 1203"/>
                <a:gd name="T55" fmla="*/ 282 h 440"/>
                <a:gd name="T56" fmla="*/ 699 w 1203"/>
                <a:gd name="T57" fmla="*/ 282 h 440"/>
                <a:gd name="T58" fmla="*/ 699 w 1203"/>
                <a:gd name="T59" fmla="*/ 295 h 440"/>
                <a:gd name="T60" fmla="*/ 740 w 1203"/>
                <a:gd name="T61" fmla="*/ 295 h 440"/>
                <a:gd name="T62" fmla="*/ 740 w 1203"/>
                <a:gd name="T63" fmla="*/ 314 h 440"/>
                <a:gd name="T64" fmla="*/ 784 w 1203"/>
                <a:gd name="T65" fmla="*/ 314 h 440"/>
                <a:gd name="T66" fmla="*/ 784 w 1203"/>
                <a:gd name="T67" fmla="*/ 314 h 440"/>
                <a:gd name="T68" fmla="*/ 983 w 1203"/>
                <a:gd name="T69" fmla="*/ 440 h 440"/>
                <a:gd name="T70" fmla="*/ 1203 w 1203"/>
                <a:gd name="T71" fmla="*/ 220 h 440"/>
                <a:gd name="T72" fmla="*/ 983 w 1203"/>
                <a:gd name="T73" fmla="*/ 0 h 440"/>
                <a:gd name="T74" fmla="*/ 1104 w 1203"/>
                <a:gd name="T75" fmla="*/ 269 h 440"/>
                <a:gd name="T76" fmla="*/ 1055 w 1203"/>
                <a:gd name="T77" fmla="*/ 220 h 440"/>
                <a:gd name="T78" fmla="*/ 1104 w 1203"/>
                <a:gd name="T79" fmla="*/ 171 h 440"/>
                <a:gd name="T80" fmla="*/ 1154 w 1203"/>
                <a:gd name="T81" fmla="*/ 220 h 440"/>
                <a:gd name="T82" fmla="*/ 1104 w 1203"/>
                <a:gd name="T83" fmla="*/ 26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3" h="440">
                  <a:moveTo>
                    <a:pt x="983" y="0"/>
                  </a:moveTo>
                  <a:cubicBezTo>
                    <a:pt x="895" y="0"/>
                    <a:pt x="819" y="51"/>
                    <a:pt x="784" y="125"/>
                  </a:cubicBezTo>
                  <a:cubicBezTo>
                    <a:pt x="784" y="125"/>
                    <a:pt x="784" y="125"/>
                    <a:pt x="784" y="125"/>
                  </a:cubicBezTo>
                  <a:cubicBezTo>
                    <a:pt x="740" y="125"/>
                    <a:pt x="740" y="125"/>
                    <a:pt x="740" y="125"/>
                  </a:cubicBezTo>
                  <a:cubicBezTo>
                    <a:pt x="740" y="144"/>
                    <a:pt x="740" y="144"/>
                    <a:pt x="740" y="144"/>
                  </a:cubicBezTo>
                  <a:cubicBezTo>
                    <a:pt x="699" y="144"/>
                    <a:pt x="699" y="144"/>
                    <a:pt x="699" y="144"/>
                  </a:cubicBezTo>
                  <a:cubicBezTo>
                    <a:pt x="699" y="158"/>
                    <a:pt x="699" y="158"/>
                    <a:pt x="699" y="158"/>
                  </a:cubicBezTo>
                  <a:cubicBezTo>
                    <a:pt x="334" y="158"/>
                    <a:pt x="334" y="158"/>
                    <a:pt x="334" y="158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282" y="160"/>
                    <a:pt x="282" y="160"/>
                    <a:pt x="28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698" y="185"/>
                    <a:pt x="698" y="185"/>
                    <a:pt x="698" y="185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86" y="272"/>
                    <a:pt x="86" y="272"/>
                    <a:pt x="86" y="272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42" y="278"/>
                    <a:pt x="142" y="278"/>
                    <a:pt x="142" y="278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205" y="278"/>
                    <a:pt x="205" y="278"/>
                    <a:pt x="205" y="278"/>
                  </a:cubicBezTo>
                  <a:cubicBezTo>
                    <a:pt x="247" y="278"/>
                    <a:pt x="247" y="278"/>
                    <a:pt x="247" y="278"/>
                  </a:cubicBezTo>
                  <a:cubicBezTo>
                    <a:pt x="275" y="244"/>
                    <a:pt x="275" y="244"/>
                    <a:pt x="275" y="244"/>
                  </a:cubicBezTo>
                  <a:cubicBezTo>
                    <a:pt x="300" y="244"/>
                    <a:pt x="300" y="244"/>
                    <a:pt x="300" y="244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9" y="295"/>
                    <a:pt x="699" y="295"/>
                    <a:pt x="699" y="295"/>
                  </a:cubicBezTo>
                  <a:cubicBezTo>
                    <a:pt x="740" y="295"/>
                    <a:pt x="740" y="295"/>
                    <a:pt x="740" y="295"/>
                  </a:cubicBezTo>
                  <a:cubicBezTo>
                    <a:pt x="740" y="314"/>
                    <a:pt x="740" y="314"/>
                    <a:pt x="740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819" y="389"/>
                    <a:pt x="895" y="440"/>
                    <a:pt x="983" y="440"/>
                  </a:cubicBezTo>
                  <a:cubicBezTo>
                    <a:pt x="1104" y="440"/>
                    <a:pt x="1203" y="341"/>
                    <a:pt x="1203" y="220"/>
                  </a:cubicBezTo>
                  <a:cubicBezTo>
                    <a:pt x="1203" y="98"/>
                    <a:pt x="1104" y="0"/>
                    <a:pt x="983" y="0"/>
                  </a:cubicBezTo>
                  <a:close/>
                  <a:moveTo>
                    <a:pt x="1104" y="269"/>
                  </a:moveTo>
                  <a:cubicBezTo>
                    <a:pt x="1077" y="269"/>
                    <a:pt x="1055" y="247"/>
                    <a:pt x="1055" y="220"/>
                  </a:cubicBezTo>
                  <a:cubicBezTo>
                    <a:pt x="1055" y="193"/>
                    <a:pt x="1077" y="171"/>
                    <a:pt x="1104" y="171"/>
                  </a:cubicBezTo>
                  <a:cubicBezTo>
                    <a:pt x="1131" y="171"/>
                    <a:pt x="1154" y="193"/>
                    <a:pt x="1154" y="220"/>
                  </a:cubicBezTo>
                  <a:cubicBezTo>
                    <a:pt x="1154" y="247"/>
                    <a:pt x="1131" y="269"/>
                    <a:pt x="1104" y="26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9">
              <a:extLst>
                <a:ext uri="{FF2B5EF4-FFF2-40B4-BE49-F238E27FC236}">
                  <a16:creationId xmlns="" xmlns:a16="http://schemas.microsoft.com/office/drawing/2014/main" id="{BCC0EA62-12A4-4982-91DD-A28228C40D30}"/>
                </a:ext>
              </a:extLst>
            </p:cNvPr>
            <p:cNvSpPr>
              <a:spLocks noEditPoints="1"/>
            </p:cNvSpPr>
            <p:nvPr/>
          </p:nvSpPr>
          <p:spPr bwMode="auto">
            <a:xfrm rot="221548">
              <a:off x="6633137" y="3047376"/>
              <a:ext cx="2066969" cy="1193495"/>
            </a:xfrm>
            <a:custGeom>
              <a:avLst/>
              <a:gdLst>
                <a:gd name="T0" fmla="*/ 26 w 527"/>
                <a:gd name="T1" fmla="*/ 18 h 263"/>
                <a:gd name="T2" fmla="*/ 1 w 527"/>
                <a:gd name="T3" fmla="*/ 157 h 263"/>
                <a:gd name="T4" fmla="*/ 17 w 527"/>
                <a:gd name="T5" fmla="*/ 180 h 263"/>
                <a:gd name="T6" fmla="*/ 478 w 527"/>
                <a:gd name="T7" fmla="*/ 261 h 263"/>
                <a:gd name="T8" fmla="*/ 500 w 527"/>
                <a:gd name="T9" fmla="*/ 245 h 263"/>
                <a:gd name="T10" fmla="*/ 525 w 527"/>
                <a:gd name="T11" fmla="*/ 106 h 263"/>
                <a:gd name="T12" fmla="*/ 509 w 527"/>
                <a:gd name="T13" fmla="*/ 84 h 263"/>
                <a:gd name="T14" fmla="*/ 49 w 527"/>
                <a:gd name="T15" fmla="*/ 2 h 263"/>
                <a:gd name="T16" fmla="*/ 26 w 527"/>
                <a:gd name="T17" fmla="*/ 18 h 263"/>
                <a:gd name="T18" fmla="*/ 97 w 527"/>
                <a:gd name="T19" fmla="*/ 102 h 263"/>
                <a:gd name="T20" fmla="*/ 63 w 527"/>
                <a:gd name="T21" fmla="*/ 126 h 263"/>
                <a:gd name="T22" fmla="*/ 39 w 527"/>
                <a:gd name="T23" fmla="*/ 92 h 263"/>
                <a:gd name="T24" fmla="*/ 73 w 527"/>
                <a:gd name="T25" fmla="*/ 68 h 263"/>
                <a:gd name="T26" fmla="*/ 97 w 527"/>
                <a:gd name="T27" fmla="*/ 10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7" h="263">
                  <a:moveTo>
                    <a:pt x="26" y="18"/>
                  </a:moveTo>
                  <a:cubicBezTo>
                    <a:pt x="1" y="157"/>
                    <a:pt x="1" y="157"/>
                    <a:pt x="1" y="157"/>
                  </a:cubicBezTo>
                  <a:cubicBezTo>
                    <a:pt x="0" y="168"/>
                    <a:pt x="7" y="178"/>
                    <a:pt x="17" y="18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88" y="263"/>
                    <a:pt x="498" y="256"/>
                    <a:pt x="500" y="245"/>
                  </a:cubicBezTo>
                  <a:cubicBezTo>
                    <a:pt x="525" y="106"/>
                    <a:pt x="525" y="106"/>
                    <a:pt x="525" y="106"/>
                  </a:cubicBezTo>
                  <a:cubicBezTo>
                    <a:pt x="527" y="96"/>
                    <a:pt x="520" y="86"/>
                    <a:pt x="509" y="8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38" y="0"/>
                    <a:pt x="28" y="7"/>
                    <a:pt x="26" y="18"/>
                  </a:cubicBezTo>
                  <a:close/>
                  <a:moveTo>
                    <a:pt x="97" y="102"/>
                  </a:moveTo>
                  <a:cubicBezTo>
                    <a:pt x="94" y="119"/>
                    <a:pt x="79" y="129"/>
                    <a:pt x="63" y="126"/>
                  </a:cubicBezTo>
                  <a:cubicBezTo>
                    <a:pt x="47" y="124"/>
                    <a:pt x="36" y="108"/>
                    <a:pt x="39" y="92"/>
                  </a:cubicBezTo>
                  <a:cubicBezTo>
                    <a:pt x="41" y="76"/>
                    <a:pt x="57" y="65"/>
                    <a:pt x="73" y="68"/>
                  </a:cubicBezTo>
                  <a:cubicBezTo>
                    <a:pt x="89" y="71"/>
                    <a:pt x="100" y="86"/>
                    <a:pt x="97" y="102"/>
                  </a:cubicBezTo>
                  <a:close/>
                </a:path>
              </a:pathLst>
            </a:custGeom>
            <a:solidFill>
              <a:srgbClr val="EB63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20" name="Group 23">
              <a:extLst>
                <a:ext uri="{FF2B5EF4-FFF2-40B4-BE49-F238E27FC236}">
                  <a16:creationId xmlns="" xmlns:a16="http://schemas.microsoft.com/office/drawing/2014/main" id="{6012444C-3740-409B-9454-9431B5E37F6B}"/>
                </a:ext>
              </a:extLst>
            </p:cNvPr>
            <p:cNvGrpSpPr/>
            <p:nvPr/>
          </p:nvGrpSpPr>
          <p:grpSpPr>
            <a:xfrm>
              <a:off x="6351109" y="3034439"/>
              <a:ext cx="480173" cy="395473"/>
              <a:chOff x="6673850" y="3522663"/>
              <a:chExt cx="1724025" cy="862012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2" name="Freeform 24">
                <a:extLst>
                  <a:ext uri="{FF2B5EF4-FFF2-40B4-BE49-F238E27FC236}">
                    <a16:creationId xmlns="" xmlns:a16="http://schemas.microsoft.com/office/drawing/2014/main" id="{8ECFBAA7-3504-41B8-8B7F-5A4230AEC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1025" y="3733802"/>
                <a:ext cx="1111247" cy="506854"/>
              </a:xfrm>
              <a:custGeom>
                <a:avLst/>
                <a:gdLst>
                  <a:gd name="T0" fmla="*/ 79 w 312"/>
                  <a:gd name="T1" fmla="*/ 31 h 148"/>
                  <a:gd name="T2" fmla="*/ 6 w 312"/>
                  <a:gd name="T3" fmla="*/ 0 h 148"/>
                  <a:gd name="T4" fmla="*/ 0 w 312"/>
                  <a:gd name="T5" fmla="*/ 18 h 148"/>
                  <a:gd name="T6" fmla="*/ 168 w 312"/>
                  <a:gd name="T7" fmla="*/ 90 h 148"/>
                  <a:gd name="T8" fmla="*/ 306 w 312"/>
                  <a:gd name="T9" fmla="*/ 148 h 148"/>
                  <a:gd name="T10" fmla="*/ 309 w 312"/>
                  <a:gd name="T11" fmla="*/ 129 h 148"/>
                  <a:gd name="T12" fmla="*/ 79 w 312"/>
                  <a:gd name="T13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148">
                    <a:moveTo>
                      <a:pt x="79" y="31"/>
                    </a:moveTo>
                    <a:cubicBezTo>
                      <a:pt x="55" y="20"/>
                      <a:pt x="30" y="10"/>
                      <a:pt x="6" y="0"/>
                    </a:cubicBezTo>
                    <a:cubicBezTo>
                      <a:pt x="4" y="6"/>
                      <a:pt x="2" y="12"/>
                      <a:pt x="0" y="18"/>
                    </a:cubicBezTo>
                    <a:cubicBezTo>
                      <a:pt x="55" y="44"/>
                      <a:pt x="112" y="67"/>
                      <a:pt x="168" y="90"/>
                    </a:cubicBezTo>
                    <a:cubicBezTo>
                      <a:pt x="214" y="110"/>
                      <a:pt x="260" y="129"/>
                      <a:pt x="306" y="148"/>
                    </a:cubicBezTo>
                    <a:cubicBezTo>
                      <a:pt x="309" y="129"/>
                      <a:pt x="309" y="129"/>
                      <a:pt x="309" y="129"/>
                    </a:cubicBezTo>
                    <a:cubicBezTo>
                      <a:pt x="312" y="130"/>
                      <a:pt x="158" y="65"/>
                      <a:pt x="7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25">
                <a:extLst>
                  <a:ext uri="{FF2B5EF4-FFF2-40B4-BE49-F238E27FC236}">
                    <a16:creationId xmlns="" xmlns:a16="http://schemas.microsoft.com/office/drawing/2014/main" id="{F19F099D-7634-464E-AAEE-261E3FEE0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3850" y="3522663"/>
                <a:ext cx="1724025" cy="862012"/>
              </a:xfrm>
              <a:custGeom>
                <a:avLst/>
                <a:gdLst>
                  <a:gd name="T0" fmla="*/ 431 w 435"/>
                  <a:gd name="T1" fmla="*/ 182 h 217"/>
                  <a:gd name="T2" fmla="*/ 377 w 435"/>
                  <a:gd name="T3" fmla="*/ 145 h 217"/>
                  <a:gd name="T4" fmla="*/ 205 w 435"/>
                  <a:gd name="T5" fmla="*/ 70 h 217"/>
                  <a:gd name="T6" fmla="*/ 41 w 435"/>
                  <a:gd name="T7" fmla="*/ 7 h 217"/>
                  <a:gd name="T8" fmla="*/ 5 w 435"/>
                  <a:gd name="T9" fmla="*/ 15 h 217"/>
                  <a:gd name="T10" fmla="*/ 5 w 435"/>
                  <a:gd name="T11" fmla="*/ 36 h 217"/>
                  <a:gd name="T12" fmla="*/ 19 w 435"/>
                  <a:gd name="T13" fmla="*/ 25 h 217"/>
                  <a:gd name="T14" fmla="*/ 17 w 435"/>
                  <a:gd name="T15" fmla="*/ 24 h 217"/>
                  <a:gd name="T16" fmla="*/ 19 w 435"/>
                  <a:gd name="T17" fmla="*/ 22 h 217"/>
                  <a:gd name="T18" fmla="*/ 19 w 435"/>
                  <a:gd name="T19" fmla="*/ 22 h 217"/>
                  <a:gd name="T20" fmla="*/ 21 w 435"/>
                  <a:gd name="T21" fmla="*/ 22 h 217"/>
                  <a:gd name="T22" fmla="*/ 21 w 435"/>
                  <a:gd name="T23" fmla="*/ 22 h 217"/>
                  <a:gd name="T24" fmla="*/ 21 w 435"/>
                  <a:gd name="T25" fmla="*/ 22 h 217"/>
                  <a:gd name="T26" fmla="*/ 24 w 435"/>
                  <a:gd name="T27" fmla="*/ 22 h 217"/>
                  <a:gd name="T28" fmla="*/ 25 w 435"/>
                  <a:gd name="T29" fmla="*/ 23 h 217"/>
                  <a:gd name="T30" fmla="*/ 28 w 435"/>
                  <a:gd name="T31" fmla="*/ 24 h 217"/>
                  <a:gd name="T32" fmla="*/ 29 w 435"/>
                  <a:gd name="T33" fmla="*/ 24 h 217"/>
                  <a:gd name="T34" fmla="*/ 32 w 435"/>
                  <a:gd name="T35" fmla="*/ 25 h 217"/>
                  <a:gd name="T36" fmla="*/ 36 w 435"/>
                  <a:gd name="T37" fmla="*/ 26 h 217"/>
                  <a:gd name="T38" fmla="*/ 51 w 435"/>
                  <a:gd name="T39" fmla="*/ 31 h 217"/>
                  <a:gd name="T40" fmla="*/ 54 w 435"/>
                  <a:gd name="T41" fmla="*/ 32 h 217"/>
                  <a:gd name="T42" fmla="*/ 67 w 435"/>
                  <a:gd name="T43" fmla="*/ 37 h 217"/>
                  <a:gd name="T44" fmla="*/ 74 w 435"/>
                  <a:gd name="T45" fmla="*/ 39 h 217"/>
                  <a:gd name="T46" fmla="*/ 74 w 435"/>
                  <a:gd name="T47" fmla="*/ 39 h 217"/>
                  <a:gd name="T48" fmla="*/ 105 w 435"/>
                  <a:gd name="T49" fmla="*/ 51 h 217"/>
                  <a:gd name="T50" fmla="*/ 303 w 435"/>
                  <a:gd name="T51" fmla="*/ 134 h 217"/>
                  <a:gd name="T52" fmla="*/ 378 w 435"/>
                  <a:gd name="T53" fmla="*/ 167 h 217"/>
                  <a:gd name="T54" fmla="*/ 413 w 435"/>
                  <a:gd name="T55" fmla="*/ 186 h 217"/>
                  <a:gd name="T56" fmla="*/ 410 w 435"/>
                  <a:gd name="T57" fmla="*/ 196 h 217"/>
                  <a:gd name="T58" fmla="*/ 398 w 435"/>
                  <a:gd name="T59" fmla="*/ 192 h 217"/>
                  <a:gd name="T60" fmla="*/ 408 w 435"/>
                  <a:gd name="T61" fmla="*/ 217 h 217"/>
                  <a:gd name="T62" fmla="*/ 412 w 435"/>
                  <a:gd name="T63" fmla="*/ 215 h 217"/>
                  <a:gd name="T64" fmla="*/ 431 w 435"/>
                  <a:gd name="T65" fmla="*/ 18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5" h="217">
                    <a:moveTo>
                      <a:pt x="431" y="182"/>
                    </a:moveTo>
                    <a:cubicBezTo>
                      <a:pt x="425" y="161"/>
                      <a:pt x="395" y="153"/>
                      <a:pt x="377" y="145"/>
                    </a:cubicBezTo>
                    <a:cubicBezTo>
                      <a:pt x="320" y="119"/>
                      <a:pt x="262" y="94"/>
                      <a:pt x="205" y="70"/>
                    </a:cubicBezTo>
                    <a:cubicBezTo>
                      <a:pt x="151" y="48"/>
                      <a:pt x="97" y="23"/>
                      <a:pt x="41" y="7"/>
                    </a:cubicBezTo>
                    <a:cubicBezTo>
                      <a:pt x="25" y="2"/>
                      <a:pt x="16" y="0"/>
                      <a:pt x="5" y="15"/>
                    </a:cubicBezTo>
                    <a:cubicBezTo>
                      <a:pt x="0" y="23"/>
                      <a:pt x="1" y="30"/>
                      <a:pt x="5" y="36"/>
                    </a:cubicBezTo>
                    <a:cubicBezTo>
                      <a:pt x="10" y="33"/>
                      <a:pt x="15" y="29"/>
                      <a:pt x="19" y="25"/>
                    </a:cubicBezTo>
                    <a:cubicBezTo>
                      <a:pt x="18" y="23"/>
                      <a:pt x="18" y="23"/>
                      <a:pt x="17" y="24"/>
                    </a:cubicBezTo>
                    <a:cubicBezTo>
                      <a:pt x="18" y="23"/>
                      <a:pt x="18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20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3" y="22"/>
                      <a:pt x="24" y="22"/>
                    </a:cubicBezTo>
                    <a:cubicBezTo>
                      <a:pt x="24" y="23"/>
                      <a:pt x="24" y="23"/>
                      <a:pt x="25" y="23"/>
                    </a:cubicBezTo>
                    <a:cubicBezTo>
                      <a:pt x="26" y="23"/>
                      <a:pt x="27" y="23"/>
                      <a:pt x="28" y="24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30" y="24"/>
                      <a:pt x="31" y="24"/>
                      <a:pt x="32" y="25"/>
                    </a:cubicBezTo>
                    <a:cubicBezTo>
                      <a:pt x="33" y="25"/>
                      <a:pt x="34" y="26"/>
                      <a:pt x="36" y="26"/>
                    </a:cubicBezTo>
                    <a:cubicBezTo>
                      <a:pt x="41" y="27"/>
                      <a:pt x="46" y="29"/>
                      <a:pt x="51" y="31"/>
                    </a:cubicBezTo>
                    <a:cubicBezTo>
                      <a:pt x="52" y="31"/>
                      <a:pt x="53" y="32"/>
                      <a:pt x="54" y="32"/>
                    </a:cubicBezTo>
                    <a:cubicBezTo>
                      <a:pt x="59" y="33"/>
                      <a:pt x="63" y="35"/>
                      <a:pt x="67" y="37"/>
                    </a:cubicBezTo>
                    <a:cubicBezTo>
                      <a:pt x="70" y="37"/>
                      <a:pt x="72" y="38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84" y="43"/>
                      <a:pt x="95" y="47"/>
                      <a:pt x="105" y="51"/>
                    </a:cubicBezTo>
                    <a:cubicBezTo>
                      <a:pt x="172" y="77"/>
                      <a:pt x="238" y="105"/>
                      <a:pt x="303" y="134"/>
                    </a:cubicBezTo>
                    <a:cubicBezTo>
                      <a:pt x="328" y="145"/>
                      <a:pt x="353" y="156"/>
                      <a:pt x="378" y="167"/>
                    </a:cubicBezTo>
                    <a:cubicBezTo>
                      <a:pt x="390" y="172"/>
                      <a:pt x="402" y="177"/>
                      <a:pt x="413" y="186"/>
                    </a:cubicBezTo>
                    <a:cubicBezTo>
                      <a:pt x="419" y="191"/>
                      <a:pt x="416" y="194"/>
                      <a:pt x="410" y="196"/>
                    </a:cubicBezTo>
                    <a:cubicBezTo>
                      <a:pt x="407" y="195"/>
                      <a:pt x="402" y="193"/>
                      <a:pt x="398" y="192"/>
                    </a:cubicBezTo>
                    <a:cubicBezTo>
                      <a:pt x="397" y="201"/>
                      <a:pt x="401" y="211"/>
                      <a:pt x="408" y="217"/>
                    </a:cubicBezTo>
                    <a:cubicBezTo>
                      <a:pt x="410" y="216"/>
                      <a:pt x="411" y="216"/>
                      <a:pt x="412" y="215"/>
                    </a:cubicBezTo>
                    <a:cubicBezTo>
                      <a:pt x="424" y="209"/>
                      <a:pt x="435" y="196"/>
                      <a:pt x="43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1" name="TextBox 32">
              <a:extLst>
                <a:ext uri="{FF2B5EF4-FFF2-40B4-BE49-F238E27FC236}">
                  <a16:creationId xmlns="" xmlns:a16="http://schemas.microsoft.com/office/drawing/2014/main" id="{934C72CD-AF46-45E6-ABB8-D463EE4D87B2}"/>
                </a:ext>
              </a:extLst>
            </p:cNvPr>
            <p:cNvSpPr txBox="1"/>
            <p:nvPr/>
          </p:nvSpPr>
          <p:spPr>
            <a:xfrm rot="899936">
              <a:off x="6944874" y="3407244"/>
              <a:ext cx="19786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Cite from </a:t>
              </a:r>
            </a:p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reliable sources.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444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1520" y="2427734"/>
            <a:ext cx="8640960" cy="21544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_______ d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iseases are caused by genes.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altLang="zh-CN" sz="2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457200" indent="-457200" algn="just">
              <a:buAutoNum type="arabicPeriod"/>
            </a:pPr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Genetic tests are _______ used for diseases with a strong connection between having a certain gene and getting a disease.</a:t>
            </a:r>
          </a:p>
          <a:p>
            <a:pPr marL="457200" indent="-457200" algn="just">
              <a:buAutoNum type="arabicPeriod"/>
            </a:pPr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Genes ___________ play a role in determining lifespan. </a:t>
            </a:r>
          </a:p>
          <a:p>
            <a:pPr marL="457200" indent="-457200" algn="just">
              <a:buAutoNum type="arabicPeriod"/>
            </a:pPr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________, you could design a genetic test if you want to figure out the likely date of your death. 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05" y="747395"/>
            <a:ext cx="5979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Complete the sentences with the words in the box. 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3568" y="1563638"/>
            <a:ext cx="7776864" cy="631254"/>
          </a:xfrm>
          <a:prstGeom prst="rect">
            <a:avLst/>
          </a:prstGeom>
          <a:noFill/>
          <a:ln>
            <a:solidFill>
              <a:srgbClr val="3741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itle 1"/>
          <p:cNvSpPr txBox="1"/>
          <p:nvPr/>
        </p:nvSpPr>
        <p:spPr>
          <a:xfrm>
            <a:off x="683568" y="155327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is it written?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9A0DF71C-44D6-4712-8650-B1FF516DC216}"/>
              </a:ext>
            </a:extLst>
          </p:cNvPr>
          <p:cNvSpPr txBox="1"/>
          <p:nvPr/>
        </p:nvSpPr>
        <p:spPr>
          <a:xfrm>
            <a:off x="755576" y="165280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theory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6392" y="1647119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do seem to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35615" y="1647118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Not all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7440" y="1628022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mainly 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45679E-6 L -0.6816 0.1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80" y="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46914E-7 L -0.19774 0.222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96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5679E-6 L -0.09341 0.3447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6.17284E-7 L -0.00781 0.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" y="283"/>
            <a:ext cx="9143498" cy="514293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251" y="284"/>
            <a:ext cx="3196838" cy="5142935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2258282" y="284"/>
            <a:ext cx="1220654" cy="5142935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2632891" y="284"/>
            <a:ext cx="887315" cy="5142935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5CF0FC5-0C00-49C1-B66C-C7965A6AEBA9}"/>
              </a:ext>
            </a:extLst>
          </p:cNvPr>
          <p:cNvSpPr/>
          <p:nvPr/>
        </p:nvSpPr>
        <p:spPr>
          <a:xfrm>
            <a:off x="3419872" y="1664221"/>
            <a:ext cx="6571457" cy="1876840"/>
          </a:xfrm>
          <a:prstGeom prst="rect">
            <a:avLst/>
          </a:prstGeom>
          <a:solidFill>
            <a:srgbClr val="FFFFFF">
              <a:alpha val="74000"/>
            </a:srgbClr>
          </a:solidFill>
          <a:ln>
            <a:noFill/>
          </a:ln>
          <a:effectLst>
            <a:outerShdw dist="50800" dir="5400000" algn="ctr" rotWithShape="0">
              <a:schemeClr val="bg1">
                <a:alpha val="43000"/>
              </a:schemeClr>
            </a:outerShdw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29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34237" y="2063918"/>
            <a:ext cx="252886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spc="213" dirty="0">
                <a:solidFill>
                  <a:schemeClr val="accent1"/>
                </a:solidFill>
                <a:latin typeface="Algerian" panose="04020705040A02060702" pitchFamily="82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Life</a:t>
            </a:r>
            <a:endParaRPr lang="zh-CN" altLang="en-US" sz="6000" cap="all" spc="213" dirty="0">
              <a:solidFill>
                <a:schemeClr val="accent1"/>
              </a:solidFill>
              <a:latin typeface="Algerian" panose="04020705040A02060702" pitchFamily="82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48"/>
          <p:cNvSpPr txBox="1"/>
          <p:nvPr/>
        </p:nvSpPr>
        <p:spPr>
          <a:xfrm>
            <a:off x="3489183" y="2294864"/>
            <a:ext cx="563580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37415C"/>
                </a:solidFill>
                <a:latin typeface="Aharoni" panose="02010803020104030203" pitchFamily="2" charset="-79"/>
                <a:ea typeface="Segoe UI Black" panose="020B0A02040204020203" pitchFamily="34" charset="0"/>
                <a:cs typeface="Aharoni" panose="02010803020104030203" pitchFamily="2" charset="-79"/>
                <a:sym typeface="+mn-lt"/>
              </a:rPr>
              <a:t>Overview of the Unit</a:t>
            </a:r>
          </a:p>
        </p:txBody>
      </p:sp>
    </p:spTree>
    <p:extLst>
      <p:ext uri="{BB962C8B-B14F-4D97-AF65-F5344CB8AC3E}">
        <p14:creationId xmlns:p14="http://schemas.microsoft.com/office/powerpoint/2010/main" val="411491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/>
          <p:cNvSpPr txBox="1"/>
          <p:nvPr/>
        </p:nvSpPr>
        <p:spPr>
          <a:xfrm>
            <a:off x="312200" y="1347614"/>
            <a:ext cx="8280920" cy="47768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400" dirty="0"/>
              <a:t>1</a:t>
            </a:r>
            <a:r>
              <a:rPr lang="en-US" altLang="zh-CN" sz="2000" dirty="0"/>
              <a:t>. </a:t>
            </a:r>
            <a:r>
              <a:rPr lang="en-US" altLang="zh-CN" sz="2000" dirty="0">
                <a:solidFill>
                  <a:srgbClr val="FF0000"/>
                </a:solidFill>
              </a:rPr>
              <a:t>Not all </a:t>
            </a:r>
            <a:r>
              <a:rPr lang="en-US" altLang="zh-CN" sz="2000" dirty="0"/>
              <a:t>diseases are caused by genes.</a:t>
            </a:r>
          </a:p>
          <a:p>
            <a:pPr marL="514350" indent="-51435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endParaRPr lang="en-US" altLang="zh-CN" sz="2000" dirty="0"/>
          </a:p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000" dirty="0"/>
              <a:t>2. Genetic tests are </a:t>
            </a:r>
            <a:r>
              <a:rPr lang="en-US" altLang="zh-CN" sz="2000" dirty="0">
                <a:solidFill>
                  <a:srgbClr val="FF0000"/>
                </a:solidFill>
              </a:rPr>
              <a:t>mainly</a:t>
            </a:r>
            <a:r>
              <a:rPr lang="en-US" altLang="zh-CN" sz="2000" dirty="0"/>
              <a:t> used for diseases with a strong connection between having a certain gene and getting a disease.</a:t>
            </a:r>
          </a:p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zh-CN" sz="2000" dirty="0"/>
          </a:p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000" dirty="0"/>
              <a:t>3. Genes do </a:t>
            </a:r>
            <a:r>
              <a:rPr lang="en-US" altLang="zh-CN" sz="2000" dirty="0">
                <a:solidFill>
                  <a:srgbClr val="FF0000"/>
                </a:solidFill>
              </a:rPr>
              <a:t>seem to </a:t>
            </a:r>
            <a:r>
              <a:rPr lang="en-US" altLang="zh-CN" sz="2000" dirty="0"/>
              <a:t>play a role in determining lifespan.</a:t>
            </a:r>
          </a:p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zh-CN" sz="2000" dirty="0"/>
          </a:p>
          <a:p>
            <a:pPr marL="0" indent="0">
              <a:lnSpc>
                <a:spcPts val="286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/>
                </a:solidFill>
              </a:rPr>
              <a:t>4. In theory</a:t>
            </a:r>
            <a:r>
              <a:rPr lang="en-US" altLang="zh-CN" sz="2000" dirty="0"/>
              <a:t>, you could design a genetic test if you want to figure out the likely date of your death. </a:t>
            </a:r>
          </a:p>
        </p:txBody>
      </p:sp>
      <p:sp>
        <p:nvSpPr>
          <p:cNvPr id="15" name="Title 1"/>
          <p:cNvSpPr txBox="1"/>
          <p:nvPr/>
        </p:nvSpPr>
        <p:spPr>
          <a:xfrm>
            <a:off x="611505" y="175895"/>
            <a:ext cx="542607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is it written?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8BB7645-C43D-4B3D-8F11-33EFB1AAB272}"/>
              </a:ext>
            </a:extLst>
          </p:cNvPr>
          <p:cNvGrpSpPr/>
          <p:nvPr/>
        </p:nvGrpSpPr>
        <p:grpSpPr>
          <a:xfrm>
            <a:off x="5148064" y="565115"/>
            <a:ext cx="3775256" cy="1400532"/>
            <a:chOff x="4936176" y="2840339"/>
            <a:chExt cx="3775256" cy="1400532"/>
          </a:xfrm>
        </p:grpSpPr>
        <p:sp>
          <p:nvSpPr>
            <p:cNvPr id="10" name="Freeform 2">
              <a:extLst>
                <a:ext uri="{FF2B5EF4-FFF2-40B4-BE49-F238E27FC236}">
                  <a16:creationId xmlns="" xmlns:a16="http://schemas.microsoft.com/office/drawing/2014/main" id="{5851CCC5-773F-493C-97D0-83D9074A3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6176" y="2840339"/>
              <a:ext cx="1499111" cy="492927"/>
            </a:xfrm>
            <a:custGeom>
              <a:avLst/>
              <a:gdLst>
                <a:gd name="T0" fmla="*/ 983 w 1203"/>
                <a:gd name="T1" fmla="*/ 0 h 440"/>
                <a:gd name="T2" fmla="*/ 784 w 1203"/>
                <a:gd name="T3" fmla="*/ 125 h 440"/>
                <a:gd name="T4" fmla="*/ 784 w 1203"/>
                <a:gd name="T5" fmla="*/ 125 h 440"/>
                <a:gd name="T6" fmla="*/ 740 w 1203"/>
                <a:gd name="T7" fmla="*/ 125 h 440"/>
                <a:gd name="T8" fmla="*/ 740 w 1203"/>
                <a:gd name="T9" fmla="*/ 144 h 440"/>
                <a:gd name="T10" fmla="*/ 699 w 1203"/>
                <a:gd name="T11" fmla="*/ 144 h 440"/>
                <a:gd name="T12" fmla="*/ 699 w 1203"/>
                <a:gd name="T13" fmla="*/ 158 h 440"/>
                <a:gd name="T14" fmla="*/ 334 w 1203"/>
                <a:gd name="T15" fmla="*/ 158 h 440"/>
                <a:gd name="T16" fmla="*/ 309 w 1203"/>
                <a:gd name="T17" fmla="*/ 182 h 440"/>
                <a:gd name="T18" fmla="*/ 282 w 1203"/>
                <a:gd name="T19" fmla="*/ 160 h 440"/>
                <a:gd name="T20" fmla="*/ 56 w 1203"/>
                <a:gd name="T21" fmla="*/ 160 h 440"/>
                <a:gd name="T22" fmla="*/ 31 w 1203"/>
                <a:gd name="T23" fmla="*/ 185 h 440"/>
                <a:gd name="T24" fmla="*/ 698 w 1203"/>
                <a:gd name="T25" fmla="*/ 185 h 440"/>
                <a:gd name="T26" fmla="*/ 698 w 1203"/>
                <a:gd name="T27" fmla="*/ 198 h 440"/>
                <a:gd name="T28" fmla="*/ 18 w 1203"/>
                <a:gd name="T29" fmla="*/ 198 h 440"/>
                <a:gd name="T30" fmla="*/ 0 w 1203"/>
                <a:gd name="T31" fmla="*/ 217 h 440"/>
                <a:gd name="T32" fmla="*/ 0 w 1203"/>
                <a:gd name="T33" fmla="*/ 232 h 440"/>
                <a:gd name="T34" fmla="*/ 40 w 1203"/>
                <a:gd name="T35" fmla="*/ 272 h 440"/>
                <a:gd name="T36" fmla="*/ 86 w 1203"/>
                <a:gd name="T37" fmla="*/ 272 h 440"/>
                <a:gd name="T38" fmla="*/ 110 w 1203"/>
                <a:gd name="T39" fmla="*/ 247 h 440"/>
                <a:gd name="T40" fmla="*/ 142 w 1203"/>
                <a:gd name="T41" fmla="*/ 278 h 440"/>
                <a:gd name="T42" fmla="*/ 173 w 1203"/>
                <a:gd name="T43" fmla="*/ 278 h 440"/>
                <a:gd name="T44" fmla="*/ 188 w 1203"/>
                <a:gd name="T45" fmla="*/ 262 h 440"/>
                <a:gd name="T46" fmla="*/ 205 w 1203"/>
                <a:gd name="T47" fmla="*/ 278 h 440"/>
                <a:gd name="T48" fmla="*/ 247 w 1203"/>
                <a:gd name="T49" fmla="*/ 278 h 440"/>
                <a:gd name="T50" fmla="*/ 275 w 1203"/>
                <a:gd name="T51" fmla="*/ 244 h 440"/>
                <a:gd name="T52" fmla="*/ 300 w 1203"/>
                <a:gd name="T53" fmla="*/ 244 h 440"/>
                <a:gd name="T54" fmla="*/ 326 w 1203"/>
                <a:gd name="T55" fmla="*/ 282 h 440"/>
                <a:gd name="T56" fmla="*/ 699 w 1203"/>
                <a:gd name="T57" fmla="*/ 282 h 440"/>
                <a:gd name="T58" fmla="*/ 699 w 1203"/>
                <a:gd name="T59" fmla="*/ 295 h 440"/>
                <a:gd name="T60" fmla="*/ 740 w 1203"/>
                <a:gd name="T61" fmla="*/ 295 h 440"/>
                <a:gd name="T62" fmla="*/ 740 w 1203"/>
                <a:gd name="T63" fmla="*/ 314 h 440"/>
                <a:gd name="T64" fmla="*/ 784 w 1203"/>
                <a:gd name="T65" fmla="*/ 314 h 440"/>
                <a:gd name="T66" fmla="*/ 784 w 1203"/>
                <a:gd name="T67" fmla="*/ 314 h 440"/>
                <a:gd name="T68" fmla="*/ 983 w 1203"/>
                <a:gd name="T69" fmla="*/ 440 h 440"/>
                <a:gd name="T70" fmla="*/ 1203 w 1203"/>
                <a:gd name="T71" fmla="*/ 220 h 440"/>
                <a:gd name="T72" fmla="*/ 983 w 1203"/>
                <a:gd name="T73" fmla="*/ 0 h 440"/>
                <a:gd name="T74" fmla="*/ 1104 w 1203"/>
                <a:gd name="T75" fmla="*/ 269 h 440"/>
                <a:gd name="T76" fmla="*/ 1055 w 1203"/>
                <a:gd name="T77" fmla="*/ 220 h 440"/>
                <a:gd name="T78" fmla="*/ 1104 w 1203"/>
                <a:gd name="T79" fmla="*/ 171 h 440"/>
                <a:gd name="T80" fmla="*/ 1154 w 1203"/>
                <a:gd name="T81" fmla="*/ 220 h 440"/>
                <a:gd name="T82" fmla="*/ 1104 w 1203"/>
                <a:gd name="T83" fmla="*/ 26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3" h="440">
                  <a:moveTo>
                    <a:pt x="983" y="0"/>
                  </a:moveTo>
                  <a:cubicBezTo>
                    <a:pt x="895" y="0"/>
                    <a:pt x="819" y="51"/>
                    <a:pt x="784" y="125"/>
                  </a:cubicBezTo>
                  <a:cubicBezTo>
                    <a:pt x="784" y="125"/>
                    <a:pt x="784" y="125"/>
                    <a:pt x="784" y="125"/>
                  </a:cubicBezTo>
                  <a:cubicBezTo>
                    <a:pt x="740" y="125"/>
                    <a:pt x="740" y="125"/>
                    <a:pt x="740" y="125"/>
                  </a:cubicBezTo>
                  <a:cubicBezTo>
                    <a:pt x="740" y="144"/>
                    <a:pt x="740" y="144"/>
                    <a:pt x="740" y="144"/>
                  </a:cubicBezTo>
                  <a:cubicBezTo>
                    <a:pt x="699" y="144"/>
                    <a:pt x="699" y="144"/>
                    <a:pt x="699" y="144"/>
                  </a:cubicBezTo>
                  <a:cubicBezTo>
                    <a:pt x="699" y="158"/>
                    <a:pt x="699" y="158"/>
                    <a:pt x="699" y="158"/>
                  </a:cubicBezTo>
                  <a:cubicBezTo>
                    <a:pt x="334" y="158"/>
                    <a:pt x="334" y="158"/>
                    <a:pt x="334" y="158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282" y="160"/>
                    <a:pt x="282" y="160"/>
                    <a:pt x="28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698" y="185"/>
                    <a:pt x="698" y="185"/>
                    <a:pt x="698" y="185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86" y="272"/>
                    <a:pt x="86" y="272"/>
                    <a:pt x="86" y="272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42" y="278"/>
                    <a:pt x="142" y="278"/>
                    <a:pt x="142" y="278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205" y="278"/>
                    <a:pt x="205" y="278"/>
                    <a:pt x="205" y="278"/>
                  </a:cubicBezTo>
                  <a:cubicBezTo>
                    <a:pt x="247" y="278"/>
                    <a:pt x="247" y="278"/>
                    <a:pt x="247" y="278"/>
                  </a:cubicBezTo>
                  <a:cubicBezTo>
                    <a:pt x="275" y="244"/>
                    <a:pt x="275" y="244"/>
                    <a:pt x="275" y="244"/>
                  </a:cubicBezTo>
                  <a:cubicBezTo>
                    <a:pt x="300" y="244"/>
                    <a:pt x="300" y="244"/>
                    <a:pt x="300" y="244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9" y="295"/>
                    <a:pt x="699" y="295"/>
                    <a:pt x="699" y="295"/>
                  </a:cubicBezTo>
                  <a:cubicBezTo>
                    <a:pt x="740" y="295"/>
                    <a:pt x="740" y="295"/>
                    <a:pt x="740" y="295"/>
                  </a:cubicBezTo>
                  <a:cubicBezTo>
                    <a:pt x="740" y="314"/>
                    <a:pt x="740" y="314"/>
                    <a:pt x="740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784" y="314"/>
                    <a:pt x="784" y="314"/>
                    <a:pt x="784" y="314"/>
                  </a:cubicBezTo>
                  <a:cubicBezTo>
                    <a:pt x="819" y="389"/>
                    <a:pt x="895" y="440"/>
                    <a:pt x="983" y="440"/>
                  </a:cubicBezTo>
                  <a:cubicBezTo>
                    <a:pt x="1104" y="440"/>
                    <a:pt x="1203" y="341"/>
                    <a:pt x="1203" y="220"/>
                  </a:cubicBezTo>
                  <a:cubicBezTo>
                    <a:pt x="1203" y="98"/>
                    <a:pt x="1104" y="0"/>
                    <a:pt x="983" y="0"/>
                  </a:cubicBezTo>
                  <a:close/>
                  <a:moveTo>
                    <a:pt x="1104" y="269"/>
                  </a:moveTo>
                  <a:cubicBezTo>
                    <a:pt x="1077" y="269"/>
                    <a:pt x="1055" y="247"/>
                    <a:pt x="1055" y="220"/>
                  </a:cubicBezTo>
                  <a:cubicBezTo>
                    <a:pt x="1055" y="193"/>
                    <a:pt x="1077" y="171"/>
                    <a:pt x="1104" y="171"/>
                  </a:cubicBezTo>
                  <a:cubicBezTo>
                    <a:pt x="1131" y="171"/>
                    <a:pt x="1154" y="193"/>
                    <a:pt x="1154" y="220"/>
                  </a:cubicBezTo>
                  <a:cubicBezTo>
                    <a:pt x="1154" y="247"/>
                    <a:pt x="1131" y="269"/>
                    <a:pt x="1104" y="26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9">
              <a:extLst>
                <a:ext uri="{FF2B5EF4-FFF2-40B4-BE49-F238E27FC236}">
                  <a16:creationId xmlns="" xmlns:a16="http://schemas.microsoft.com/office/drawing/2014/main" id="{862007D4-FC08-4F0E-B7B4-352D6388A966}"/>
                </a:ext>
              </a:extLst>
            </p:cNvPr>
            <p:cNvSpPr>
              <a:spLocks noEditPoints="1"/>
            </p:cNvSpPr>
            <p:nvPr/>
          </p:nvSpPr>
          <p:spPr bwMode="auto">
            <a:xfrm rot="221548">
              <a:off x="6633137" y="3047376"/>
              <a:ext cx="2066969" cy="1193495"/>
            </a:xfrm>
            <a:custGeom>
              <a:avLst/>
              <a:gdLst>
                <a:gd name="T0" fmla="*/ 26 w 527"/>
                <a:gd name="T1" fmla="*/ 18 h 263"/>
                <a:gd name="T2" fmla="*/ 1 w 527"/>
                <a:gd name="T3" fmla="*/ 157 h 263"/>
                <a:gd name="T4" fmla="*/ 17 w 527"/>
                <a:gd name="T5" fmla="*/ 180 h 263"/>
                <a:gd name="T6" fmla="*/ 478 w 527"/>
                <a:gd name="T7" fmla="*/ 261 h 263"/>
                <a:gd name="T8" fmla="*/ 500 w 527"/>
                <a:gd name="T9" fmla="*/ 245 h 263"/>
                <a:gd name="T10" fmla="*/ 525 w 527"/>
                <a:gd name="T11" fmla="*/ 106 h 263"/>
                <a:gd name="T12" fmla="*/ 509 w 527"/>
                <a:gd name="T13" fmla="*/ 84 h 263"/>
                <a:gd name="T14" fmla="*/ 49 w 527"/>
                <a:gd name="T15" fmla="*/ 2 h 263"/>
                <a:gd name="T16" fmla="*/ 26 w 527"/>
                <a:gd name="T17" fmla="*/ 18 h 263"/>
                <a:gd name="T18" fmla="*/ 97 w 527"/>
                <a:gd name="T19" fmla="*/ 102 h 263"/>
                <a:gd name="T20" fmla="*/ 63 w 527"/>
                <a:gd name="T21" fmla="*/ 126 h 263"/>
                <a:gd name="T22" fmla="*/ 39 w 527"/>
                <a:gd name="T23" fmla="*/ 92 h 263"/>
                <a:gd name="T24" fmla="*/ 73 w 527"/>
                <a:gd name="T25" fmla="*/ 68 h 263"/>
                <a:gd name="T26" fmla="*/ 97 w 527"/>
                <a:gd name="T27" fmla="*/ 10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7" h="263">
                  <a:moveTo>
                    <a:pt x="26" y="18"/>
                  </a:moveTo>
                  <a:cubicBezTo>
                    <a:pt x="1" y="157"/>
                    <a:pt x="1" y="157"/>
                    <a:pt x="1" y="157"/>
                  </a:cubicBezTo>
                  <a:cubicBezTo>
                    <a:pt x="0" y="168"/>
                    <a:pt x="7" y="178"/>
                    <a:pt x="17" y="18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88" y="263"/>
                    <a:pt x="498" y="256"/>
                    <a:pt x="500" y="245"/>
                  </a:cubicBezTo>
                  <a:cubicBezTo>
                    <a:pt x="525" y="106"/>
                    <a:pt x="525" y="106"/>
                    <a:pt x="525" y="106"/>
                  </a:cubicBezTo>
                  <a:cubicBezTo>
                    <a:pt x="527" y="96"/>
                    <a:pt x="520" y="86"/>
                    <a:pt x="509" y="8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38" y="0"/>
                    <a:pt x="28" y="7"/>
                    <a:pt x="26" y="18"/>
                  </a:cubicBezTo>
                  <a:close/>
                  <a:moveTo>
                    <a:pt x="97" y="102"/>
                  </a:moveTo>
                  <a:cubicBezTo>
                    <a:pt x="94" y="119"/>
                    <a:pt x="79" y="129"/>
                    <a:pt x="63" y="126"/>
                  </a:cubicBezTo>
                  <a:cubicBezTo>
                    <a:pt x="47" y="124"/>
                    <a:pt x="36" y="108"/>
                    <a:pt x="39" y="92"/>
                  </a:cubicBezTo>
                  <a:cubicBezTo>
                    <a:pt x="41" y="76"/>
                    <a:pt x="57" y="65"/>
                    <a:pt x="73" y="68"/>
                  </a:cubicBezTo>
                  <a:cubicBezTo>
                    <a:pt x="89" y="71"/>
                    <a:pt x="100" y="86"/>
                    <a:pt x="97" y="102"/>
                  </a:cubicBezTo>
                  <a:close/>
                </a:path>
              </a:pathLst>
            </a:custGeom>
            <a:solidFill>
              <a:srgbClr val="EB63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13" name="Group 23">
              <a:extLst>
                <a:ext uri="{FF2B5EF4-FFF2-40B4-BE49-F238E27FC236}">
                  <a16:creationId xmlns="" xmlns:a16="http://schemas.microsoft.com/office/drawing/2014/main" id="{61E8CCC8-C6DE-405F-B961-5C1724C42069}"/>
                </a:ext>
              </a:extLst>
            </p:cNvPr>
            <p:cNvGrpSpPr/>
            <p:nvPr/>
          </p:nvGrpSpPr>
          <p:grpSpPr>
            <a:xfrm>
              <a:off x="6351109" y="3034439"/>
              <a:ext cx="480173" cy="395473"/>
              <a:chOff x="6673850" y="3522663"/>
              <a:chExt cx="1724025" cy="862012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" name="Freeform 24">
                <a:extLst>
                  <a:ext uri="{FF2B5EF4-FFF2-40B4-BE49-F238E27FC236}">
                    <a16:creationId xmlns="" xmlns:a16="http://schemas.microsoft.com/office/drawing/2014/main" id="{DCBA7FBB-C1B9-4250-BC64-D2E7C77EF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1025" y="3733802"/>
                <a:ext cx="1111247" cy="506854"/>
              </a:xfrm>
              <a:custGeom>
                <a:avLst/>
                <a:gdLst>
                  <a:gd name="T0" fmla="*/ 79 w 312"/>
                  <a:gd name="T1" fmla="*/ 31 h 148"/>
                  <a:gd name="T2" fmla="*/ 6 w 312"/>
                  <a:gd name="T3" fmla="*/ 0 h 148"/>
                  <a:gd name="T4" fmla="*/ 0 w 312"/>
                  <a:gd name="T5" fmla="*/ 18 h 148"/>
                  <a:gd name="T6" fmla="*/ 168 w 312"/>
                  <a:gd name="T7" fmla="*/ 90 h 148"/>
                  <a:gd name="T8" fmla="*/ 306 w 312"/>
                  <a:gd name="T9" fmla="*/ 148 h 148"/>
                  <a:gd name="T10" fmla="*/ 309 w 312"/>
                  <a:gd name="T11" fmla="*/ 129 h 148"/>
                  <a:gd name="T12" fmla="*/ 79 w 312"/>
                  <a:gd name="T13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148">
                    <a:moveTo>
                      <a:pt x="79" y="31"/>
                    </a:moveTo>
                    <a:cubicBezTo>
                      <a:pt x="55" y="20"/>
                      <a:pt x="30" y="10"/>
                      <a:pt x="6" y="0"/>
                    </a:cubicBezTo>
                    <a:cubicBezTo>
                      <a:pt x="4" y="6"/>
                      <a:pt x="2" y="12"/>
                      <a:pt x="0" y="18"/>
                    </a:cubicBezTo>
                    <a:cubicBezTo>
                      <a:pt x="55" y="44"/>
                      <a:pt x="112" y="67"/>
                      <a:pt x="168" y="90"/>
                    </a:cubicBezTo>
                    <a:cubicBezTo>
                      <a:pt x="214" y="110"/>
                      <a:pt x="260" y="129"/>
                      <a:pt x="306" y="148"/>
                    </a:cubicBezTo>
                    <a:cubicBezTo>
                      <a:pt x="309" y="129"/>
                      <a:pt x="309" y="129"/>
                      <a:pt x="309" y="129"/>
                    </a:cubicBezTo>
                    <a:cubicBezTo>
                      <a:pt x="312" y="130"/>
                      <a:pt x="158" y="65"/>
                      <a:pt x="7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25">
                <a:extLst>
                  <a:ext uri="{FF2B5EF4-FFF2-40B4-BE49-F238E27FC236}">
                    <a16:creationId xmlns="" xmlns:a16="http://schemas.microsoft.com/office/drawing/2014/main" id="{C526C561-FF13-413D-A316-79FB8393A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3850" y="3522663"/>
                <a:ext cx="1724025" cy="862012"/>
              </a:xfrm>
              <a:custGeom>
                <a:avLst/>
                <a:gdLst>
                  <a:gd name="T0" fmla="*/ 431 w 435"/>
                  <a:gd name="T1" fmla="*/ 182 h 217"/>
                  <a:gd name="T2" fmla="*/ 377 w 435"/>
                  <a:gd name="T3" fmla="*/ 145 h 217"/>
                  <a:gd name="T4" fmla="*/ 205 w 435"/>
                  <a:gd name="T5" fmla="*/ 70 h 217"/>
                  <a:gd name="T6" fmla="*/ 41 w 435"/>
                  <a:gd name="T7" fmla="*/ 7 h 217"/>
                  <a:gd name="T8" fmla="*/ 5 w 435"/>
                  <a:gd name="T9" fmla="*/ 15 h 217"/>
                  <a:gd name="T10" fmla="*/ 5 w 435"/>
                  <a:gd name="T11" fmla="*/ 36 h 217"/>
                  <a:gd name="T12" fmla="*/ 19 w 435"/>
                  <a:gd name="T13" fmla="*/ 25 h 217"/>
                  <a:gd name="T14" fmla="*/ 17 w 435"/>
                  <a:gd name="T15" fmla="*/ 24 h 217"/>
                  <a:gd name="T16" fmla="*/ 19 w 435"/>
                  <a:gd name="T17" fmla="*/ 22 h 217"/>
                  <a:gd name="T18" fmla="*/ 19 w 435"/>
                  <a:gd name="T19" fmla="*/ 22 h 217"/>
                  <a:gd name="T20" fmla="*/ 21 w 435"/>
                  <a:gd name="T21" fmla="*/ 22 h 217"/>
                  <a:gd name="T22" fmla="*/ 21 w 435"/>
                  <a:gd name="T23" fmla="*/ 22 h 217"/>
                  <a:gd name="T24" fmla="*/ 21 w 435"/>
                  <a:gd name="T25" fmla="*/ 22 h 217"/>
                  <a:gd name="T26" fmla="*/ 24 w 435"/>
                  <a:gd name="T27" fmla="*/ 22 h 217"/>
                  <a:gd name="T28" fmla="*/ 25 w 435"/>
                  <a:gd name="T29" fmla="*/ 23 h 217"/>
                  <a:gd name="T30" fmla="*/ 28 w 435"/>
                  <a:gd name="T31" fmla="*/ 24 h 217"/>
                  <a:gd name="T32" fmla="*/ 29 w 435"/>
                  <a:gd name="T33" fmla="*/ 24 h 217"/>
                  <a:gd name="T34" fmla="*/ 32 w 435"/>
                  <a:gd name="T35" fmla="*/ 25 h 217"/>
                  <a:gd name="T36" fmla="*/ 36 w 435"/>
                  <a:gd name="T37" fmla="*/ 26 h 217"/>
                  <a:gd name="T38" fmla="*/ 51 w 435"/>
                  <a:gd name="T39" fmla="*/ 31 h 217"/>
                  <a:gd name="T40" fmla="*/ 54 w 435"/>
                  <a:gd name="T41" fmla="*/ 32 h 217"/>
                  <a:gd name="T42" fmla="*/ 67 w 435"/>
                  <a:gd name="T43" fmla="*/ 37 h 217"/>
                  <a:gd name="T44" fmla="*/ 74 w 435"/>
                  <a:gd name="T45" fmla="*/ 39 h 217"/>
                  <a:gd name="T46" fmla="*/ 74 w 435"/>
                  <a:gd name="T47" fmla="*/ 39 h 217"/>
                  <a:gd name="T48" fmla="*/ 105 w 435"/>
                  <a:gd name="T49" fmla="*/ 51 h 217"/>
                  <a:gd name="T50" fmla="*/ 303 w 435"/>
                  <a:gd name="T51" fmla="*/ 134 h 217"/>
                  <a:gd name="T52" fmla="*/ 378 w 435"/>
                  <a:gd name="T53" fmla="*/ 167 h 217"/>
                  <a:gd name="T54" fmla="*/ 413 w 435"/>
                  <a:gd name="T55" fmla="*/ 186 h 217"/>
                  <a:gd name="T56" fmla="*/ 410 w 435"/>
                  <a:gd name="T57" fmla="*/ 196 h 217"/>
                  <a:gd name="T58" fmla="*/ 398 w 435"/>
                  <a:gd name="T59" fmla="*/ 192 h 217"/>
                  <a:gd name="T60" fmla="*/ 408 w 435"/>
                  <a:gd name="T61" fmla="*/ 217 h 217"/>
                  <a:gd name="T62" fmla="*/ 412 w 435"/>
                  <a:gd name="T63" fmla="*/ 215 h 217"/>
                  <a:gd name="T64" fmla="*/ 431 w 435"/>
                  <a:gd name="T65" fmla="*/ 18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5" h="217">
                    <a:moveTo>
                      <a:pt x="431" y="182"/>
                    </a:moveTo>
                    <a:cubicBezTo>
                      <a:pt x="425" y="161"/>
                      <a:pt x="395" y="153"/>
                      <a:pt x="377" y="145"/>
                    </a:cubicBezTo>
                    <a:cubicBezTo>
                      <a:pt x="320" y="119"/>
                      <a:pt x="262" y="94"/>
                      <a:pt x="205" y="70"/>
                    </a:cubicBezTo>
                    <a:cubicBezTo>
                      <a:pt x="151" y="48"/>
                      <a:pt x="97" y="23"/>
                      <a:pt x="41" y="7"/>
                    </a:cubicBezTo>
                    <a:cubicBezTo>
                      <a:pt x="25" y="2"/>
                      <a:pt x="16" y="0"/>
                      <a:pt x="5" y="15"/>
                    </a:cubicBezTo>
                    <a:cubicBezTo>
                      <a:pt x="0" y="23"/>
                      <a:pt x="1" y="30"/>
                      <a:pt x="5" y="36"/>
                    </a:cubicBezTo>
                    <a:cubicBezTo>
                      <a:pt x="10" y="33"/>
                      <a:pt x="15" y="29"/>
                      <a:pt x="19" y="25"/>
                    </a:cubicBezTo>
                    <a:cubicBezTo>
                      <a:pt x="18" y="23"/>
                      <a:pt x="18" y="23"/>
                      <a:pt x="17" y="24"/>
                    </a:cubicBezTo>
                    <a:cubicBezTo>
                      <a:pt x="18" y="23"/>
                      <a:pt x="18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20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3" y="22"/>
                      <a:pt x="24" y="22"/>
                    </a:cubicBezTo>
                    <a:cubicBezTo>
                      <a:pt x="24" y="23"/>
                      <a:pt x="24" y="23"/>
                      <a:pt x="25" y="23"/>
                    </a:cubicBezTo>
                    <a:cubicBezTo>
                      <a:pt x="26" y="23"/>
                      <a:pt x="27" y="23"/>
                      <a:pt x="28" y="24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30" y="24"/>
                      <a:pt x="31" y="24"/>
                      <a:pt x="32" y="25"/>
                    </a:cubicBezTo>
                    <a:cubicBezTo>
                      <a:pt x="33" y="25"/>
                      <a:pt x="34" y="26"/>
                      <a:pt x="36" y="26"/>
                    </a:cubicBezTo>
                    <a:cubicBezTo>
                      <a:pt x="41" y="27"/>
                      <a:pt x="46" y="29"/>
                      <a:pt x="51" y="31"/>
                    </a:cubicBezTo>
                    <a:cubicBezTo>
                      <a:pt x="52" y="31"/>
                      <a:pt x="53" y="32"/>
                      <a:pt x="54" y="32"/>
                    </a:cubicBezTo>
                    <a:cubicBezTo>
                      <a:pt x="59" y="33"/>
                      <a:pt x="63" y="35"/>
                      <a:pt x="67" y="37"/>
                    </a:cubicBezTo>
                    <a:cubicBezTo>
                      <a:pt x="70" y="37"/>
                      <a:pt x="72" y="38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84" y="43"/>
                      <a:pt x="95" y="47"/>
                      <a:pt x="105" y="51"/>
                    </a:cubicBezTo>
                    <a:cubicBezTo>
                      <a:pt x="172" y="77"/>
                      <a:pt x="238" y="105"/>
                      <a:pt x="303" y="134"/>
                    </a:cubicBezTo>
                    <a:cubicBezTo>
                      <a:pt x="328" y="145"/>
                      <a:pt x="353" y="156"/>
                      <a:pt x="378" y="167"/>
                    </a:cubicBezTo>
                    <a:cubicBezTo>
                      <a:pt x="390" y="172"/>
                      <a:pt x="402" y="177"/>
                      <a:pt x="413" y="186"/>
                    </a:cubicBezTo>
                    <a:cubicBezTo>
                      <a:pt x="419" y="191"/>
                      <a:pt x="416" y="194"/>
                      <a:pt x="410" y="196"/>
                    </a:cubicBezTo>
                    <a:cubicBezTo>
                      <a:pt x="407" y="195"/>
                      <a:pt x="402" y="193"/>
                      <a:pt x="398" y="192"/>
                    </a:cubicBezTo>
                    <a:cubicBezTo>
                      <a:pt x="397" y="201"/>
                      <a:pt x="401" y="211"/>
                      <a:pt x="408" y="217"/>
                    </a:cubicBezTo>
                    <a:cubicBezTo>
                      <a:pt x="410" y="216"/>
                      <a:pt x="411" y="216"/>
                      <a:pt x="412" y="215"/>
                    </a:cubicBezTo>
                    <a:cubicBezTo>
                      <a:pt x="424" y="209"/>
                      <a:pt x="435" y="196"/>
                      <a:pt x="43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6" name="TextBox 32">
              <a:extLst>
                <a:ext uri="{FF2B5EF4-FFF2-40B4-BE49-F238E27FC236}">
                  <a16:creationId xmlns="" xmlns:a16="http://schemas.microsoft.com/office/drawing/2014/main" id="{9AFE92A7-C7DD-47B3-AC3B-F142DD8911D9}"/>
                </a:ext>
              </a:extLst>
            </p:cNvPr>
            <p:cNvSpPr txBox="1"/>
            <p:nvPr/>
          </p:nvSpPr>
          <p:spPr>
            <a:xfrm rot="899936">
              <a:off x="6948550" y="3379318"/>
              <a:ext cx="17628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Avoid absolute statements.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>
            <a:extLst>
              <a:ext uri="{FF2B5EF4-FFF2-40B4-BE49-F238E27FC236}">
                <a16:creationId xmlns="" xmlns:a16="http://schemas.microsoft.com/office/drawing/2014/main" id="{6446661B-1AA6-44F6-8CF3-5F7D0A63B6EB}"/>
              </a:ext>
            </a:extLst>
          </p:cNvPr>
          <p:cNvGrpSpPr/>
          <p:nvPr/>
        </p:nvGrpSpPr>
        <p:grpSpPr>
          <a:xfrm>
            <a:off x="2129282" y="2248159"/>
            <a:ext cx="670977" cy="415323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3" name="Freeform 7">
              <a:extLst>
                <a:ext uri="{FF2B5EF4-FFF2-40B4-BE49-F238E27FC236}">
                  <a16:creationId xmlns="" xmlns:a16="http://schemas.microsoft.com/office/drawing/2014/main" id="{DCCB4727-2918-4F80-9933-5756567A19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8">
              <a:extLst>
                <a:ext uri="{FF2B5EF4-FFF2-40B4-BE49-F238E27FC236}">
                  <a16:creationId xmlns="" xmlns:a16="http://schemas.microsoft.com/office/drawing/2014/main" id="{87147192-67FC-4E21-B22D-B6E722002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48">
            <a:extLst>
              <a:ext uri="{FF2B5EF4-FFF2-40B4-BE49-F238E27FC236}">
                <a16:creationId xmlns="" xmlns:a16="http://schemas.microsoft.com/office/drawing/2014/main" id="{8EFE1817-3AE4-4987-A241-63CDB47D157F}"/>
              </a:ext>
            </a:extLst>
          </p:cNvPr>
          <p:cNvGrpSpPr/>
          <p:nvPr/>
        </p:nvGrpSpPr>
        <p:grpSpPr>
          <a:xfrm>
            <a:off x="1115616" y="1203598"/>
            <a:ext cx="531540" cy="1257692"/>
            <a:chOff x="2000250" y="1211262"/>
            <a:chExt cx="512763" cy="1265238"/>
          </a:xfrm>
        </p:grpSpPr>
        <p:grpSp>
          <p:nvGrpSpPr>
            <p:cNvPr id="6" name="Group 145">
              <a:extLst>
                <a:ext uri="{FF2B5EF4-FFF2-40B4-BE49-F238E27FC236}">
                  <a16:creationId xmlns="" xmlns:a16="http://schemas.microsoft.com/office/drawing/2014/main" id="{18D5BA0A-9A64-475D-9414-4AC5B16DBC36}"/>
                </a:ext>
              </a:extLst>
            </p:cNvPr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9" name="Oval 7">
                <a:extLst>
                  <a:ext uri="{FF2B5EF4-FFF2-40B4-BE49-F238E27FC236}">
                    <a16:creationId xmlns="" xmlns:a16="http://schemas.microsoft.com/office/drawing/2014/main" id="{5357F3D2-68F0-4EF5-AD3B-113541FBA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9">
                <a:extLst>
                  <a:ext uri="{FF2B5EF4-FFF2-40B4-BE49-F238E27FC236}">
                    <a16:creationId xmlns="" xmlns:a16="http://schemas.microsoft.com/office/drawing/2014/main" id="{A3C95257-3E2B-40A4-8FB1-0C9411229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0">
                <a:extLst>
                  <a:ext uri="{FF2B5EF4-FFF2-40B4-BE49-F238E27FC236}">
                    <a16:creationId xmlns="" xmlns:a16="http://schemas.microsoft.com/office/drawing/2014/main" id="{E27A89DE-0926-45FF-9E87-9300887CB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>
                <a:extLst>
                  <a:ext uri="{FF2B5EF4-FFF2-40B4-BE49-F238E27FC236}">
                    <a16:creationId xmlns="" xmlns:a16="http://schemas.microsoft.com/office/drawing/2014/main" id="{5BFCF680-AF65-41D2-865F-6CBBA12A1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8">
                <a:extLst>
                  <a:ext uri="{FF2B5EF4-FFF2-40B4-BE49-F238E27FC236}">
                    <a16:creationId xmlns="" xmlns:a16="http://schemas.microsoft.com/office/drawing/2014/main" id="{1A095C70-6074-4E3C-A6B2-AF227FBC1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="" xmlns:a16="http://schemas.microsoft.com/office/drawing/2014/main" id="{DC3C4FCE-6DD8-4A2E-AC7D-6C964442E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1">
                <a:extLst>
                  <a:ext uri="{FF2B5EF4-FFF2-40B4-BE49-F238E27FC236}">
                    <a16:creationId xmlns="" xmlns:a16="http://schemas.microsoft.com/office/drawing/2014/main" id="{D978A17A-71B8-4596-9E7E-DC783F75F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6">
                <a:extLst>
                  <a:ext uri="{FF2B5EF4-FFF2-40B4-BE49-F238E27FC236}">
                    <a16:creationId xmlns="" xmlns:a16="http://schemas.microsoft.com/office/drawing/2014/main" id="{28442DA6-2CEF-4EF4-9B10-6E16C3EC3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37">
                <a:extLst>
                  <a:ext uri="{FF2B5EF4-FFF2-40B4-BE49-F238E27FC236}">
                    <a16:creationId xmlns="" xmlns:a16="http://schemas.microsoft.com/office/drawing/2014/main" id="{CC68DE7C-19A7-4D08-A077-48B8E3FFF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8">
                <a:extLst>
                  <a:ext uri="{FF2B5EF4-FFF2-40B4-BE49-F238E27FC236}">
                    <a16:creationId xmlns="" xmlns:a16="http://schemas.microsoft.com/office/drawing/2014/main" id="{6BF0A99A-D24B-438E-AE81-EC116B9F8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9">
                <a:extLst>
                  <a:ext uri="{FF2B5EF4-FFF2-40B4-BE49-F238E27FC236}">
                    <a16:creationId xmlns="" xmlns:a16="http://schemas.microsoft.com/office/drawing/2014/main" id="{E509D460-94DF-4FA7-A1A2-5444ED913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40">
                <a:extLst>
                  <a:ext uri="{FF2B5EF4-FFF2-40B4-BE49-F238E27FC236}">
                    <a16:creationId xmlns="" xmlns:a16="http://schemas.microsoft.com/office/drawing/2014/main" id="{D3B1E8D7-09D8-4227-B263-C690CE81A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>
              <a:extLst>
                <a:ext uri="{FF2B5EF4-FFF2-40B4-BE49-F238E27FC236}">
                  <a16:creationId xmlns="" xmlns:a16="http://schemas.microsoft.com/office/drawing/2014/main" id="{0AC1C284-F1E3-4460-A611-B92935E50D5B}"/>
                </a:ext>
              </a:extLst>
            </p:cNvPr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8" name="Freeform 8">
                <a:extLst>
                  <a:ext uri="{FF2B5EF4-FFF2-40B4-BE49-F238E27FC236}">
                    <a16:creationId xmlns="" xmlns:a16="http://schemas.microsoft.com/office/drawing/2014/main" id="{5525FF73-1706-4ACB-876F-6A27A16D7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="" xmlns:a16="http://schemas.microsoft.com/office/drawing/2014/main" id="{4832C30E-1B41-46D5-847D-4A952A1D1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Freeform 76">
                <a:extLst>
                  <a:ext uri="{FF2B5EF4-FFF2-40B4-BE49-F238E27FC236}">
                    <a16:creationId xmlns="" xmlns:a16="http://schemas.microsoft.com/office/drawing/2014/main" id="{534B8F3A-6F61-43AE-888E-23D9890BA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77">
                <a:extLst>
                  <a:ext uri="{FF2B5EF4-FFF2-40B4-BE49-F238E27FC236}">
                    <a16:creationId xmlns="" xmlns:a16="http://schemas.microsoft.com/office/drawing/2014/main" id="{AC5EF891-EBF6-4CCD-A629-115BEAA8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78">
                <a:extLst>
                  <a:ext uri="{FF2B5EF4-FFF2-40B4-BE49-F238E27FC236}">
                    <a16:creationId xmlns="" xmlns:a16="http://schemas.microsoft.com/office/drawing/2014/main" id="{B68CCCC3-4AC6-471D-8F21-3235D0658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79">
                <a:extLst>
                  <a:ext uri="{FF2B5EF4-FFF2-40B4-BE49-F238E27FC236}">
                    <a16:creationId xmlns="" xmlns:a16="http://schemas.microsoft.com/office/drawing/2014/main" id="{F424ABCC-3E42-4056-B9DF-760F6E23F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0">
                <a:extLst>
                  <a:ext uri="{FF2B5EF4-FFF2-40B4-BE49-F238E27FC236}">
                    <a16:creationId xmlns="" xmlns:a16="http://schemas.microsoft.com/office/drawing/2014/main" id="{FE776364-116C-4168-B82D-32DADB0E0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82">
                <a:extLst>
                  <a:ext uri="{FF2B5EF4-FFF2-40B4-BE49-F238E27FC236}">
                    <a16:creationId xmlns="" xmlns:a16="http://schemas.microsoft.com/office/drawing/2014/main" id="{A36D7F41-7379-49EC-BE34-58AF2A363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83">
                <a:extLst>
                  <a:ext uri="{FF2B5EF4-FFF2-40B4-BE49-F238E27FC236}">
                    <a16:creationId xmlns="" xmlns:a16="http://schemas.microsoft.com/office/drawing/2014/main" id="{80BD866B-96CC-4255-BA02-CD5627CFE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4">
                <a:extLst>
                  <a:ext uri="{FF2B5EF4-FFF2-40B4-BE49-F238E27FC236}">
                    <a16:creationId xmlns="" xmlns:a16="http://schemas.microsoft.com/office/drawing/2014/main" id="{A74AE913-7043-4286-9D1B-D5DB3FC9F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86">
                <a:extLst>
                  <a:ext uri="{FF2B5EF4-FFF2-40B4-BE49-F238E27FC236}">
                    <a16:creationId xmlns="" xmlns:a16="http://schemas.microsoft.com/office/drawing/2014/main" id="{A031A7E6-DC42-43D8-81ED-2B1F710EB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Group 144">
            <a:extLst>
              <a:ext uri="{FF2B5EF4-FFF2-40B4-BE49-F238E27FC236}">
                <a16:creationId xmlns="" xmlns:a16="http://schemas.microsoft.com/office/drawing/2014/main" id="{69F4E6B5-7061-4617-B3F1-B35555FDD717}"/>
              </a:ext>
            </a:extLst>
          </p:cNvPr>
          <p:cNvGrpSpPr/>
          <p:nvPr/>
        </p:nvGrpSpPr>
        <p:grpSpPr>
          <a:xfrm>
            <a:off x="1218655" y="1929493"/>
            <a:ext cx="456402" cy="319482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32" name="Freeform 54">
              <a:extLst>
                <a:ext uri="{FF2B5EF4-FFF2-40B4-BE49-F238E27FC236}">
                  <a16:creationId xmlns="" xmlns:a16="http://schemas.microsoft.com/office/drawing/2014/main" id="{492D1F2F-68EB-4E7A-A6DF-9FCE75E86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55">
              <a:extLst>
                <a:ext uri="{FF2B5EF4-FFF2-40B4-BE49-F238E27FC236}">
                  <a16:creationId xmlns="" xmlns:a16="http://schemas.microsoft.com/office/drawing/2014/main" id="{EFC917C8-C03A-4875-902D-55E2A7C3A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56">
              <a:extLst>
                <a:ext uri="{FF2B5EF4-FFF2-40B4-BE49-F238E27FC236}">
                  <a16:creationId xmlns="" xmlns:a16="http://schemas.microsoft.com/office/drawing/2014/main" id="{C6F5D550-9DC2-4950-9F6B-1C1FE0513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57">
              <a:extLst>
                <a:ext uri="{FF2B5EF4-FFF2-40B4-BE49-F238E27FC236}">
                  <a16:creationId xmlns="" xmlns:a16="http://schemas.microsoft.com/office/drawing/2014/main" id="{DDC8CB97-8A4B-47AE-A4B2-609E30EB8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58">
              <a:extLst>
                <a:ext uri="{FF2B5EF4-FFF2-40B4-BE49-F238E27FC236}">
                  <a16:creationId xmlns="" xmlns:a16="http://schemas.microsoft.com/office/drawing/2014/main" id="{2E0478FF-455F-45B6-A598-C962A3BF3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59">
              <a:extLst>
                <a:ext uri="{FF2B5EF4-FFF2-40B4-BE49-F238E27FC236}">
                  <a16:creationId xmlns="" xmlns:a16="http://schemas.microsoft.com/office/drawing/2014/main" id="{6C9B2EC3-0867-4B47-B89C-A29E4DF84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60">
              <a:extLst>
                <a:ext uri="{FF2B5EF4-FFF2-40B4-BE49-F238E27FC236}">
                  <a16:creationId xmlns="" xmlns:a16="http://schemas.microsoft.com/office/drawing/2014/main" id="{05F5AC4D-FACA-4AF5-9DD2-42E379476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61">
              <a:extLst>
                <a:ext uri="{FF2B5EF4-FFF2-40B4-BE49-F238E27FC236}">
                  <a16:creationId xmlns="" xmlns:a16="http://schemas.microsoft.com/office/drawing/2014/main" id="{B047BFF3-FB81-4172-ACFF-160794527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="" xmlns:a16="http://schemas.microsoft.com/office/drawing/2014/main" id="{792E13F2-3BDD-4390-AD6B-D15EE95A3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63">
              <a:extLst>
                <a:ext uri="{FF2B5EF4-FFF2-40B4-BE49-F238E27FC236}">
                  <a16:creationId xmlns="" xmlns:a16="http://schemas.microsoft.com/office/drawing/2014/main" id="{93C15083-DBE7-4332-87B4-7A148072F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64">
              <a:extLst>
                <a:ext uri="{FF2B5EF4-FFF2-40B4-BE49-F238E27FC236}">
                  <a16:creationId xmlns="" xmlns:a16="http://schemas.microsoft.com/office/drawing/2014/main" id="{1F76ED87-EA8E-4439-85C8-31AD5C0BD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65">
              <a:extLst>
                <a:ext uri="{FF2B5EF4-FFF2-40B4-BE49-F238E27FC236}">
                  <a16:creationId xmlns="" xmlns:a16="http://schemas.microsoft.com/office/drawing/2014/main" id="{F9063E31-839A-410F-8FAE-0A77354DB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66">
              <a:extLst>
                <a:ext uri="{FF2B5EF4-FFF2-40B4-BE49-F238E27FC236}">
                  <a16:creationId xmlns="" xmlns:a16="http://schemas.microsoft.com/office/drawing/2014/main" id="{C4B9B68A-BEB3-4C2A-A102-1A7F2EC4C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67">
              <a:extLst>
                <a:ext uri="{FF2B5EF4-FFF2-40B4-BE49-F238E27FC236}">
                  <a16:creationId xmlns="" xmlns:a16="http://schemas.microsoft.com/office/drawing/2014/main" id="{E05DE657-48E5-4910-9891-0818A48BD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68">
              <a:extLst>
                <a:ext uri="{FF2B5EF4-FFF2-40B4-BE49-F238E27FC236}">
                  <a16:creationId xmlns="" xmlns:a16="http://schemas.microsoft.com/office/drawing/2014/main" id="{933D7D17-9CE3-44C5-8469-15B1935E8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69">
              <a:extLst>
                <a:ext uri="{FF2B5EF4-FFF2-40B4-BE49-F238E27FC236}">
                  <a16:creationId xmlns="" xmlns:a16="http://schemas.microsoft.com/office/drawing/2014/main" id="{D0A04320-7AE1-48D0-978F-759618F03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70">
              <a:extLst>
                <a:ext uri="{FF2B5EF4-FFF2-40B4-BE49-F238E27FC236}">
                  <a16:creationId xmlns="" xmlns:a16="http://schemas.microsoft.com/office/drawing/2014/main" id="{B9175080-1A74-449A-9F50-2A670D84E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71">
              <a:extLst>
                <a:ext uri="{FF2B5EF4-FFF2-40B4-BE49-F238E27FC236}">
                  <a16:creationId xmlns="" xmlns:a16="http://schemas.microsoft.com/office/drawing/2014/main" id="{174EA519-AF71-4B8C-8D31-61631C6C0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72">
              <a:extLst>
                <a:ext uri="{FF2B5EF4-FFF2-40B4-BE49-F238E27FC236}">
                  <a16:creationId xmlns="" xmlns:a16="http://schemas.microsoft.com/office/drawing/2014/main" id="{B3762D13-14DC-407D-B075-8E82F4EEC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5">
              <a:extLst>
                <a:ext uri="{FF2B5EF4-FFF2-40B4-BE49-F238E27FC236}">
                  <a16:creationId xmlns="" xmlns:a16="http://schemas.microsoft.com/office/drawing/2014/main" id="{610261D3-A4B9-46AD-9A59-87DEF5C32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149">
            <a:extLst>
              <a:ext uri="{FF2B5EF4-FFF2-40B4-BE49-F238E27FC236}">
                <a16:creationId xmlns="" xmlns:a16="http://schemas.microsoft.com/office/drawing/2014/main" id="{257F1433-C25B-4810-B0EA-7406374A17C8}"/>
              </a:ext>
            </a:extLst>
          </p:cNvPr>
          <p:cNvGrpSpPr/>
          <p:nvPr/>
        </p:nvGrpSpPr>
        <p:grpSpPr>
          <a:xfrm>
            <a:off x="1797272" y="3779837"/>
            <a:ext cx="542480" cy="1146087"/>
            <a:chOff x="2973388" y="3517900"/>
            <a:chExt cx="581025" cy="1249362"/>
          </a:xfrm>
        </p:grpSpPr>
        <p:sp>
          <p:nvSpPr>
            <p:cNvPr id="53" name="Rectangle 42">
              <a:extLst>
                <a:ext uri="{FF2B5EF4-FFF2-40B4-BE49-F238E27FC236}">
                  <a16:creationId xmlns="" xmlns:a16="http://schemas.microsoft.com/office/drawing/2014/main" id="{373C3E82-3983-4D7D-AB75-0B2407592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43">
              <a:extLst>
                <a:ext uri="{FF2B5EF4-FFF2-40B4-BE49-F238E27FC236}">
                  <a16:creationId xmlns="" xmlns:a16="http://schemas.microsoft.com/office/drawing/2014/main" id="{9FA28528-C92A-40D5-B3D0-960134CF8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44">
              <a:extLst>
                <a:ext uri="{FF2B5EF4-FFF2-40B4-BE49-F238E27FC236}">
                  <a16:creationId xmlns="" xmlns:a16="http://schemas.microsoft.com/office/drawing/2014/main" id="{DE77BB17-A967-467B-9651-8215D5B10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45">
              <a:extLst>
                <a:ext uri="{FF2B5EF4-FFF2-40B4-BE49-F238E27FC236}">
                  <a16:creationId xmlns="" xmlns:a16="http://schemas.microsoft.com/office/drawing/2014/main" id="{1035E44A-C1AC-4A83-8248-17374C37E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46">
              <a:extLst>
                <a:ext uri="{FF2B5EF4-FFF2-40B4-BE49-F238E27FC236}">
                  <a16:creationId xmlns="" xmlns:a16="http://schemas.microsoft.com/office/drawing/2014/main" id="{9CFBC0FA-A527-4FA1-B7BF-B02C544A7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8" name="Group 147">
              <a:extLst>
                <a:ext uri="{FF2B5EF4-FFF2-40B4-BE49-F238E27FC236}">
                  <a16:creationId xmlns="" xmlns:a16="http://schemas.microsoft.com/office/drawing/2014/main" id="{B169F182-F5BC-49EB-A01C-5437B6FE8C42}"/>
                </a:ext>
              </a:extLst>
            </p:cNvPr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59" name="Group 146">
                <a:extLst>
                  <a:ext uri="{FF2B5EF4-FFF2-40B4-BE49-F238E27FC236}">
                    <a16:creationId xmlns="" xmlns:a16="http://schemas.microsoft.com/office/drawing/2014/main" id="{17FE618C-9426-4D64-8F1E-452D7F46E3F2}"/>
                  </a:ext>
                </a:extLst>
              </p:cNvPr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61" name="Oval 5">
                  <a:extLst>
                    <a:ext uri="{FF2B5EF4-FFF2-40B4-BE49-F238E27FC236}">
                      <a16:creationId xmlns="" xmlns:a16="http://schemas.microsoft.com/office/drawing/2014/main" id="{4D382BC8-4D31-4E1F-B8D6-E0EC7F99D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印品黑体" panose="00000500000000000000" pitchFamily="2" charset="-122"/>
                    <a:ea typeface="印品黑体" panose="00000500000000000000" pitchFamily="2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6">
                  <a:extLst>
                    <a:ext uri="{FF2B5EF4-FFF2-40B4-BE49-F238E27FC236}">
                      <a16:creationId xmlns="" xmlns:a16="http://schemas.microsoft.com/office/drawing/2014/main" id="{8FC36BB1-9D9B-4DC8-B00F-A2F3A2F44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印品黑体" panose="00000500000000000000" pitchFamily="2" charset="-122"/>
                    <a:ea typeface="印品黑体" panose="00000500000000000000" pitchFamily="2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47">
                  <a:extLst>
                    <a:ext uri="{FF2B5EF4-FFF2-40B4-BE49-F238E27FC236}">
                      <a16:creationId xmlns="" xmlns:a16="http://schemas.microsoft.com/office/drawing/2014/main" id="{4ED89F93-6FFB-4AC6-B908-24579EAF3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印品黑体" panose="00000500000000000000" pitchFamily="2" charset="-122"/>
                    <a:ea typeface="印品黑体" panose="00000500000000000000" pitchFamily="2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8">
                  <a:extLst>
                    <a:ext uri="{FF2B5EF4-FFF2-40B4-BE49-F238E27FC236}">
                      <a16:creationId xmlns="" xmlns:a16="http://schemas.microsoft.com/office/drawing/2014/main" id="{9C190F93-FFDE-4E0C-AB3F-7FF9EE9450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印品黑体" panose="00000500000000000000" pitchFamily="2" charset="-122"/>
                    <a:ea typeface="印品黑体" panose="00000500000000000000" pitchFamily="2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49">
                  <a:extLst>
                    <a:ext uri="{FF2B5EF4-FFF2-40B4-BE49-F238E27FC236}">
                      <a16:creationId xmlns="" xmlns:a16="http://schemas.microsoft.com/office/drawing/2014/main" id="{603C285C-2B6F-433B-8B47-25C177B4F9B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印品黑体" panose="00000500000000000000" pitchFamily="2" charset="-122"/>
                    <a:ea typeface="印品黑体" panose="00000500000000000000" pitchFamily="2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0" name="Freeform 87">
                <a:extLst>
                  <a:ext uri="{FF2B5EF4-FFF2-40B4-BE49-F238E27FC236}">
                    <a16:creationId xmlns="" xmlns:a16="http://schemas.microsoft.com/office/drawing/2014/main" id="{35E3512D-015F-4EE0-803E-FC7F6C3CD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Group 20">
            <a:extLst>
              <a:ext uri="{FF2B5EF4-FFF2-40B4-BE49-F238E27FC236}">
                <a16:creationId xmlns="" xmlns:a16="http://schemas.microsoft.com/office/drawing/2014/main" id="{A87D6FA9-F160-4D80-8DD9-BDD4905D185C}"/>
              </a:ext>
            </a:extLst>
          </p:cNvPr>
          <p:cNvGrpSpPr/>
          <p:nvPr/>
        </p:nvGrpSpPr>
        <p:grpSpPr>
          <a:xfrm>
            <a:off x="2167077" y="933994"/>
            <a:ext cx="1106050" cy="715947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67" name="Freeform 7">
              <a:extLst>
                <a:ext uri="{FF2B5EF4-FFF2-40B4-BE49-F238E27FC236}">
                  <a16:creationId xmlns="" xmlns:a16="http://schemas.microsoft.com/office/drawing/2014/main" id="{B6E59A02-31BA-4378-8B88-9FF11D22B6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8">
              <a:extLst>
                <a:ext uri="{FF2B5EF4-FFF2-40B4-BE49-F238E27FC236}">
                  <a16:creationId xmlns="" xmlns:a16="http://schemas.microsoft.com/office/drawing/2014/main" id="{76FD3E06-01D5-416B-8C5A-58085639A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23">
            <a:extLst>
              <a:ext uri="{FF2B5EF4-FFF2-40B4-BE49-F238E27FC236}">
                <a16:creationId xmlns="" xmlns:a16="http://schemas.microsoft.com/office/drawing/2014/main" id="{6F1C9157-97A6-463C-9618-EEA45C1D50C1}"/>
              </a:ext>
            </a:extLst>
          </p:cNvPr>
          <p:cNvGrpSpPr/>
          <p:nvPr/>
        </p:nvGrpSpPr>
        <p:grpSpPr>
          <a:xfrm>
            <a:off x="147269" y="1422469"/>
            <a:ext cx="990635" cy="573217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70" name="Freeform 7">
              <a:extLst>
                <a:ext uri="{FF2B5EF4-FFF2-40B4-BE49-F238E27FC236}">
                  <a16:creationId xmlns="" xmlns:a16="http://schemas.microsoft.com/office/drawing/2014/main" id="{4DB22C60-FC43-48C2-917E-E8E66EDCCD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8">
              <a:extLst>
                <a:ext uri="{FF2B5EF4-FFF2-40B4-BE49-F238E27FC236}">
                  <a16:creationId xmlns="" xmlns:a16="http://schemas.microsoft.com/office/drawing/2014/main" id="{3AAD29F2-86F3-4763-8104-793651754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32">
            <a:extLst>
              <a:ext uri="{FF2B5EF4-FFF2-40B4-BE49-F238E27FC236}">
                <a16:creationId xmlns="" xmlns:a16="http://schemas.microsoft.com/office/drawing/2014/main" id="{54EF9025-F509-4EAF-B798-2A66D5024B43}"/>
              </a:ext>
            </a:extLst>
          </p:cNvPr>
          <p:cNvGrpSpPr/>
          <p:nvPr/>
        </p:nvGrpSpPr>
        <p:grpSpPr>
          <a:xfrm>
            <a:off x="489008" y="2707590"/>
            <a:ext cx="756015" cy="464689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73" name="Freeform 7">
              <a:extLst>
                <a:ext uri="{FF2B5EF4-FFF2-40B4-BE49-F238E27FC236}">
                  <a16:creationId xmlns="" xmlns:a16="http://schemas.microsoft.com/office/drawing/2014/main" id="{DD3FDC3F-6427-45F5-A358-CA9FBD46E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">
              <a:extLst>
                <a:ext uri="{FF2B5EF4-FFF2-40B4-BE49-F238E27FC236}">
                  <a16:creationId xmlns="" xmlns:a16="http://schemas.microsoft.com/office/drawing/2014/main" id="{6219CDD4-8B3E-42EC-8BA5-656B4A12A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46">
            <a:extLst>
              <a:ext uri="{FF2B5EF4-FFF2-40B4-BE49-F238E27FC236}">
                <a16:creationId xmlns="" xmlns:a16="http://schemas.microsoft.com/office/drawing/2014/main" id="{FEA5F477-78E5-4773-BD27-544D830F22C0}"/>
              </a:ext>
            </a:extLst>
          </p:cNvPr>
          <p:cNvSpPr>
            <a:spLocks noEditPoints="1"/>
          </p:cNvSpPr>
          <p:nvPr/>
        </p:nvSpPr>
        <p:spPr bwMode="auto">
          <a:xfrm>
            <a:off x="3552729" y="2018322"/>
            <a:ext cx="549640" cy="52029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46">
            <a:extLst>
              <a:ext uri="{FF2B5EF4-FFF2-40B4-BE49-F238E27FC236}">
                <a16:creationId xmlns="" xmlns:a16="http://schemas.microsoft.com/office/drawing/2014/main" id="{5BC380BC-9CC4-452F-8CE7-74C3324B5CA6}"/>
              </a:ext>
            </a:extLst>
          </p:cNvPr>
          <p:cNvSpPr>
            <a:spLocks noEditPoints="1"/>
          </p:cNvSpPr>
          <p:nvPr/>
        </p:nvSpPr>
        <p:spPr bwMode="auto">
          <a:xfrm>
            <a:off x="3552729" y="3049631"/>
            <a:ext cx="549640" cy="52029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46">
            <a:extLst>
              <a:ext uri="{FF2B5EF4-FFF2-40B4-BE49-F238E27FC236}">
                <a16:creationId xmlns="" xmlns:a16="http://schemas.microsoft.com/office/drawing/2014/main" id="{886B8FB6-E348-4A67-AAE7-BFCBE16E8EC2}"/>
              </a:ext>
            </a:extLst>
          </p:cNvPr>
          <p:cNvSpPr>
            <a:spLocks noEditPoints="1"/>
          </p:cNvSpPr>
          <p:nvPr/>
        </p:nvSpPr>
        <p:spPr bwMode="auto">
          <a:xfrm>
            <a:off x="3552729" y="4067681"/>
            <a:ext cx="549640" cy="52029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>
            <a:extLst>
              <a:ext uri="{FF2B5EF4-FFF2-40B4-BE49-F238E27FC236}">
                <a16:creationId xmlns="" xmlns:a16="http://schemas.microsoft.com/office/drawing/2014/main" id="{4F20F969-C0F3-4C8A-BDBF-72997C280AEF}"/>
              </a:ext>
            </a:extLst>
          </p:cNvPr>
          <p:cNvSpPr txBox="1">
            <a:spLocks/>
          </p:cNvSpPr>
          <p:nvPr/>
        </p:nvSpPr>
        <p:spPr>
          <a:xfrm>
            <a:off x="4292156" y="2008006"/>
            <a:ext cx="4637744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Take both sides into account.</a:t>
            </a:r>
          </a:p>
        </p:txBody>
      </p:sp>
      <p:sp>
        <p:nvSpPr>
          <p:cNvPr id="84" name="Text Placeholder 3">
            <a:extLst>
              <a:ext uri="{FF2B5EF4-FFF2-40B4-BE49-F238E27FC236}">
                <a16:creationId xmlns="" xmlns:a16="http://schemas.microsoft.com/office/drawing/2014/main" id="{2C4E1747-0D71-4C00-8D0A-9EAF5B871643}"/>
              </a:ext>
            </a:extLst>
          </p:cNvPr>
          <p:cNvSpPr txBox="1">
            <a:spLocks/>
          </p:cNvSpPr>
          <p:nvPr/>
        </p:nvSpPr>
        <p:spPr>
          <a:xfrm>
            <a:off x="4292156" y="3034577"/>
            <a:ext cx="417902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Cite from reliable sources.</a:t>
            </a:r>
          </a:p>
        </p:txBody>
      </p:sp>
      <p:sp>
        <p:nvSpPr>
          <p:cNvPr id="87" name="Text Placeholder 3">
            <a:extLst>
              <a:ext uri="{FF2B5EF4-FFF2-40B4-BE49-F238E27FC236}">
                <a16:creationId xmlns="" xmlns:a16="http://schemas.microsoft.com/office/drawing/2014/main" id="{A681457A-F98F-4959-8473-77EBCCF0D684}"/>
              </a:ext>
            </a:extLst>
          </p:cNvPr>
          <p:cNvSpPr txBox="1">
            <a:spLocks/>
          </p:cNvSpPr>
          <p:nvPr/>
        </p:nvSpPr>
        <p:spPr>
          <a:xfrm>
            <a:off x="4292156" y="4061148"/>
            <a:ext cx="4310411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Avoid absolute statements.</a:t>
            </a:r>
          </a:p>
        </p:txBody>
      </p:sp>
      <p:sp>
        <p:nvSpPr>
          <p:cNvPr id="95" name="Title 1">
            <a:extLst>
              <a:ext uri="{FF2B5EF4-FFF2-40B4-BE49-F238E27FC236}">
                <a16:creationId xmlns="" xmlns:a16="http://schemas.microsoft.com/office/drawing/2014/main" id="{975952C2-0A86-417B-9AE8-B3C158A78232}"/>
              </a:ext>
            </a:extLst>
          </p:cNvPr>
          <p:cNvSpPr txBox="1"/>
          <p:nvPr/>
        </p:nvSpPr>
        <p:spPr>
          <a:xfrm>
            <a:off x="611559" y="175643"/>
            <a:ext cx="6336705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Techniques of Scientific Expositions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矩形: 圆角 95">
            <a:extLst>
              <a:ext uri="{FF2B5EF4-FFF2-40B4-BE49-F238E27FC236}">
                <a16:creationId xmlns="" xmlns:a16="http://schemas.microsoft.com/office/drawing/2014/main" id="{B42119F9-2373-49EA-87AE-D6FDF94677A5}"/>
              </a:ext>
            </a:extLst>
          </p:cNvPr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: 圆角 29">
            <a:extLst>
              <a:ext uri="{FF2B5EF4-FFF2-40B4-BE49-F238E27FC236}">
                <a16:creationId xmlns="" xmlns:a16="http://schemas.microsoft.com/office/drawing/2014/main" id="{E9D21FA6-C3C5-447D-8509-4E6B80A5A3CF}"/>
              </a:ext>
            </a:extLst>
          </p:cNvPr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带形: 上凸 97">
            <a:extLst>
              <a:ext uri="{FF2B5EF4-FFF2-40B4-BE49-F238E27FC236}">
                <a16:creationId xmlns="" xmlns:a16="http://schemas.microsoft.com/office/drawing/2014/main" id="{0EEAA0A5-6930-499B-914B-AC66722B3E7A}"/>
              </a:ext>
            </a:extLst>
          </p:cNvPr>
          <p:cNvSpPr/>
          <p:nvPr/>
        </p:nvSpPr>
        <p:spPr>
          <a:xfrm>
            <a:off x="5223470" y="902566"/>
            <a:ext cx="3068179" cy="715947"/>
          </a:xfrm>
          <a:prstGeom prst="ribbon2">
            <a:avLst>
              <a:gd name="adj1" fmla="val 24819"/>
              <a:gd name="adj2" fmla="val 60510"/>
            </a:avLst>
          </a:prstGeom>
          <a:solidFill>
            <a:srgbClr val="EB63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454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D7CDAAD-B4F3-4662-B9AC-FC7255D5A46C}"/>
              </a:ext>
            </a:extLst>
          </p:cNvPr>
          <p:cNvGrpSpPr/>
          <p:nvPr/>
        </p:nvGrpSpPr>
        <p:grpSpPr>
          <a:xfrm>
            <a:off x="0" y="1651169"/>
            <a:ext cx="9290781" cy="1838810"/>
            <a:chOff x="170694" y="161749"/>
            <a:chExt cx="3936004" cy="779005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3E6AD5C-FDC5-4C93-B1AD-EEEE84A82D45}"/>
                </a:ext>
              </a:extLst>
            </p:cNvPr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rgbClr val="C4C7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>
                <a:solidFill>
                  <a:srgbClr val="4CA6C6"/>
                </a:solidFill>
              </a:endParaRPr>
            </a:p>
          </p:txBody>
        </p:sp>
        <p:sp>
          <p:nvSpPr>
            <p:cNvPr id="18" name="平行四边形 17">
              <a:extLst>
                <a:ext uri="{FF2B5EF4-FFF2-40B4-BE49-F238E27FC236}">
                  <a16:creationId xmlns="" xmlns:a16="http://schemas.microsoft.com/office/drawing/2014/main" id="{747D281D-AA45-4C48-B28F-CA791D2B4986}"/>
                </a:ext>
              </a:extLst>
            </p:cNvPr>
            <p:cNvSpPr/>
            <p:nvPr/>
          </p:nvSpPr>
          <p:spPr>
            <a:xfrm>
              <a:off x="223517" y="161749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3741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/>
            </a:p>
          </p:txBody>
        </p:sp>
      </p:grpSp>
      <p:sp>
        <p:nvSpPr>
          <p:cNvPr id="20" name="TextBox 48">
            <a:extLst>
              <a:ext uri="{FF2B5EF4-FFF2-40B4-BE49-F238E27FC236}">
                <a16:creationId xmlns="" xmlns:a16="http://schemas.microsoft.com/office/drawing/2014/main" id="{27A5667C-D3FC-41AF-A730-B555C3F7D487}"/>
              </a:ext>
            </a:extLst>
          </p:cNvPr>
          <p:cNvSpPr txBox="1"/>
          <p:nvPr/>
        </p:nvSpPr>
        <p:spPr>
          <a:xfrm>
            <a:off x="2811547" y="2227616"/>
            <a:ext cx="6088734" cy="685916"/>
          </a:xfrm>
          <a:prstGeom prst="rect">
            <a:avLst/>
          </a:prstGeom>
          <a:noFill/>
        </p:spPr>
        <p:txBody>
          <a:bodyPr wrap="square" lIns="69685" tIns="34841" rIns="69685" bIns="34841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attitude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？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B167AD2-1DDE-49E7-B0B7-25513E1D61A4}"/>
              </a:ext>
            </a:extLst>
          </p:cNvPr>
          <p:cNvGrpSpPr/>
          <p:nvPr/>
        </p:nvGrpSpPr>
        <p:grpSpPr>
          <a:xfrm>
            <a:off x="8028384" y="1468975"/>
            <a:ext cx="403392" cy="403392"/>
            <a:chOff x="8179277" y="3748642"/>
            <a:chExt cx="1500028" cy="150002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2A572CAA-CCF2-4FDD-B994-AB23684FE661}"/>
                </a:ext>
              </a:extLst>
            </p:cNvPr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55F4D767-48D9-4A84-BC21-F11EF7AD5621}"/>
                </a:ext>
              </a:extLst>
            </p:cNvPr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25" name="Freeform 193">
                <a:extLst>
                  <a:ext uri="{FF2B5EF4-FFF2-40B4-BE49-F238E27FC236}">
                    <a16:creationId xmlns="" xmlns:a16="http://schemas.microsoft.com/office/drawing/2014/main" id="{B8CF9E08-453E-48A1-984C-E40B99B45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  <p:sp>
            <p:nvSpPr>
              <p:cNvPr id="26" name="Freeform 194">
                <a:extLst>
                  <a:ext uri="{FF2B5EF4-FFF2-40B4-BE49-F238E27FC236}">
                    <a16:creationId xmlns="" xmlns:a16="http://schemas.microsoft.com/office/drawing/2014/main" id="{8A810DE3-5FDD-44DA-AD74-8AFFD8C86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E66A75B-72AE-409D-A181-A8AAE18846EE}"/>
              </a:ext>
            </a:extLst>
          </p:cNvPr>
          <p:cNvGrpSpPr/>
          <p:nvPr/>
        </p:nvGrpSpPr>
        <p:grpSpPr>
          <a:xfrm>
            <a:off x="6215605" y="1463465"/>
            <a:ext cx="403392" cy="403392"/>
            <a:chOff x="1682477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A1D99977-7BDC-461D-B586-6C274DBB1D43}"/>
                </a:ext>
              </a:extLst>
            </p:cNvPr>
            <p:cNvSpPr/>
            <p:nvPr/>
          </p:nvSpPr>
          <p:spPr>
            <a:xfrm>
              <a:off x="1682477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877" dirty="0">
                <a:solidFill>
                  <a:schemeClr val="tx1"/>
                </a:solidFill>
                <a:latin typeface="Chelsea" panose="02000500000000000000" pitchFamily="2" charset="0"/>
              </a:endParaRPr>
            </a:p>
          </p:txBody>
        </p:sp>
        <p:sp>
          <p:nvSpPr>
            <p:cNvPr id="29" name="KSO_Shape">
              <a:extLst>
                <a:ext uri="{FF2B5EF4-FFF2-40B4-BE49-F238E27FC236}">
                  <a16:creationId xmlns="" xmlns:a16="http://schemas.microsoft.com/office/drawing/2014/main" id="{76A67D24-8BF9-4DF1-A585-71D60AC7C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148" y="2643393"/>
              <a:ext cx="499821" cy="465667"/>
            </a:xfrm>
            <a:custGeom>
              <a:avLst/>
              <a:gdLst>
                <a:gd name="T0" fmla="*/ 685899 w 2767013"/>
                <a:gd name="T1" fmla="*/ 1628140 h 2578100"/>
                <a:gd name="T2" fmla="*/ 814822 w 2767013"/>
                <a:gd name="T3" fmla="*/ 1673225 h 2578100"/>
                <a:gd name="T4" fmla="*/ 1062190 w 2767013"/>
                <a:gd name="T5" fmla="*/ 1516380 h 2578100"/>
                <a:gd name="T6" fmla="*/ 1081547 w 2767013"/>
                <a:gd name="T7" fmla="*/ 1274 h 2578100"/>
                <a:gd name="T8" fmla="*/ 1235742 w 2767013"/>
                <a:gd name="T9" fmla="*/ 89156 h 2578100"/>
                <a:gd name="T10" fmla="*/ 1326071 w 2767013"/>
                <a:gd name="T11" fmla="*/ 253047 h 2578100"/>
                <a:gd name="T12" fmla="*/ 1519456 w 2767013"/>
                <a:gd name="T13" fmla="*/ 439420 h 2578100"/>
                <a:gd name="T14" fmla="*/ 1614085 w 2767013"/>
                <a:gd name="T15" fmla="*/ 664210 h 2578100"/>
                <a:gd name="T16" fmla="*/ 1591856 w 2767013"/>
                <a:gd name="T17" fmla="*/ 958850 h 2578100"/>
                <a:gd name="T18" fmla="*/ 1395296 w 2767013"/>
                <a:gd name="T19" fmla="*/ 1286192 h 2578100"/>
                <a:gd name="T20" fmla="*/ 1116808 w 2767013"/>
                <a:gd name="T21" fmla="*/ 1571625 h 2578100"/>
                <a:gd name="T22" fmla="*/ 863407 w 2767013"/>
                <a:gd name="T23" fmla="*/ 1737678 h 2578100"/>
                <a:gd name="T24" fmla="*/ 940570 w 2767013"/>
                <a:gd name="T25" fmla="*/ 2122805 h 2578100"/>
                <a:gd name="T26" fmla="*/ 1091404 w 2767013"/>
                <a:gd name="T27" fmla="*/ 2375218 h 2578100"/>
                <a:gd name="T28" fmla="*/ 1303842 w 2767013"/>
                <a:gd name="T29" fmla="*/ 2498090 h 2578100"/>
                <a:gd name="T30" fmla="*/ 1476587 w 2767013"/>
                <a:gd name="T31" fmla="*/ 2471103 h 2578100"/>
                <a:gd name="T32" fmla="*/ 1605828 w 2767013"/>
                <a:gd name="T33" fmla="*/ 2357120 h 2578100"/>
                <a:gd name="T34" fmla="*/ 1764601 w 2767013"/>
                <a:gd name="T35" fmla="*/ 1958340 h 2578100"/>
                <a:gd name="T36" fmla="*/ 1892890 w 2767013"/>
                <a:gd name="T37" fmla="*/ 1682433 h 2578100"/>
                <a:gd name="T38" fmla="*/ 2061506 w 2767013"/>
                <a:gd name="T39" fmla="*/ 1567497 h 2578100"/>
                <a:gd name="T40" fmla="*/ 2208566 w 2767013"/>
                <a:gd name="T41" fmla="*/ 1484745 h 2578100"/>
                <a:gd name="T42" fmla="*/ 2435693 w 2767013"/>
                <a:gd name="T43" fmla="*/ 1370330 h 2578100"/>
                <a:gd name="T44" fmla="*/ 2674574 w 2767013"/>
                <a:gd name="T45" fmla="*/ 1462498 h 2578100"/>
                <a:gd name="T46" fmla="*/ 2766695 w 2767013"/>
                <a:gd name="T47" fmla="*/ 1701499 h 2578100"/>
                <a:gd name="T48" fmla="*/ 2652338 w 2767013"/>
                <a:gd name="T49" fmla="*/ 1928423 h 2578100"/>
                <a:gd name="T50" fmla="*/ 2403927 w 2767013"/>
                <a:gd name="T51" fmla="*/ 1996754 h 2578100"/>
                <a:gd name="T52" fmla="*/ 2190777 w 2767013"/>
                <a:gd name="T53" fmla="*/ 1861363 h 2578100"/>
                <a:gd name="T54" fmla="*/ 2137718 w 2767013"/>
                <a:gd name="T55" fmla="*/ 1635442 h 2578100"/>
                <a:gd name="T56" fmla="*/ 1985931 w 2767013"/>
                <a:gd name="T57" fmla="*/ 1698308 h 2578100"/>
                <a:gd name="T58" fmla="*/ 1849704 w 2767013"/>
                <a:gd name="T59" fmla="*/ 1946593 h 2578100"/>
                <a:gd name="T60" fmla="*/ 1683627 w 2767013"/>
                <a:gd name="T61" fmla="*/ 2382203 h 2578100"/>
                <a:gd name="T62" fmla="*/ 1542319 w 2767013"/>
                <a:gd name="T63" fmla="*/ 2526030 h 2578100"/>
                <a:gd name="T64" fmla="*/ 1334327 w 2767013"/>
                <a:gd name="T65" fmla="*/ 2578100 h 2578100"/>
                <a:gd name="T66" fmla="*/ 1178094 w 2767013"/>
                <a:gd name="T67" fmla="*/ 2540318 h 2578100"/>
                <a:gd name="T68" fmla="*/ 964386 w 2767013"/>
                <a:gd name="T69" fmla="*/ 2336483 h 2578100"/>
                <a:gd name="T70" fmla="*/ 805296 w 2767013"/>
                <a:gd name="T71" fmla="*/ 1978660 h 2578100"/>
                <a:gd name="T72" fmla="*/ 664306 w 2767013"/>
                <a:gd name="T73" fmla="*/ 1706245 h 2578100"/>
                <a:gd name="T74" fmla="*/ 335963 w 2767013"/>
                <a:gd name="T75" fmla="*/ 1411922 h 2578100"/>
                <a:gd name="T76" fmla="*/ 52713 w 2767013"/>
                <a:gd name="T77" fmla="*/ 977265 h 2578100"/>
                <a:gd name="T78" fmla="*/ 0 w 2767013"/>
                <a:gd name="T79" fmla="*/ 758190 h 2578100"/>
                <a:gd name="T80" fmla="*/ 59063 w 2767013"/>
                <a:gd name="T81" fmla="*/ 503237 h 2578100"/>
                <a:gd name="T82" fmla="*/ 192115 w 2767013"/>
                <a:gd name="T83" fmla="*/ 330200 h 2578100"/>
                <a:gd name="T84" fmla="*/ 291846 w 2767013"/>
                <a:gd name="T85" fmla="*/ 139292 h 2578100"/>
                <a:gd name="T86" fmla="*/ 425579 w 2767013"/>
                <a:gd name="T87" fmla="*/ 24440 h 2578100"/>
                <a:gd name="T88" fmla="*/ 606438 w 2767013"/>
                <a:gd name="T89" fmla="*/ 46331 h 2578100"/>
                <a:gd name="T90" fmla="*/ 708330 w 2767013"/>
                <a:gd name="T91" fmla="*/ 190690 h 2578100"/>
                <a:gd name="T92" fmla="*/ 668529 w 2767013"/>
                <a:gd name="T93" fmla="*/ 367093 h 2578100"/>
                <a:gd name="T94" fmla="*/ 514098 w 2767013"/>
                <a:gd name="T95" fmla="*/ 454343 h 2578100"/>
                <a:gd name="T96" fmla="*/ 342792 w 2767013"/>
                <a:gd name="T97" fmla="*/ 398503 h 2578100"/>
                <a:gd name="T98" fmla="*/ 190527 w 2767013"/>
                <a:gd name="T99" fmla="*/ 441642 h 2578100"/>
                <a:gd name="T100" fmla="*/ 96216 w 2767013"/>
                <a:gd name="T101" fmla="*/ 623887 h 2578100"/>
                <a:gd name="T102" fmla="*/ 93994 w 2767013"/>
                <a:gd name="T103" fmla="*/ 860425 h 2578100"/>
                <a:gd name="T104" fmla="*/ 213708 w 2767013"/>
                <a:gd name="T105" fmla="*/ 1118235 h 2578100"/>
                <a:gd name="T106" fmla="*/ 1476905 w 2767013"/>
                <a:gd name="T107" fmla="*/ 1029017 h 2578100"/>
                <a:gd name="T108" fmla="*/ 1548670 w 2767013"/>
                <a:gd name="T109" fmla="*/ 805180 h 2578100"/>
                <a:gd name="T110" fmla="*/ 1503896 w 2767013"/>
                <a:gd name="T111" fmla="*/ 573087 h 2578100"/>
                <a:gd name="T112" fmla="*/ 1387357 w 2767013"/>
                <a:gd name="T113" fmla="*/ 404177 h 2578100"/>
                <a:gd name="T114" fmla="*/ 1214802 w 2767013"/>
                <a:gd name="T115" fmla="*/ 377957 h 2578100"/>
                <a:gd name="T116" fmla="*/ 1047917 w 2767013"/>
                <a:gd name="T117" fmla="*/ 442595 h 2578100"/>
                <a:gd name="T118" fmla="*/ 888646 w 2767013"/>
                <a:gd name="T119" fmla="*/ 362354 h 2578100"/>
                <a:gd name="T120" fmla="*/ 840738 w 2767013"/>
                <a:gd name="T121" fmla="*/ 187864 h 2578100"/>
                <a:gd name="T122" fmla="*/ 935602 w 2767013"/>
                <a:gd name="T123" fmla="*/ 37891 h 2578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7013" h="2578100">
                  <a:moveTo>
                    <a:pt x="332788" y="1286192"/>
                  </a:moveTo>
                  <a:lnTo>
                    <a:pt x="352476" y="1310640"/>
                  </a:lnTo>
                  <a:lnTo>
                    <a:pt x="372799" y="1335087"/>
                  </a:lnTo>
                  <a:lnTo>
                    <a:pt x="392804" y="1358582"/>
                  </a:lnTo>
                  <a:lnTo>
                    <a:pt x="413444" y="1381760"/>
                  </a:lnTo>
                  <a:lnTo>
                    <a:pt x="433767" y="1404620"/>
                  </a:lnTo>
                  <a:lnTo>
                    <a:pt x="454408" y="1426527"/>
                  </a:lnTo>
                  <a:lnTo>
                    <a:pt x="475366" y="1448117"/>
                  </a:lnTo>
                  <a:lnTo>
                    <a:pt x="495689" y="1468437"/>
                  </a:lnTo>
                  <a:lnTo>
                    <a:pt x="522998" y="1495107"/>
                  </a:lnTo>
                  <a:lnTo>
                    <a:pt x="549354" y="1519555"/>
                  </a:lnTo>
                  <a:lnTo>
                    <a:pt x="574758" y="1542097"/>
                  </a:lnTo>
                  <a:lnTo>
                    <a:pt x="599209" y="1563052"/>
                  </a:lnTo>
                  <a:lnTo>
                    <a:pt x="622707" y="1581785"/>
                  </a:lnTo>
                  <a:lnTo>
                    <a:pt x="644935" y="1598930"/>
                  </a:lnTo>
                  <a:lnTo>
                    <a:pt x="666211" y="1614487"/>
                  </a:lnTo>
                  <a:lnTo>
                    <a:pt x="685899" y="1628140"/>
                  </a:lnTo>
                  <a:lnTo>
                    <a:pt x="704634" y="1639887"/>
                  </a:lnTo>
                  <a:lnTo>
                    <a:pt x="722416" y="1650047"/>
                  </a:lnTo>
                  <a:lnTo>
                    <a:pt x="730673" y="1654492"/>
                  </a:lnTo>
                  <a:lnTo>
                    <a:pt x="738611" y="1658620"/>
                  </a:lnTo>
                  <a:lnTo>
                    <a:pt x="745915" y="1662430"/>
                  </a:lnTo>
                  <a:lnTo>
                    <a:pt x="753218" y="1665287"/>
                  </a:lnTo>
                  <a:lnTo>
                    <a:pt x="760204" y="1668145"/>
                  </a:lnTo>
                  <a:lnTo>
                    <a:pt x="766555" y="1670685"/>
                  </a:lnTo>
                  <a:lnTo>
                    <a:pt x="772271" y="1672272"/>
                  </a:lnTo>
                  <a:lnTo>
                    <a:pt x="777987" y="1673860"/>
                  </a:lnTo>
                  <a:lnTo>
                    <a:pt x="783385" y="1674812"/>
                  </a:lnTo>
                  <a:lnTo>
                    <a:pt x="788466" y="1675765"/>
                  </a:lnTo>
                  <a:lnTo>
                    <a:pt x="792912" y="1676082"/>
                  </a:lnTo>
                  <a:lnTo>
                    <a:pt x="797040" y="1676082"/>
                  </a:lnTo>
                  <a:lnTo>
                    <a:pt x="801168" y="1675765"/>
                  </a:lnTo>
                  <a:lnTo>
                    <a:pt x="805296" y="1674812"/>
                  </a:lnTo>
                  <a:lnTo>
                    <a:pt x="814822" y="1673225"/>
                  </a:lnTo>
                  <a:lnTo>
                    <a:pt x="824666" y="1670367"/>
                  </a:lnTo>
                  <a:lnTo>
                    <a:pt x="835463" y="1666240"/>
                  </a:lnTo>
                  <a:lnTo>
                    <a:pt x="847212" y="1661477"/>
                  </a:lnTo>
                  <a:lnTo>
                    <a:pt x="859279" y="1656080"/>
                  </a:lnTo>
                  <a:lnTo>
                    <a:pt x="872298" y="1649730"/>
                  </a:lnTo>
                  <a:lnTo>
                    <a:pt x="885635" y="1642427"/>
                  </a:lnTo>
                  <a:lnTo>
                    <a:pt x="899607" y="1634490"/>
                  </a:lnTo>
                  <a:lnTo>
                    <a:pt x="913896" y="1625917"/>
                  </a:lnTo>
                  <a:lnTo>
                    <a:pt x="929139" y="1616392"/>
                  </a:lnTo>
                  <a:lnTo>
                    <a:pt x="944381" y="1606232"/>
                  </a:lnTo>
                  <a:lnTo>
                    <a:pt x="960258" y="1595437"/>
                  </a:lnTo>
                  <a:lnTo>
                    <a:pt x="976453" y="1583690"/>
                  </a:lnTo>
                  <a:lnTo>
                    <a:pt x="992965" y="1571307"/>
                  </a:lnTo>
                  <a:lnTo>
                    <a:pt x="1010113" y="1558290"/>
                  </a:lnTo>
                  <a:lnTo>
                    <a:pt x="1026943" y="1544955"/>
                  </a:lnTo>
                  <a:lnTo>
                    <a:pt x="1044408" y="1530985"/>
                  </a:lnTo>
                  <a:lnTo>
                    <a:pt x="1062190" y="1516380"/>
                  </a:lnTo>
                  <a:lnTo>
                    <a:pt x="1079655" y="1501140"/>
                  </a:lnTo>
                  <a:lnTo>
                    <a:pt x="1097755" y="1485265"/>
                  </a:lnTo>
                  <a:lnTo>
                    <a:pt x="1116173" y="1469072"/>
                  </a:lnTo>
                  <a:lnTo>
                    <a:pt x="1133956" y="1452562"/>
                  </a:lnTo>
                  <a:lnTo>
                    <a:pt x="1152056" y="1435735"/>
                  </a:lnTo>
                  <a:lnTo>
                    <a:pt x="1170473" y="1418272"/>
                  </a:lnTo>
                  <a:lnTo>
                    <a:pt x="1188573" y="1400492"/>
                  </a:lnTo>
                  <a:lnTo>
                    <a:pt x="1206674" y="1382077"/>
                  </a:lnTo>
                  <a:lnTo>
                    <a:pt x="1224774" y="1363345"/>
                  </a:lnTo>
                  <a:lnTo>
                    <a:pt x="1242556" y="1344930"/>
                  </a:lnTo>
                  <a:lnTo>
                    <a:pt x="1260339" y="1325245"/>
                  </a:lnTo>
                  <a:lnTo>
                    <a:pt x="1277486" y="1305877"/>
                  </a:lnTo>
                  <a:lnTo>
                    <a:pt x="1294951" y="1286192"/>
                  </a:lnTo>
                  <a:lnTo>
                    <a:pt x="332788" y="1286192"/>
                  </a:lnTo>
                  <a:close/>
                  <a:moveTo>
                    <a:pt x="1059021" y="0"/>
                  </a:moveTo>
                  <a:lnTo>
                    <a:pt x="1070443" y="318"/>
                  </a:lnTo>
                  <a:lnTo>
                    <a:pt x="1081547" y="1274"/>
                  </a:lnTo>
                  <a:lnTo>
                    <a:pt x="1092652" y="2547"/>
                  </a:lnTo>
                  <a:lnTo>
                    <a:pt x="1103439" y="4776"/>
                  </a:lnTo>
                  <a:lnTo>
                    <a:pt x="1114226" y="7323"/>
                  </a:lnTo>
                  <a:lnTo>
                    <a:pt x="1124696" y="10189"/>
                  </a:lnTo>
                  <a:lnTo>
                    <a:pt x="1134849" y="13692"/>
                  </a:lnTo>
                  <a:lnTo>
                    <a:pt x="1144684" y="17831"/>
                  </a:lnTo>
                  <a:lnTo>
                    <a:pt x="1154520" y="21970"/>
                  </a:lnTo>
                  <a:lnTo>
                    <a:pt x="1164038" y="26747"/>
                  </a:lnTo>
                  <a:lnTo>
                    <a:pt x="1173239" y="32160"/>
                  </a:lnTo>
                  <a:lnTo>
                    <a:pt x="1182123" y="37891"/>
                  </a:lnTo>
                  <a:lnTo>
                    <a:pt x="1190689" y="43941"/>
                  </a:lnTo>
                  <a:lnTo>
                    <a:pt x="1199255" y="50946"/>
                  </a:lnTo>
                  <a:lnTo>
                    <a:pt x="1207187" y="57633"/>
                  </a:lnTo>
                  <a:lnTo>
                    <a:pt x="1214802" y="64956"/>
                  </a:lnTo>
                  <a:lnTo>
                    <a:pt x="1222416" y="72598"/>
                  </a:lnTo>
                  <a:lnTo>
                    <a:pt x="1229079" y="80877"/>
                  </a:lnTo>
                  <a:lnTo>
                    <a:pt x="1235742" y="89156"/>
                  </a:lnTo>
                  <a:lnTo>
                    <a:pt x="1241770" y="97753"/>
                  </a:lnTo>
                  <a:lnTo>
                    <a:pt x="1247481" y="106668"/>
                  </a:lnTo>
                  <a:lnTo>
                    <a:pt x="1252874" y="116221"/>
                  </a:lnTo>
                  <a:lnTo>
                    <a:pt x="1257633" y="125455"/>
                  </a:lnTo>
                  <a:lnTo>
                    <a:pt x="1262392" y="135326"/>
                  </a:lnTo>
                  <a:lnTo>
                    <a:pt x="1266200" y="145515"/>
                  </a:lnTo>
                  <a:lnTo>
                    <a:pt x="1269372" y="155704"/>
                  </a:lnTo>
                  <a:lnTo>
                    <a:pt x="1272545" y="166212"/>
                  </a:lnTo>
                  <a:lnTo>
                    <a:pt x="1275083" y="176719"/>
                  </a:lnTo>
                  <a:lnTo>
                    <a:pt x="1276987" y="187864"/>
                  </a:lnTo>
                  <a:lnTo>
                    <a:pt x="1278573" y="198690"/>
                  </a:lnTo>
                  <a:lnTo>
                    <a:pt x="1279208" y="210153"/>
                  </a:lnTo>
                  <a:lnTo>
                    <a:pt x="1279525" y="221616"/>
                  </a:lnTo>
                  <a:lnTo>
                    <a:pt x="1279423" y="225313"/>
                  </a:lnTo>
                  <a:lnTo>
                    <a:pt x="1289553" y="230822"/>
                  </a:lnTo>
                  <a:lnTo>
                    <a:pt x="1307653" y="241617"/>
                  </a:lnTo>
                  <a:lnTo>
                    <a:pt x="1326071" y="253047"/>
                  </a:lnTo>
                  <a:lnTo>
                    <a:pt x="1344488" y="265430"/>
                  </a:lnTo>
                  <a:lnTo>
                    <a:pt x="1363224" y="278765"/>
                  </a:lnTo>
                  <a:lnTo>
                    <a:pt x="1381641" y="292735"/>
                  </a:lnTo>
                  <a:lnTo>
                    <a:pt x="1400059" y="307657"/>
                  </a:lnTo>
                  <a:lnTo>
                    <a:pt x="1418159" y="323532"/>
                  </a:lnTo>
                  <a:lnTo>
                    <a:pt x="1427050" y="331787"/>
                  </a:lnTo>
                  <a:lnTo>
                    <a:pt x="1436259" y="340360"/>
                  </a:lnTo>
                  <a:lnTo>
                    <a:pt x="1445150" y="349567"/>
                  </a:lnTo>
                  <a:lnTo>
                    <a:pt x="1453724" y="358457"/>
                  </a:lnTo>
                  <a:lnTo>
                    <a:pt x="1462298" y="367665"/>
                  </a:lnTo>
                  <a:lnTo>
                    <a:pt x="1471189" y="377190"/>
                  </a:lnTo>
                  <a:lnTo>
                    <a:pt x="1479763" y="386715"/>
                  </a:lnTo>
                  <a:lnTo>
                    <a:pt x="1488019" y="396875"/>
                  </a:lnTo>
                  <a:lnTo>
                    <a:pt x="1495958" y="407035"/>
                  </a:lnTo>
                  <a:lnTo>
                    <a:pt x="1504214" y="417512"/>
                  </a:lnTo>
                  <a:lnTo>
                    <a:pt x="1511517" y="428307"/>
                  </a:lnTo>
                  <a:lnTo>
                    <a:pt x="1519456" y="439420"/>
                  </a:lnTo>
                  <a:lnTo>
                    <a:pt x="1527077" y="450532"/>
                  </a:lnTo>
                  <a:lnTo>
                    <a:pt x="1534381" y="461962"/>
                  </a:lnTo>
                  <a:lnTo>
                    <a:pt x="1541367" y="473392"/>
                  </a:lnTo>
                  <a:lnTo>
                    <a:pt x="1548353" y="485775"/>
                  </a:lnTo>
                  <a:lnTo>
                    <a:pt x="1554704" y="497840"/>
                  </a:lnTo>
                  <a:lnTo>
                    <a:pt x="1561372" y="510222"/>
                  </a:lnTo>
                  <a:lnTo>
                    <a:pt x="1567405" y="523240"/>
                  </a:lnTo>
                  <a:lnTo>
                    <a:pt x="1573439" y="535940"/>
                  </a:lnTo>
                  <a:lnTo>
                    <a:pt x="1579155" y="548957"/>
                  </a:lnTo>
                  <a:lnTo>
                    <a:pt x="1584553" y="562610"/>
                  </a:lnTo>
                  <a:lnTo>
                    <a:pt x="1589634" y="576262"/>
                  </a:lnTo>
                  <a:lnTo>
                    <a:pt x="1594714" y="590232"/>
                  </a:lnTo>
                  <a:lnTo>
                    <a:pt x="1599160" y="604837"/>
                  </a:lnTo>
                  <a:lnTo>
                    <a:pt x="1603288" y="619125"/>
                  </a:lnTo>
                  <a:lnTo>
                    <a:pt x="1607416" y="634047"/>
                  </a:lnTo>
                  <a:lnTo>
                    <a:pt x="1610909" y="648970"/>
                  </a:lnTo>
                  <a:lnTo>
                    <a:pt x="1614085" y="664210"/>
                  </a:lnTo>
                  <a:lnTo>
                    <a:pt x="1617260" y="680085"/>
                  </a:lnTo>
                  <a:lnTo>
                    <a:pt x="1619800" y="695642"/>
                  </a:lnTo>
                  <a:lnTo>
                    <a:pt x="1622023" y="711835"/>
                  </a:lnTo>
                  <a:lnTo>
                    <a:pt x="1623928" y="728027"/>
                  </a:lnTo>
                  <a:lnTo>
                    <a:pt x="1625199" y="744537"/>
                  </a:lnTo>
                  <a:lnTo>
                    <a:pt x="1626469" y="761682"/>
                  </a:lnTo>
                  <a:lnTo>
                    <a:pt x="1627104" y="778827"/>
                  </a:lnTo>
                  <a:lnTo>
                    <a:pt x="1627104" y="795655"/>
                  </a:lnTo>
                  <a:lnTo>
                    <a:pt x="1626469" y="813117"/>
                  </a:lnTo>
                  <a:lnTo>
                    <a:pt x="1624564" y="830580"/>
                  </a:lnTo>
                  <a:lnTo>
                    <a:pt x="1622023" y="848360"/>
                  </a:lnTo>
                  <a:lnTo>
                    <a:pt x="1618848" y="866140"/>
                  </a:lnTo>
                  <a:lnTo>
                    <a:pt x="1615037" y="884555"/>
                  </a:lnTo>
                  <a:lnTo>
                    <a:pt x="1610274" y="902970"/>
                  </a:lnTo>
                  <a:lnTo>
                    <a:pt x="1604876" y="921702"/>
                  </a:lnTo>
                  <a:lnTo>
                    <a:pt x="1598842" y="940117"/>
                  </a:lnTo>
                  <a:lnTo>
                    <a:pt x="1591856" y="958850"/>
                  </a:lnTo>
                  <a:lnTo>
                    <a:pt x="1584553" y="977900"/>
                  </a:lnTo>
                  <a:lnTo>
                    <a:pt x="1576297" y="996950"/>
                  </a:lnTo>
                  <a:lnTo>
                    <a:pt x="1567723" y="1016635"/>
                  </a:lnTo>
                  <a:lnTo>
                    <a:pt x="1558832" y="1035685"/>
                  </a:lnTo>
                  <a:lnTo>
                    <a:pt x="1548670" y="1055052"/>
                  </a:lnTo>
                  <a:lnTo>
                    <a:pt x="1538509" y="1074420"/>
                  </a:lnTo>
                  <a:lnTo>
                    <a:pt x="1527395" y="1093787"/>
                  </a:lnTo>
                  <a:lnTo>
                    <a:pt x="1516280" y="1113155"/>
                  </a:lnTo>
                  <a:lnTo>
                    <a:pt x="1504531" y="1132522"/>
                  </a:lnTo>
                  <a:lnTo>
                    <a:pt x="1492147" y="1152207"/>
                  </a:lnTo>
                  <a:lnTo>
                    <a:pt x="1479445" y="1171575"/>
                  </a:lnTo>
                  <a:lnTo>
                    <a:pt x="1466426" y="1190625"/>
                  </a:lnTo>
                  <a:lnTo>
                    <a:pt x="1452771" y="1209992"/>
                  </a:lnTo>
                  <a:lnTo>
                    <a:pt x="1438799" y="1229042"/>
                  </a:lnTo>
                  <a:lnTo>
                    <a:pt x="1424510" y="1248410"/>
                  </a:lnTo>
                  <a:lnTo>
                    <a:pt x="1409903" y="1267142"/>
                  </a:lnTo>
                  <a:lnTo>
                    <a:pt x="1395296" y="1286192"/>
                  </a:lnTo>
                  <a:lnTo>
                    <a:pt x="1380054" y="1304925"/>
                  </a:lnTo>
                  <a:lnTo>
                    <a:pt x="1364494" y="1323340"/>
                  </a:lnTo>
                  <a:lnTo>
                    <a:pt x="1348616" y="1342072"/>
                  </a:lnTo>
                  <a:lnTo>
                    <a:pt x="1333057" y="1359852"/>
                  </a:lnTo>
                  <a:lnTo>
                    <a:pt x="1317179" y="1377950"/>
                  </a:lnTo>
                  <a:lnTo>
                    <a:pt x="1300667" y="1395730"/>
                  </a:lnTo>
                  <a:lnTo>
                    <a:pt x="1284472" y="1413192"/>
                  </a:lnTo>
                  <a:lnTo>
                    <a:pt x="1267960" y="1430337"/>
                  </a:lnTo>
                  <a:lnTo>
                    <a:pt x="1251448" y="1447482"/>
                  </a:lnTo>
                  <a:lnTo>
                    <a:pt x="1234300" y="1464310"/>
                  </a:lnTo>
                  <a:lnTo>
                    <a:pt x="1217788" y="1480820"/>
                  </a:lnTo>
                  <a:lnTo>
                    <a:pt x="1200958" y="1496695"/>
                  </a:lnTo>
                  <a:lnTo>
                    <a:pt x="1184128" y="1512252"/>
                  </a:lnTo>
                  <a:lnTo>
                    <a:pt x="1167298" y="1527810"/>
                  </a:lnTo>
                  <a:lnTo>
                    <a:pt x="1150150" y="1543050"/>
                  </a:lnTo>
                  <a:lnTo>
                    <a:pt x="1133638" y="1557655"/>
                  </a:lnTo>
                  <a:lnTo>
                    <a:pt x="1116808" y="1571625"/>
                  </a:lnTo>
                  <a:lnTo>
                    <a:pt x="1100296" y="1585595"/>
                  </a:lnTo>
                  <a:lnTo>
                    <a:pt x="1083783" y="1598930"/>
                  </a:lnTo>
                  <a:lnTo>
                    <a:pt x="1067271" y="1611947"/>
                  </a:lnTo>
                  <a:lnTo>
                    <a:pt x="1051076" y="1624647"/>
                  </a:lnTo>
                  <a:lnTo>
                    <a:pt x="1034881" y="1636395"/>
                  </a:lnTo>
                  <a:lnTo>
                    <a:pt x="1019004" y="1648142"/>
                  </a:lnTo>
                  <a:lnTo>
                    <a:pt x="1003444" y="1658937"/>
                  </a:lnTo>
                  <a:lnTo>
                    <a:pt x="988202" y="1669415"/>
                  </a:lnTo>
                  <a:lnTo>
                    <a:pt x="972960" y="1679575"/>
                  </a:lnTo>
                  <a:lnTo>
                    <a:pt x="957718" y="1688783"/>
                  </a:lnTo>
                  <a:lnTo>
                    <a:pt x="943428" y="1697990"/>
                  </a:lnTo>
                  <a:lnTo>
                    <a:pt x="929139" y="1706245"/>
                  </a:lnTo>
                  <a:lnTo>
                    <a:pt x="915167" y="1713865"/>
                  </a:lnTo>
                  <a:lnTo>
                    <a:pt x="901512" y="1720850"/>
                  </a:lnTo>
                  <a:lnTo>
                    <a:pt x="888493" y="1726883"/>
                  </a:lnTo>
                  <a:lnTo>
                    <a:pt x="875473" y="1732915"/>
                  </a:lnTo>
                  <a:lnTo>
                    <a:pt x="863407" y="1737678"/>
                  </a:lnTo>
                  <a:lnTo>
                    <a:pt x="851340" y="1742440"/>
                  </a:lnTo>
                  <a:lnTo>
                    <a:pt x="839908" y="1746250"/>
                  </a:lnTo>
                  <a:lnTo>
                    <a:pt x="829112" y="1749108"/>
                  </a:lnTo>
                  <a:lnTo>
                    <a:pt x="835145" y="1778953"/>
                  </a:lnTo>
                  <a:lnTo>
                    <a:pt x="839273" y="1797368"/>
                  </a:lnTo>
                  <a:lnTo>
                    <a:pt x="843719" y="1818323"/>
                  </a:lnTo>
                  <a:lnTo>
                    <a:pt x="849117" y="1841500"/>
                  </a:lnTo>
                  <a:lnTo>
                    <a:pt x="855468" y="1866265"/>
                  </a:lnTo>
                  <a:lnTo>
                    <a:pt x="862136" y="1892300"/>
                  </a:lnTo>
                  <a:lnTo>
                    <a:pt x="870075" y="1920558"/>
                  </a:lnTo>
                  <a:lnTo>
                    <a:pt x="878649" y="1949768"/>
                  </a:lnTo>
                  <a:lnTo>
                    <a:pt x="887858" y="1979930"/>
                  </a:lnTo>
                  <a:lnTo>
                    <a:pt x="898019" y="2010728"/>
                  </a:lnTo>
                  <a:lnTo>
                    <a:pt x="908816" y="2042478"/>
                  </a:lnTo>
                  <a:lnTo>
                    <a:pt x="920882" y="2074545"/>
                  </a:lnTo>
                  <a:lnTo>
                    <a:pt x="933902" y="2106613"/>
                  </a:lnTo>
                  <a:lnTo>
                    <a:pt x="940570" y="2122805"/>
                  </a:lnTo>
                  <a:lnTo>
                    <a:pt x="947556" y="2138998"/>
                  </a:lnTo>
                  <a:lnTo>
                    <a:pt x="954542" y="2155190"/>
                  </a:lnTo>
                  <a:lnTo>
                    <a:pt x="961846" y="2171383"/>
                  </a:lnTo>
                  <a:lnTo>
                    <a:pt x="969784" y="2187258"/>
                  </a:lnTo>
                  <a:lnTo>
                    <a:pt x="977723" y="2203133"/>
                  </a:lnTo>
                  <a:lnTo>
                    <a:pt x="985662" y="2219008"/>
                  </a:lnTo>
                  <a:lnTo>
                    <a:pt x="993918" y="2234565"/>
                  </a:lnTo>
                  <a:lnTo>
                    <a:pt x="1002492" y="2249805"/>
                  </a:lnTo>
                  <a:lnTo>
                    <a:pt x="1011383" y="2265045"/>
                  </a:lnTo>
                  <a:lnTo>
                    <a:pt x="1020274" y="2279650"/>
                  </a:lnTo>
                  <a:lnTo>
                    <a:pt x="1029801" y="2294573"/>
                  </a:lnTo>
                  <a:lnTo>
                    <a:pt x="1039327" y="2308860"/>
                  </a:lnTo>
                  <a:lnTo>
                    <a:pt x="1049488" y="2322830"/>
                  </a:lnTo>
                  <a:lnTo>
                    <a:pt x="1059650" y="2336483"/>
                  </a:lnTo>
                  <a:lnTo>
                    <a:pt x="1070129" y="2349818"/>
                  </a:lnTo>
                  <a:lnTo>
                    <a:pt x="1080608" y="2362835"/>
                  </a:lnTo>
                  <a:lnTo>
                    <a:pt x="1091404" y="2375218"/>
                  </a:lnTo>
                  <a:lnTo>
                    <a:pt x="1102518" y="2387283"/>
                  </a:lnTo>
                  <a:lnTo>
                    <a:pt x="1113950" y="2399030"/>
                  </a:lnTo>
                  <a:lnTo>
                    <a:pt x="1125699" y="2410143"/>
                  </a:lnTo>
                  <a:lnTo>
                    <a:pt x="1137766" y="2420620"/>
                  </a:lnTo>
                  <a:lnTo>
                    <a:pt x="1149833" y="2430780"/>
                  </a:lnTo>
                  <a:lnTo>
                    <a:pt x="1162535" y="2439988"/>
                  </a:lnTo>
                  <a:lnTo>
                    <a:pt x="1175554" y="2449195"/>
                  </a:lnTo>
                  <a:lnTo>
                    <a:pt x="1188256" y="2457450"/>
                  </a:lnTo>
                  <a:lnTo>
                    <a:pt x="1201593" y="2464753"/>
                  </a:lnTo>
                  <a:lnTo>
                    <a:pt x="1215565" y="2471738"/>
                  </a:lnTo>
                  <a:lnTo>
                    <a:pt x="1229219" y="2478088"/>
                  </a:lnTo>
                  <a:lnTo>
                    <a:pt x="1243826" y="2483485"/>
                  </a:lnTo>
                  <a:lnTo>
                    <a:pt x="1258116" y="2488565"/>
                  </a:lnTo>
                  <a:lnTo>
                    <a:pt x="1273358" y="2492693"/>
                  </a:lnTo>
                  <a:lnTo>
                    <a:pt x="1288283" y="2495868"/>
                  </a:lnTo>
                  <a:lnTo>
                    <a:pt x="1295904" y="2496820"/>
                  </a:lnTo>
                  <a:lnTo>
                    <a:pt x="1303842" y="2498090"/>
                  </a:lnTo>
                  <a:lnTo>
                    <a:pt x="1311781" y="2499043"/>
                  </a:lnTo>
                  <a:lnTo>
                    <a:pt x="1319720" y="2499678"/>
                  </a:lnTo>
                  <a:lnTo>
                    <a:pt x="1327658" y="2499995"/>
                  </a:lnTo>
                  <a:lnTo>
                    <a:pt x="1335597" y="2500630"/>
                  </a:lnTo>
                  <a:lnTo>
                    <a:pt x="1347981" y="2500630"/>
                  </a:lnTo>
                  <a:lnTo>
                    <a:pt x="1360048" y="2499678"/>
                  </a:lnTo>
                  <a:lnTo>
                    <a:pt x="1371797" y="2499043"/>
                  </a:lnTo>
                  <a:lnTo>
                    <a:pt x="1383229" y="2498090"/>
                  </a:lnTo>
                  <a:lnTo>
                    <a:pt x="1394660" y="2496185"/>
                  </a:lnTo>
                  <a:lnTo>
                    <a:pt x="1405457" y="2494280"/>
                  </a:lnTo>
                  <a:lnTo>
                    <a:pt x="1416254" y="2491740"/>
                  </a:lnTo>
                  <a:lnTo>
                    <a:pt x="1427050" y="2489200"/>
                  </a:lnTo>
                  <a:lnTo>
                    <a:pt x="1437529" y="2486343"/>
                  </a:lnTo>
                  <a:lnTo>
                    <a:pt x="1447691" y="2483168"/>
                  </a:lnTo>
                  <a:lnTo>
                    <a:pt x="1457217" y="2479358"/>
                  </a:lnTo>
                  <a:lnTo>
                    <a:pt x="1467061" y="2475230"/>
                  </a:lnTo>
                  <a:lnTo>
                    <a:pt x="1476587" y="2471103"/>
                  </a:lnTo>
                  <a:lnTo>
                    <a:pt x="1485479" y="2466658"/>
                  </a:lnTo>
                  <a:lnTo>
                    <a:pt x="1494370" y="2461578"/>
                  </a:lnTo>
                  <a:lnTo>
                    <a:pt x="1503261" y="2456498"/>
                  </a:lnTo>
                  <a:lnTo>
                    <a:pt x="1511517" y="2450783"/>
                  </a:lnTo>
                  <a:lnTo>
                    <a:pt x="1520409" y="2445068"/>
                  </a:lnTo>
                  <a:lnTo>
                    <a:pt x="1528347" y="2439353"/>
                  </a:lnTo>
                  <a:lnTo>
                    <a:pt x="1536286" y="2433003"/>
                  </a:lnTo>
                  <a:lnTo>
                    <a:pt x="1543907" y="2426335"/>
                  </a:lnTo>
                  <a:lnTo>
                    <a:pt x="1551528" y="2419668"/>
                  </a:lnTo>
                  <a:lnTo>
                    <a:pt x="1558832" y="2412365"/>
                  </a:lnTo>
                  <a:lnTo>
                    <a:pt x="1566135" y="2405063"/>
                  </a:lnTo>
                  <a:lnTo>
                    <a:pt x="1573121" y="2397760"/>
                  </a:lnTo>
                  <a:lnTo>
                    <a:pt x="1580107" y="2390140"/>
                  </a:lnTo>
                  <a:lnTo>
                    <a:pt x="1586776" y="2381885"/>
                  </a:lnTo>
                  <a:lnTo>
                    <a:pt x="1593444" y="2373948"/>
                  </a:lnTo>
                  <a:lnTo>
                    <a:pt x="1599478" y="2365375"/>
                  </a:lnTo>
                  <a:lnTo>
                    <a:pt x="1605828" y="2357120"/>
                  </a:lnTo>
                  <a:lnTo>
                    <a:pt x="1611544" y="2347913"/>
                  </a:lnTo>
                  <a:lnTo>
                    <a:pt x="1617895" y="2339023"/>
                  </a:lnTo>
                  <a:lnTo>
                    <a:pt x="1629327" y="2320608"/>
                  </a:lnTo>
                  <a:lnTo>
                    <a:pt x="1640123" y="2301558"/>
                  </a:lnTo>
                  <a:lnTo>
                    <a:pt x="1650285" y="2281873"/>
                  </a:lnTo>
                  <a:lnTo>
                    <a:pt x="1660129" y="2261870"/>
                  </a:lnTo>
                  <a:lnTo>
                    <a:pt x="1669655" y="2241233"/>
                  </a:lnTo>
                  <a:lnTo>
                    <a:pt x="1678546" y="2219960"/>
                  </a:lnTo>
                  <a:lnTo>
                    <a:pt x="1687120" y="2198370"/>
                  </a:lnTo>
                  <a:lnTo>
                    <a:pt x="1695376" y="2176463"/>
                  </a:lnTo>
                  <a:lnTo>
                    <a:pt x="1703315" y="2154555"/>
                  </a:lnTo>
                  <a:lnTo>
                    <a:pt x="1710936" y="2132330"/>
                  </a:lnTo>
                  <a:lnTo>
                    <a:pt x="1718557" y="2110105"/>
                  </a:lnTo>
                  <a:lnTo>
                    <a:pt x="1725543" y="2087245"/>
                  </a:lnTo>
                  <a:lnTo>
                    <a:pt x="1739833" y="2042478"/>
                  </a:lnTo>
                  <a:lnTo>
                    <a:pt x="1752852" y="1997393"/>
                  </a:lnTo>
                  <a:lnTo>
                    <a:pt x="1764601" y="1958340"/>
                  </a:lnTo>
                  <a:lnTo>
                    <a:pt x="1776350" y="1920240"/>
                  </a:lnTo>
                  <a:lnTo>
                    <a:pt x="1788100" y="1883093"/>
                  </a:lnTo>
                  <a:lnTo>
                    <a:pt x="1794450" y="1864995"/>
                  </a:lnTo>
                  <a:lnTo>
                    <a:pt x="1800802" y="1847850"/>
                  </a:lnTo>
                  <a:lnTo>
                    <a:pt x="1806835" y="1830705"/>
                  </a:lnTo>
                  <a:lnTo>
                    <a:pt x="1813821" y="1814195"/>
                  </a:lnTo>
                  <a:lnTo>
                    <a:pt x="1820172" y="1798320"/>
                  </a:lnTo>
                  <a:lnTo>
                    <a:pt x="1827475" y="1783080"/>
                  </a:lnTo>
                  <a:lnTo>
                    <a:pt x="1834461" y="1768475"/>
                  </a:lnTo>
                  <a:lnTo>
                    <a:pt x="1842082" y="1754505"/>
                  </a:lnTo>
                  <a:lnTo>
                    <a:pt x="1849704" y="1741170"/>
                  </a:lnTo>
                  <a:lnTo>
                    <a:pt x="1857960" y="1728470"/>
                  </a:lnTo>
                  <a:lnTo>
                    <a:pt x="1864946" y="1718628"/>
                  </a:lnTo>
                  <a:lnTo>
                    <a:pt x="1871614" y="1709103"/>
                  </a:lnTo>
                  <a:lnTo>
                    <a:pt x="1878918" y="1699578"/>
                  </a:lnTo>
                  <a:lnTo>
                    <a:pt x="1885586" y="1691005"/>
                  </a:lnTo>
                  <a:lnTo>
                    <a:pt x="1892890" y="1682433"/>
                  </a:lnTo>
                  <a:lnTo>
                    <a:pt x="1899558" y="1674495"/>
                  </a:lnTo>
                  <a:lnTo>
                    <a:pt x="1906862" y="1666557"/>
                  </a:lnTo>
                  <a:lnTo>
                    <a:pt x="1914165" y="1659572"/>
                  </a:lnTo>
                  <a:lnTo>
                    <a:pt x="1920834" y="1652270"/>
                  </a:lnTo>
                  <a:lnTo>
                    <a:pt x="1928137" y="1645285"/>
                  </a:lnTo>
                  <a:lnTo>
                    <a:pt x="1935441" y="1638935"/>
                  </a:lnTo>
                  <a:lnTo>
                    <a:pt x="1942109" y="1632902"/>
                  </a:lnTo>
                  <a:lnTo>
                    <a:pt x="1949413" y="1627187"/>
                  </a:lnTo>
                  <a:lnTo>
                    <a:pt x="1956081" y="1621790"/>
                  </a:lnTo>
                  <a:lnTo>
                    <a:pt x="1970053" y="1611312"/>
                  </a:lnTo>
                  <a:lnTo>
                    <a:pt x="1983708" y="1602105"/>
                  </a:lnTo>
                  <a:lnTo>
                    <a:pt x="1997680" y="1594485"/>
                  </a:lnTo>
                  <a:lnTo>
                    <a:pt x="2010699" y="1587182"/>
                  </a:lnTo>
                  <a:lnTo>
                    <a:pt x="2024036" y="1581150"/>
                  </a:lnTo>
                  <a:lnTo>
                    <a:pt x="2036738" y="1575752"/>
                  </a:lnTo>
                  <a:lnTo>
                    <a:pt x="2049440" y="1571307"/>
                  </a:lnTo>
                  <a:lnTo>
                    <a:pt x="2061506" y="1567497"/>
                  </a:lnTo>
                  <a:lnTo>
                    <a:pt x="2073256" y="1564640"/>
                  </a:lnTo>
                  <a:lnTo>
                    <a:pt x="2085005" y="1562100"/>
                  </a:lnTo>
                  <a:lnTo>
                    <a:pt x="2096119" y="1560195"/>
                  </a:lnTo>
                  <a:lnTo>
                    <a:pt x="2106598" y="1559242"/>
                  </a:lnTo>
                  <a:lnTo>
                    <a:pt x="2116442" y="1557972"/>
                  </a:lnTo>
                  <a:lnTo>
                    <a:pt x="2125968" y="1557655"/>
                  </a:lnTo>
                  <a:lnTo>
                    <a:pt x="2134860" y="1557655"/>
                  </a:lnTo>
                  <a:lnTo>
                    <a:pt x="2143116" y="1557972"/>
                  </a:lnTo>
                  <a:lnTo>
                    <a:pt x="2150737" y="1558290"/>
                  </a:lnTo>
                  <a:lnTo>
                    <a:pt x="2157723" y="1559242"/>
                  </a:lnTo>
                  <a:lnTo>
                    <a:pt x="2162839" y="1559781"/>
                  </a:lnTo>
                  <a:lnTo>
                    <a:pt x="2167906" y="1548627"/>
                  </a:lnTo>
                  <a:lnTo>
                    <a:pt x="2174894" y="1534961"/>
                  </a:lnTo>
                  <a:lnTo>
                    <a:pt x="2182518" y="1521930"/>
                  </a:lnTo>
                  <a:lnTo>
                    <a:pt x="2190777" y="1508900"/>
                  </a:lnTo>
                  <a:lnTo>
                    <a:pt x="2199354" y="1496822"/>
                  </a:lnTo>
                  <a:lnTo>
                    <a:pt x="2208566" y="1484745"/>
                  </a:lnTo>
                  <a:lnTo>
                    <a:pt x="2218731" y="1473304"/>
                  </a:lnTo>
                  <a:lnTo>
                    <a:pt x="2229214" y="1462498"/>
                  </a:lnTo>
                  <a:lnTo>
                    <a:pt x="2240015" y="1452010"/>
                  </a:lnTo>
                  <a:lnTo>
                    <a:pt x="2251450" y="1442157"/>
                  </a:lnTo>
                  <a:lnTo>
                    <a:pt x="2263204" y="1432623"/>
                  </a:lnTo>
                  <a:lnTo>
                    <a:pt x="2275593" y="1424042"/>
                  </a:lnTo>
                  <a:lnTo>
                    <a:pt x="2288617" y="1415778"/>
                  </a:lnTo>
                  <a:lnTo>
                    <a:pt x="2301958" y="1408151"/>
                  </a:lnTo>
                  <a:lnTo>
                    <a:pt x="2315300" y="1401158"/>
                  </a:lnTo>
                  <a:lnTo>
                    <a:pt x="2329277" y="1394802"/>
                  </a:lnTo>
                  <a:lnTo>
                    <a:pt x="2343572" y="1389081"/>
                  </a:lnTo>
                  <a:lnTo>
                    <a:pt x="2358184" y="1383996"/>
                  </a:lnTo>
                  <a:lnTo>
                    <a:pt x="2373114" y="1380182"/>
                  </a:lnTo>
                  <a:lnTo>
                    <a:pt x="2388680" y="1376686"/>
                  </a:lnTo>
                  <a:lnTo>
                    <a:pt x="2403927" y="1373508"/>
                  </a:lnTo>
                  <a:lnTo>
                    <a:pt x="2419493" y="1371919"/>
                  </a:lnTo>
                  <a:lnTo>
                    <a:pt x="2435693" y="1370330"/>
                  </a:lnTo>
                  <a:lnTo>
                    <a:pt x="2451894" y="1370012"/>
                  </a:lnTo>
                  <a:lnTo>
                    <a:pt x="2468095" y="1370330"/>
                  </a:lnTo>
                  <a:lnTo>
                    <a:pt x="2484295" y="1371919"/>
                  </a:lnTo>
                  <a:lnTo>
                    <a:pt x="2499861" y="1373508"/>
                  </a:lnTo>
                  <a:lnTo>
                    <a:pt x="2515426" y="1376686"/>
                  </a:lnTo>
                  <a:lnTo>
                    <a:pt x="2530674" y="1380182"/>
                  </a:lnTo>
                  <a:lnTo>
                    <a:pt x="2545286" y="1383996"/>
                  </a:lnTo>
                  <a:lnTo>
                    <a:pt x="2560216" y="1389081"/>
                  </a:lnTo>
                  <a:lnTo>
                    <a:pt x="2574511" y="1394802"/>
                  </a:lnTo>
                  <a:lnTo>
                    <a:pt x="2588488" y="1401158"/>
                  </a:lnTo>
                  <a:lnTo>
                    <a:pt x="2601830" y="1408151"/>
                  </a:lnTo>
                  <a:lnTo>
                    <a:pt x="2615171" y="1415778"/>
                  </a:lnTo>
                  <a:lnTo>
                    <a:pt x="2628195" y="1424042"/>
                  </a:lnTo>
                  <a:lnTo>
                    <a:pt x="2640267" y="1432623"/>
                  </a:lnTo>
                  <a:lnTo>
                    <a:pt x="2652338" y="1442157"/>
                  </a:lnTo>
                  <a:lnTo>
                    <a:pt x="2663773" y="1452010"/>
                  </a:lnTo>
                  <a:lnTo>
                    <a:pt x="2674574" y="1462498"/>
                  </a:lnTo>
                  <a:lnTo>
                    <a:pt x="2685057" y="1473304"/>
                  </a:lnTo>
                  <a:lnTo>
                    <a:pt x="2694904" y="1484745"/>
                  </a:lnTo>
                  <a:lnTo>
                    <a:pt x="2704434" y="1496822"/>
                  </a:lnTo>
                  <a:lnTo>
                    <a:pt x="2713011" y="1508900"/>
                  </a:lnTo>
                  <a:lnTo>
                    <a:pt x="2721270" y="1521930"/>
                  </a:lnTo>
                  <a:lnTo>
                    <a:pt x="2728894" y="1534961"/>
                  </a:lnTo>
                  <a:lnTo>
                    <a:pt x="2735565" y="1548627"/>
                  </a:lnTo>
                  <a:lnTo>
                    <a:pt x="2742236" y="1562611"/>
                  </a:lnTo>
                  <a:lnTo>
                    <a:pt x="2747953" y="1576913"/>
                  </a:lnTo>
                  <a:lnTo>
                    <a:pt x="2752718" y="1591533"/>
                  </a:lnTo>
                  <a:lnTo>
                    <a:pt x="2756848" y="1606471"/>
                  </a:lnTo>
                  <a:lnTo>
                    <a:pt x="2760660" y="1621726"/>
                  </a:lnTo>
                  <a:lnTo>
                    <a:pt x="2763519" y="1636981"/>
                  </a:lnTo>
                  <a:lnTo>
                    <a:pt x="2765107" y="1652872"/>
                  </a:lnTo>
                  <a:lnTo>
                    <a:pt x="2766695" y="1669081"/>
                  </a:lnTo>
                  <a:lnTo>
                    <a:pt x="2767013" y="1685290"/>
                  </a:lnTo>
                  <a:lnTo>
                    <a:pt x="2766695" y="1701499"/>
                  </a:lnTo>
                  <a:lnTo>
                    <a:pt x="2765107" y="1717390"/>
                  </a:lnTo>
                  <a:lnTo>
                    <a:pt x="2763519" y="1733281"/>
                  </a:lnTo>
                  <a:lnTo>
                    <a:pt x="2760660" y="1748854"/>
                  </a:lnTo>
                  <a:lnTo>
                    <a:pt x="2756848" y="1764110"/>
                  </a:lnTo>
                  <a:lnTo>
                    <a:pt x="2752718" y="1779047"/>
                  </a:lnTo>
                  <a:lnTo>
                    <a:pt x="2747953" y="1793667"/>
                  </a:lnTo>
                  <a:lnTo>
                    <a:pt x="2742236" y="1807969"/>
                  </a:lnTo>
                  <a:lnTo>
                    <a:pt x="2735565" y="1821635"/>
                  </a:lnTo>
                  <a:lnTo>
                    <a:pt x="2728894" y="1835619"/>
                  </a:lnTo>
                  <a:lnTo>
                    <a:pt x="2721270" y="1848650"/>
                  </a:lnTo>
                  <a:lnTo>
                    <a:pt x="2713011" y="1861363"/>
                  </a:lnTo>
                  <a:lnTo>
                    <a:pt x="2704434" y="1874075"/>
                  </a:lnTo>
                  <a:lnTo>
                    <a:pt x="2694904" y="1885835"/>
                  </a:lnTo>
                  <a:lnTo>
                    <a:pt x="2685057" y="1896959"/>
                  </a:lnTo>
                  <a:lnTo>
                    <a:pt x="2674574" y="1908082"/>
                  </a:lnTo>
                  <a:lnTo>
                    <a:pt x="2663773" y="1918570"/>
                  </a:lnTo>
                  <a:lnTo>
                    <a:pt x="2652338" y="1928423"/>
                  </a:lnTo>
                  <a:lnTo>
                    <a:pt x="2640267" y="1937640"/>
                  </a:lnTo>
                  <a:lnTo>
                    <a:pt x="2628195" y="1946538"/>
                  </a:lnTo>
                  <a:lnTo>
                    <a:pt x="2615171" y="1955120"/>
                  </a:lnTo>
                  <a:lnTo>
                    <a:pt x="2601830" y="1962430"/>
                  </a:lnTo>
                  <a:lnTo>
                    <a:pt x="2588488" y="1969422"/>
                  </a:lnTo>
                  <a:lnTo>
                    <a:pt x="2574511" y="1975778"/>
                  </a:lnTo>
                  <a:lnTo>
                    <a:pt x="2560216" y="1981181"/>
                  </a:lnTo>
                  <a:lnTo>
                    <a:pt x="2545286" y="1986266"/>
                  </a:lnTo>
                  <a:lnTo>
                    <a:pt x="2530674" y="1990716"/>
                  </a:lnTo>
                  <a:lnTo>
                    <a:pt x="2515426" y="1994212"/>
                  </a:lnTo>
                  <a:lnTo>
                    <a:pt x="2499861" y="1996754"/>
                  </a:lnTo>
                  <a:lnTo>
                    <a:pt x="2484295" y="1998979"/>
                  </a:lnTo>
                  <a:lnTo>
                    <a:pt x="2468095" y="1999932"/>
                  </a:lnTo>
                  <a:lnTo>
                    <a:pt x="2451894" y="2000250"/>
                  </a:lnTo>
                  <a:lnTo>
                    <a:pt x="2435693" y="1999932"/>
                  </a:lnTo>
                  <a:lnTo>
                    <a:pt x="2419493" y="1998979"/>
                  </a:lnTo>
                  <a:lnTo>
                    <a:pt x="2403927" y="1996754"/>
                  </a:lnTo>
                  <a:lnTo>
                    <a:pt x="2388680" y="1994212"/>
                  </a:lnTo>
                  <a:lnTo>
                    <a:pt x="2373114" y="1990716"/>
                  </a:lnTo>
                  <a:lnTo>
                    <a:pt x="2358184" y="1986266"/>
                  </a:lnTo>
                  <a:lnTo>
                    <a:pt x="2343572" y="1981181"/>
                  </a:lnTo>
                  <a:lnTo>
                    <a:pt x="2329277" y="1975778"/>
                  </a:lnTo>
                  <a:lnTo>
                    <a:pt x="2315300" y="1969422"/>
                  </a:lnTo>
                  <a:lnTo>
                    <a:pt x="2301958" y="1962430"/>
                  </a:lnTo>
                  <a:lnTo>
                    <a:pt x="2288617" y="1955120"/>
                  </a:lnTo>
                  <a:lnTo>
                    <a:pt x="2275593" y="1946538"/>
                  </a:lnTo>
                  <a:lnTo>
                    <a:pt x="2263204" y="1937640"/>
                  </a:lnTo>
                  <a:lnTo>
                    <a:pt x="2251450" y="1928423"/>
                  </a:lnTo>
                  <a:lnTo>
                    <a:pt x="2240015" y="1918570"/>
                  </a:lnTo>
                  <a:lnTo>
                    <a:pt x="2229214" y="1908082"/>
                  </a:lnTo>
                  <a:lnTo>
                    <a:pt x="2218731" y="1896959"/>
                  </a:lnTo>
                  <a:lnTo>
                    <a:pt x="2208566" y="1885835"/>
                  </a:lnTo>
                  <a:lnTo>
                    <a:pt x="2199354" y="1874075"/>
                  </a:lnTo>
                  <a:lnTo>
                    <a:pt x="2190777" y="1861363"/>
                  </a:lnTo>
                  <a:lnTo>
                    <a:pt x="2182518" y="1848650"/>
                  </a:lnTo>
                  <a:lnTo>
                    <a:pt x="2174894" y="1835619"/>
                  </a:lnTo>
                  <a:lnTo>
                    <a:pt x="2167906" y="1821635"/>
                  </a:lnTo>
                  <a:lnTo>
                    <a:pt x="2161553" y="1807969"/>
                  </a:lnTo>
                  <a:lnTo>
                    <a:pt x="2155835" y="1793667"/>
                  </a:lnTo>
                  <a:lnTo>
                    <a:pt x="2151070" y="1779047"/>
                  </a:lnTo>
                  <a:lnTo>
                    <a:pt x="2146940" y="1764110"/>
                  </a:lnTo>
                  <a:lnTo>
                    <a:pt x="2143128" y="1748854"/>
                  </a:lnTo>
                  <a:lnTo>
                    <a:pt x="2140269" y="1733281"/>
                  </a:lnTo>
                  <a:lnTo>
                    <a:pt x="2138363" y="1717390"/>
                  </a:lnTo>
                  <a:lnTo>
                    <a:pt x="2137093" y="1701499"/>
                  </a:lnTo>
                  <a:lnTo>
                    <a:pt x="2136775" y="1685290"/>
                  </a:lnTo>
                  <a:lnTo>
                    <a:pt x="2137093" y="1669081"/>
                  </a:lnTo>
                  <a:lnTo>
                    <a:pt x="2138363" y="1652872"/>
                  </a:lnTo>
                  <a:lnTo>
                    <a:pt x="2140269" y="1636981"/>
                  </a:lnTo>
                  <a:lnTo>
                    <a:pt x="2140522" y="1635629"/>
                  </a:lnTo>
                  <a:lnTo>
                    <a:pt x="2137718" y="1635442"/>
                  </a:lnTo>
                  <a:lnTo>
                    <a:pt x="2126603" y="1635442"/>
                  </a:lnTo>
                  <a:lnTo>
                    <a:pt x="2120252" y="1635760"/>
                  </a:lnTo>
                  <a:lnTo>
                    <a:pt x="2113584" y="1636395"/>
                  </a:lnTo>
                  <a:lnTo>
                    <a:pt x="2106598" y="1637030"/>
                  </a:lnTo>
                  <a:lnTo>
                    <a:pt x="2098977" y="1638617"/>
                  </a:lnTo>
                  <a:lnTo>
                    <a:pt x="2091038" y="1640522"/>
                  </a:lnTo>
                  <a:lnTo>
                    <a:pt x="2082782" y="1642427"/>
                  </a:lnTo>
                  <a:lnTo>
                    <a:pt x="2074208" y="1644967"/>
                  </a:lnTo>
                  <a:lnTo>
                    <a:pt x="2065000" y="1648142"/>
                  </a:lnTo>
                  <a:lnTo>
                    <a:pt x="2056108" y="1652270"/>
                  </a:lnTo>
                  <a:lnTo>
                    <a:pt x="2046899" y="1656715"/>
                  </a:lnTo>
                  <a:lnTo>
                    <a:pt x="2037055" y="1661477"/>
                  </a:lnTo>
                  <a:lnTo>
                    <a:pt x="2026894" y="1667192"/>
                  </a:lnTo>
                  <a:lnTo>
                    <a:pt x="2017050" y="1673860"/>
                  </a:lnTo>
                  <a:lnTo>
                    <a:pt x="2006889" y="1681163"/>
                  </a:lnTo>
                  <a:lnTo>
                    <a:pt x="1996410" y="1689418"/>
                  </a:lnTo>
                  <a:lnTo>
                    <a:pt x="1985931" y="1698308"/>
                  </a:lnTo>
                  <a:lnTo>
                    <a:pt x="1975452" y="1707833"/>
                  </a:lnTo>
                  <a:lnTo>
                    <a:pt x="1965290" y="1718628"/>
                  </a:lnTo>
                  <a:lnTo>
                    <a:pt x="1954494" y="1730693"/>
                  </a:lnTo>
                  <a:lnTo>
                    <a:pt x="1943697" y="1743710"/>
                  </a:lnTo>
                  <a:lnTo>
                    <a:pt x="1932900" y="1757680"/>
                  </a:lnTo>
                  <a:lnTo>
                    <a:pt x="1922422" y="1772285"/>
                  </a:lnTo>
                  <a:lnTo>
                    <a:pt x="1915436" y="1783080"/>
                  </a:lnTo>
                  <a:lnTo>
                    <a:pt x="1908767" y="1794510"/>
                  </a:lnTo>
                  <a:lnTo>
                    <a:pt x="1902098" y="1806893"/>
                  </a:lnTo>
                  <a:lnTo>
                    <a:pt x="1895748" y="1820228"/>
                  </a:lnTo>
                  <a:lnTo>
                    <a:pt x="1889714" y="1833880"/>
                  </a:lnTo>
                  <a:lnTo>
                    <a:pt x="1883998" y="1848485"/>
                  </a:lnTo>
                  <a:lnTo>
                    <a:pt x="1877648" y="1863725"/>
                  </a:lnTo>
                  <a:lnTo>
                    <a:pt x="1871932" y="1879600"/>
                  </a:lnTo>
                  <a:lnTo>
                    <a:pt x="1866216" y="1895793"/>
                  </a:lnTo>
                  <a:lnTo>
                    <a:pt x="1860818" y="1912303"/>
                  </a:lnTo>
                  <a:lnTo>
                    <a:pt x="1849704" y="1946593"/>
                  </a:lnTo>
                  <a:lnTo>
                    <a:pt x="1838589" y="1982788"/>
                  </a:lnTo>
                  <a:lnTo>
                    <a:pt x="1827793" y="2019618"/>
                  </a:lnTo>
                  <a:lnTo>
                    <a:pt x="1813503" y="2066925"/>
                  </a:lnTo>
                  <a:lnTo>
                    <a:pt x="1798579" y="2115185"/>
                  </a:lnTo>
                  <a:lnTo>
                    <a:pt x="1790640" y="2139633"/>
                  </a:lnTo>
                  <a:lnTo>
                    <a:pt x="1782701" y="2163445"/>
                  </a:lnTo>
                  <a:lnTo>
                    <a:pt x="1774128" y="2187893"/>
                  </a:lnTo>
                  <a:lnTo>
                    <a:pt x="1765554" y="2212023"/>
                  </a:lnTo>
                  <a:lnTo>
                    <a:pt x="1756345" y="2235835"/>
                  </a:lnTo>
                  <a:lnTo>
                    <a:pt x="1746501" y="2259648"/>
                  </a:lnTo>
                  <a:lnTo>
                    <a:pt x="1736340" y="2282825"/>
                  </a:lnTo>
                  <a:lnTo>
                    <a:pt x="1725543" y="2306003"/>
                  </a:lnTo>
                  <a:lnTo>
                    <a:pt x="1714429" y="2328228"/>
                  </a:lnTo>
                  <a:lnTo>
                    <a:pt x="1702680" y="2350135"/>
                  </a:lnTo>
                  <a:lnTo>
                    <a:pt x="1696011" y="2360930"/>
                  </a:lnTo>
                  <a:lnTo>
                    <a:pt x="1689978" y="2371725"/>
                  </a:lnTo>
                  <a:lnTo>
                    <a:pt x="1683627" y="2382203"/>
                  </a:lnTo>
                  <a:lnTo>
                    <a:pt x="1676641" y="2392363"/>
                  </a:lnTo>
                  <a:lnTo>
                    <a:pt x="1669973" y="2402205"/>
                  </a:lnTo>
                  <a:lnTo>
                    <a:pt x="1662669" y="2412365"/>
                  </a:lnTo>
                  <a:lnTo>
                    <a:pt x="1655366" y="2422208"/>
                  </a:lnTo>
                  <a:lnTo>
                    <a:pt x="1648380" y="2431415"/>
                  </a:lnTo>
                  <a:lnTo>
                    <a:pt x="1640441" y="2440940"/>
                  </a:lnTo>
                  <a:lnTo>
                    <a:pt x="1632820" y="2449830"/>
                  </a:lnTo>
                  <a:lnTo>
                    <a:pt x="1624564" y="2458720"/>
                  </a:lnTo>
                  <a:lnTo>
                    <a:pt x="1616307" y="2467293"/>
                  </a:lnTo>
                  <a:lnTo>
                    <a:pt x="1608051" y="2475548"/>
                  </a:lnTo>
                  <a:lnTo>
                    <a:pt x="1599478" y="2483485"/>
                  </a:lnTo>
                  <a:lnTo>
                    <a:pt x="1590586" y="2491423"/>
                  </a:lnTo>
                  <a:lnTo>
                    <a:pt x="1581060" y="2499043"/>
                  </a:lnTo>
                  <a:lnTo>
                    <a:pt x="1571851" y="2506345"/>
                  </a:lnTo>
                  <a:lnTo>
                    <a:pt x="1562007" y="2513013"/>
                  </a:lnTo>
                  <a:lnTo>
                    <a:pt x="1552163" y="2519998"/>
                  </a:lnTo>
                  <a:lnTo>
                    <a:pt x="1542319" y="2526030"/>
                  </a:lnTo>
                  <a:lnTo>
                    <a:pt x="1531840" y="2532063"/>
                  </a:lnTo>
                  <a:lnTo>
                    <a:pt x="1521044" y="2537778"/>
                  </a:lnTo>
                  <a:lnTo>
                    <a:pt x="1510247" y="2543175"/>
                  </a:lnTo>
                  <a:lnTo>
                    <a:pt x="1499133" y="2547938"/>
                  </a:lnTo>
                  <a:lnTo>
                    <a:pt x="1487701" y="2552700"/>
                  </a:lnTo>
                  <a:lnTo>
                    <a:pt x="1475635" y="2556828"/>
                  </a:lnTo>
                  <a:lnTo>
                    <a:pt x="1463886" y="2560955"/>
                  </a:lnTo>
                  <a:lnTo>
                    <a:pt x="1451501" y="2564448"/>
                  </a:lnTo>
                  <a:lnTo>
                    <a:pt x="1439117" y="2567623"/>
                  </a:lnTo>
                  <a:lnTo>
                    <a:pt x="1426098" y="2570480"/>
                  </a:lnTo>
                  <a:lnTo>
                    <a:pt x="1412761" y="2572703"/>
                  </a:lnTo>
                  <a:lnTo>
                    <a:pt x="1399106" y="2574925"/>
                  </a:lnTo>
                  <a:lnTo>
                    <a:pt x="1385452" y="2576513"/>
                  </a:lnTo>
                  <a:lnTo>
                    <a:pt x="1371480" y="2577465"/>
                  </a:lnTo>
                  <a:lnTo>
                    <a:pt x="1356555" y="2578100"/>
                  </a:lnTo>
                  <a:lnTo>
                    <a:pt x="1341948" y="2578100"/>
                  </a:lnTo>
                  <a:lnTo>
                    <a:pt x="1334327" y="2578100"/>
                  </a:lnTo>
                  <a:lnTo>
                    <a:pt x="1324165" y="2578100"/>
                  </a:lnTo>
                  <a:lnTo>
                    <a:pt x="1314322" y="2577465"/>
                  </a:lnTo>
                  <a:lnTo>
                    <a:pt x="1304478" y="2576830"/>
                  </a:lnTo>
                  <a:lnTo>
                    <a:pt x="1294951" y="2575560"/>
                  </a:lnTo>
                  <a:lnTo>
                    <a:pt x="1285107" y="2574290"/>
                  </a:lnTo>
                  <a:lnTo>
                    <a:pt x="1275898" y="2572703"/>
                  </a:lnTo>
                  <a:lnTo>
                    <a:pt x="1266372" y="2571115"/>
                  </a:lnTo>
                  <a:lnTo>
                    <a:pt x="1257163" y="2568893"/>
                  </a:lnTo>
                  <a:lnTo>
                    <a:pt x="1247637" y="2566670"/>
                  </a:lnTo>
                  <a:lnTo>
                    <a:pt x="1238746" y="2564130"/>
                  </a:lnTo>
                  <a:lnTo>
                    <a:pt x="1229854" y="2561273"/>
                  </a:lnTo>
                  <a:lnTo>
                    <a:pt x="1220646" y="2558415"/>
                  </a:lnTo>
                  <a:lnTo>
                    <a:pt x="1212072" y="2555240"/>
                  </a:lnTo>
                  <a:lnTo>
                    <a:pt x="1203498" y="2552065"/>
                  </a:lnTo>
                  <a:lnTo>
                    <a:pt x="1194924" y="2548255"/>
                  </a:lnTo>
                  <a:lnTo>
                    <a:pt x="1186351" y="2544445"/>
                  </a:lnTo>
                  <a:lnTo>
                    <a:pt x="1178094" y="2540318"/>
                  </a:lnTo>
                  <a:lnTo>
                    <a:pt x="1169521" y="2536190"/>
                  </a:lnTo>
                  <a:lnTo>
                    <a:pt x="1161264" y="2531745"/>
                  </a:lnTo>
                  <a:lnTo>
                    <a:pt x="1153008" y="2526983"/>
                  </a:lnTo>
                  <a:lnTo>
                    <a:pt x="1137449" y="2517458"/>
                  </a:lnTo>
                  <a:lnTo>
                    <a:pt x="1121889" y="2506980"/>
                  </a:lnTo>
                  <a:lnTo>
                    <a:pt x="1106647" y="2495868"/>
                  </a:lnTo>
                  <a:lnTo>
                    <a:pt x="1092040" y="2484120"/>
                  </a:lnTo>
                  <a:lnTo>
                    <a:pt x="1077750" y="2471420"/>
                  </a:lnTo>
                  <a:lnTo>
                    <a:pt x="1063460" y="2458403"/>
                  </a:lnTo>
                  <a:lnTo>
                    <a:pt x="1049806" y="2444750"/>
                  </a:lnTo>
                  <a:lnTo>
                    <a:pt x="1036469" y="2430780"/>
                  </a:lnTo>
                  <a:lnTo>
                    <a:pt x="1023767" y="2415858"/>
                  </a:lnTo>
                  <a:lnTo>
                    <a:pt x="1011065" y="2400935"/>
                  </a:lnTo>
                  <a:lnTo>
                    <a:pt x="998999" y="2385378"/>
                  </a:lnTo>
                  <a:lnTo>
                    <a:pt x="986932" y="2369503"/>
                  </a:lnTo>
                  <a:lnTo>
                    <a:pt x="975500" y="2352993"/>
                  </a:lnTo>
                  <a:lnTo>
                    <a:pt x="964386" y="2336483"/>
                  </a:lnTo>
                  <a:lnTo>
                    <a:pt x="953272" y="2319655"/>
                  </a:lnTo>
                  <a:lnTo>
                    <a:pt x="942793" y="2302510"/>
                  </a:lnTo>
                  <a:lnTo>
                    <a:pt x="932632" y="2284730"/>
                  </a:lnTo>
                  <a:lnTo>
                    <a:pt x="922470" y="2266633"/>
                  </a:lnTo>
                  <a:lnTo>
                    <a:pt x="913261" y="2249170"/>
                  </a:lnTo>
                  <a:lnTo>
                    <a:pt x="904052" y="2230755"/>
                  </a:lnTo>
                  <a:lnTo>
                    <a:pt x="894844" y="2212975"/>
                  </a:lnTo>
                  <a:lnTo>
                    <a:pt x="886270" y="2194560"/>
                  </a:lnTo>
                  <a:lnTo>
                    <a:pt x="878014" y="2176145"/>
                  </a:lnTo>
                  <a:lnTo>
                    <a:pt x="870075" y="2157413"/>
                  </a:lnTo>
                  <a:lnTo>
                    <a:pt x="862136" y="2138998"/>
                  </a:lnTo>
                  <a:lnTo>
                    <a:pt x="854515" y="2120900"/>
                  </a:lnTo>
                  <a:lnTo>
                    <a:pt x="847529" y="2102485"/>
                  </a:lnTo>
                  <a:lnTo>
                    <a:pt x="840543" y="2084388"/>
                  </a:lnTo>
                  <a:lnTo>
                    <a:pt x="827524" y="2048193"/>
                  </a:lnTo>
                  <a:lnTo>
                    <a:pt x="816092" y="2012950"/>
                  </a:lnTo>
                  <a:lnTo>
                    <a:pt x="805296" y="1978660"/>
                  </a:lnTo>
                  <a:lnTo>
                    <a:pt x="795769" y="1945640"/>
                  </a:lnTo>
                  <a:lnTo>
                    <a:pt x="786561" y="1914525"/>
                  </a:lnTo>
                  <a:lnTo>
                    <a:pt x="779257" y="1884680"/>
                  </a:lnTo>
                  <a:lnTo>
                    <a:pt x="772271" y="1856423"/>
                  </a:lnTo>
                  <a:lnTo>
                    <a:pt x="766238" y="1831023"/>
                  </a:lnTo>
                  <a:lnTo>
                    <a:pt x="761157" y="1807845"/>
                  </a:lnTo>
                  <a:lnTo>
                    <a:pt x="757029" y="1787843"/>
                  </a:lnTo>
                  <a:lnTo>
                    <a:pt x="753536" y="1770698"/>
                  </a:lnTo>
                  <a:lnTo>
                    <a:pt x="749408" y="1746250"/>
                  </a:lnTo>
                  <a:lnTo>
                    <a:pt x="739246" y="1742758"/>
                  </a:lnTo>
                  <a:lnTo>
                    <a:pt x="728767" y="1738948"/>
                  </a:lnTo>
                  <a:lnTo>
                    <a:pt x="718288" y="1734503"/>
                  </a:lnTo>
                  <a:lnTo>
                    <a:pt x="707492" y="1729423"/>
                  </a:lnTo>
                  <a:lnTo>
                    <a:pt x="697013" y="1724025"/>
                  </a:lnTo>
                  <a:lnTo>
                    <a:pt x="686216" y="1718628"/>
                  </a:lnTo>
                  <a:lnTo>
                    <a:pt x="675102" y="1712595"/>
                  </a:lnTo>
                  <a:lnTo>
                    <a:pt x="664306" y="1706245"/>
                  </a:lnTo>
                  <a:lnTo>
                    <a:pt x="653509" y="1699260"/>
                  </a:lnTo>
                  <a:lnTo>
                    <a:pt x="642395" y="1692275"/>
                  </a:lnTo>
                  <a:lnTo>
                    <a:pt x="620802" y="1677352"/>
                  </a:lnTo>
                  <a:lnTo>
                    <a:pt x="599209" y="1661477"/>
                  </a:lnTo>
                  <a:lnTo>
                    <a:pt x="577933" y="1645285"/>
                  </a:lnTo>
                  <a:lnTo>
                    <a:pt x="557293" y="1628775"/>
                  </a:lnTo>
                  <a:lnTo>
                    <a:pt x="536970" y="1612265"/>
                  </a:lnTo>
                  <a:lnTo>
                    <a:pt x="517917" y="1595755"/>
                  </a:lnTo>
                  <a:lnTo>
                    <a:pt x="500134" y="1579562"/>
                  </a:lnTo>
                  <a:lnTo>
                    <a:pt x="482987" y="1564005"/>
                  </a:lnTo>
                  <a:lnTo>
                    <a:pt x="467745" y="1549717"/>
                  </a:lnTo>
                  <a:lnTo>
                    <a:pt x="441071" y="1524317"/>
                  </a:lnTo>
                  <a:lnTo>
                    <a:pt x="419795" y="1502727"/>
                  </a:lnTo>
                  <a:lnTo>
                    <a:pt x="398520" y="1480820"/>
                  </a:lnTo>
                  <a:lnTo>
                    <a:pt x="377562" y="1458277"/>
                  </a:lnTo>
                  <a:lnTo>
                    <a:pt x="356604" y="1435417"/>
                  </a:lnTo>
                  <a:lnTo>
                    <a:pt x="335963" y="1411922"/>
                  </a:lnTo>
                  <a:lnTo>
                    <a:pt x="315323" y="1388427"/>
                  </a:lnTo>
                  <a:lnTo>
                    <a:pt x="295000" y="1363980"/>
                  </a:lnTo>
                  <a:lnTo>
                    <a:pt x="275312" y="1339532"/>
                  </a:lnTo>
                  <a:lnTo>
                    <a:pt x="255624" y="1314132"/>
                  </a:lnTo>
                  <a:lnTo>
                    <a:pt x="236572" y="1289050"/>
                  </a:lnTo>
                  <a:lnTo>
                    <a:pt x="217836" y="1263650"/>
                  </a:lnTo>
                  <a:lnTo>
                    <a:pt x="199419" y="1237932"/>
                  </a:lnTo>
                  <a:lnTo>
                    <a:pt x="181636" y="1212215"/>
                  </a:lnTo>
                  <a:lnTo>
                    <a:pt x="164489" y="1185862"/>
                  </a:lnTo>
                  <a:lnTo>
                    <a:pt x="147976" y="1159827"/>
                  </a:lnTo>
                  <a:lnTo>
                    <a:pt x="131781" y="1133792"/>
                  </a:lnTo>
                  <a:lnTo>
                    <a:pt x="116539" y="1107440"/>
                  </a:lnTo>
                  <a:lnTo>
                    <a:pt x="102250" y="1081087"/>
                  </a:lnTo>
                  <a:lnTo>
                    <a:pt x="88595" y="1055052"/>
                  </a:lnTo>
                  <a:lnTo>
                    <a:pt x="75576" y="1029017"/>
                  </a:lnTo>
                  <a:lnTo>
                    <a:pt x="63509" y="1003300"/>
                  </a:lnTo>
                  <a:lnTo>
                    <a:pt x="52713" y="977265"/>
                  </a:lnTo>
                  <a:lnTo>
                    <a:pt x="42234" y="951547"/>
                  </a:lnTo>
                  <a:lnTo>
                    <a:pt x="37470" y="938847"/>
                  </a:lnTo>
                  <a:lnTo>
                    <a:pt x="33342" y="926147"/>
                  </a:lnTo>
                  <a:lnTo>
                    <a:pt x="28897" y="913765"/>
                  </a:lnTo>
                  <a:lnTo>
                    <a:pt x="25086" y="901065"/>
                  </a:lnTo>
                  <a:lnTo>
                    <a:pt x="21276" y="888365"/>
                  </a:lnTo>
                  <a:lnTo>
                    <a:pt x="18100" y="876300"/>
                  </a:lnTo>
                  <a:lnTo>
                    <a:pt x="14925" y="863917"/>
                  </a:lnTo>
                  <a:lnTo>
                    <a:pt x="12067" y="851852"/>
                  </a:lnTo>
                  <a:lnTo>
                    <a:pt x="9526" y="839470"/>
                  </a:lnTo>
                  <a:lnTo>
                    <a:pt x="7304" y="827722"/>
                  </a:lnTo>
                  <a:lnTo>
                    <a:pt x="5081" y="815975"/>
                  </a:lnTo>
                  <a:lnTo>
                    <a:pt x="3811" y="803910"/>
                  </a:lnTo>
                  <a:lnTo>
                    <a:pt x="2223" y="792480"/>
                  </a:lnTo>
                  <a:lnTo>
                    <a:pt x="1270" y="781050"/>
                  </a:lnTo>
                  <a:lnTo>
                    <a:pt x="635" y="769620"/>
                  </a:lnTo>
                  <a:lnTo>
                    <a:pt x="0" y="758190"/>
                  </a:lnTo>
                  <a:lnTo>
                    <a:pt x="0" y="746760"/>
                  </a:lnTo>
                  <a:lnTo>
                    <a:pt x="635" y="735965"/>
                  </a:lnTo>
                  <a:lnTo>
                    <a:pt x="1588" y="718185"/>
                  </a:lnTo>
                  <a:lnTo>
                    <a:pt x="3175" y="700405"/>
                  </a:lnTo>
                  <a:lnTo>
                    <a:pt x="5081" y="683260"/>
                  </a:lnTo>
                  <a:lnTo>
                    <a:pt x="7621" y="666115"/>
                  </a:lnTo>
                  <a:lnTo>
                    <a:pt x="10479" y="649605"/>
                  </a:lnTo>
                  <a:lnTo>
                    <a:pt x="13972" y="633412"/>
                  </a:lnTo>
                  <a:lnTo>
                    <a:pt x="17465" y="617855"/>
                  </a:lnTo>
                  <a:lnTo>
                    <a:pt x="21276" y="602297"/>
                  </a:lnTo>
                  <a:lnTo>
                    <a:pt x="25721" y="586740"/>
                  </a:lnTo>
                  <a:lnTo>
                    <a:pt x="30802" y="572135"/>
                  </a:lnTo>
                  <a:lnTo>
                    <a:pt x="35883" y="557530"/>
                  </a:lnTo>
                  <a:lnTo>
                    <a:pt x="41281" y="543560"/>
                  </a:lnTo>
                  <a:lnTo>
                    <a:pt x="46997" y="529907"/>
                  </a:lnTo>
                  <a:lnTo>
                    <a:pt x="52713" y="516572"/>
                  </a:lnTo>
                  <a:lnTo>
                    <a:pt x="59063" y="503237"/>
                  </a:lnTo>
                  <a:lnTo>
                    <a:pt x="65732" y="490855"/>
                  </a:lnTo>
                  <a:lnTo>
                    <a:pt x="72400" y="478155"/>
                  </a:lnTo>
                  <a:lnTo>
                    <a:pt x="79386" y="466407"/>
                  </a:lnTo>
                  <a:lnTo>
                    <a:pt x="86372" y="454342"/>
                  </a:lnTo>
                  <a:lnTo>
                    <a:pt x="93994" y="442912"/>
                  </a:lnTo>
                  <a:lnTo>
                    <a:pt x="101615" y="431800"/>
                  </a:lnTo>
                  <a:lnTo>
                    <a:pt x="109553" y="421005"/>
                  </a:lnTo>
                  <a:lnTo>
                    <a:pt x="117174" y="410527"/>
                  </a:lnTo>
                  <a:lnTo>
                    <a:pt x="125431" y="400685"/>
                  </a:lnTo>
                  <a:lnTo>
                    <a:pt x="133369" y="390842"/>
                  </a:lnTo>
                  <a:lnTo>
                    <a:pt x="141625" y="381000"/>
                  </a:lnTo>
                  <a:lnTo>
                    <a:pt x="149882" y="371792"/>
                  </a:lnTo>
                  <a:lnTo>
                    <a:pt x="158455" y="362902"/>
                  </a:lnTo>
                  <a:lnTo>
                    <a:pt x="166711" y="354012"/>
                  </a:lnTo>
                  <a:lnTo>
                    <a:pt x="175285" y="345757"/>
                  </a:lnTo>
                  <a:lnTo>
                    <a:pt x="183541" y="337502"/>
                  </a:lnTo>
                  <a:lnTo>
                    <a:pt x="192115" y="330200"/>
                  </a:lnTo>
                  <a:lnTo>
                    <a:pt x="208945" y="314959"/>
                  </a:lnTo>
                  <a:lnTo>
                    <a:pt x="226093" y="301625"/>
                  </a:lnTo>
                  <a:lnTo>
                    <a:pt x="242605" y="288925"/>
                  </a:lnTo>
                  <a:lnTo>
                    <a:pt x="258800" y="277495"/>
                  </a:lnTo>
                  <a:lnTo>
                    <a:pt x="272357" y="268175"/>
                  </a:lnTo>
                  <a:lnTo>
                    <a:pt x="271149" y="257634"/>
                  </a:lnTo>
                  <a:lnTo>
                    <a:pt x="270193" y="246530"/>
                  </a:lnTo>
                  <a:lnTo>
                    <a:pt x="269875" y="234791"/>
                  </a:lnTo>
                  <a:lnTo>
                    <a:pt x="270193" y="223686"/>
                  </a:lnTo>
                  <a:lnTo>
                    <a:pt x="271149" y="212582"/>
                  </a:lnTo>
                  <a:lnTo>
                    <a:pt x="272422" y="201477"/>
                  </a:lnTo>
                  <a:lnTo>
                    <a:pt x="274651" y="190690"/>
                  </a:lnTo>
                  <a:lnTo>
                    <a:pt x="277199" y="179903"/>
                  </a:lnTo>
                  <a:lnTo>
                    <a:pt x="280064" y="169433"/>
                  </a:lnTo>
                  <a:lnTo>
                    <a:pt x="283567" y="158963"/>
                  </a:lnTo>
                  <a:lnTo>
                    <a:pt x="287388" y="149127"/>
                  </a:lnTo>
                  <a:lnTo>
                    <a:pt x="291846" y="139292"/>
                  </a:lnTo>
                  <a:lnTo>
                    <a:pt x="296622" y="130091"/>
                  </a:lnTo>
                  <a:lnTo>
                    <a:pt x="302035" y="120573"/>
                  </a:lnTo>
                  <a:lnTo>
                    <a:pt x="307766" y="111689"/>
                  </a:lnTo>
                  <a:lnTo>
                    <a:pt x="313816" y="103123"/>
                  </a:lnTo>
                  <a:lnTo>
                    <a:pt x="320821" y="94874"/>
                  </a:lnTo>
                  <a:lnTo>
                    <a:pt x="327508" y="86942"/>
                  </a:lnTo>
                  <a:lnTo>
                    <a:pt x="334831" y="79010"/>
                  </a:lnTo>
                  <a:lnTo>
                    <a:pt x="342792" y="71713"/>
                  </a:lnTo>
                  <a:lnTo>
                    <a:pt x="350752" y="65050"/>
                  </a:lnTo>
                  <a:lnTo>
                    <a:pt x="359031" y="58071"/>
                  </a:lnTo>
                  <a:lnTo>
                    <a:pt x="367628" y="52042"/>
                  </a:lnTo>
                  <a:lnTo>
                    <a:pt x="376543" y="46331"/>
                  </a:lnTo>
                  <a:lnTo>
                    <a:pt x="386096" y="41255"/>
                  </a:lnTo>
                  <a:lnTo>
                    <a:pt x="395330" y="36179"/>
                  </a:lnTo>
                  <a:lnTo>
                    <a:pt x="405201" y="31737"/>
                  </a:lnTo>
                  <a:lnTo>
                    <a:pt x="415072" y="27930"/>
                  </a:lnTo>
                  <a:lnTo>
                    <a:pt x="425579" y="24440"/>
                  </a:lnTo>
                  <a:lnTo>
                    <a:pt x="436087" y="21584"/>
                  </a:lnTo>
                  <a:lnTo>
                    <a:pt x="446913" y="19046"/>
                  </a:lnTo>
                  <a:lnTo>
                    <a:pt x="457739" y="16825"/>
                  </a:lnTo>
                  <a:lnTo>
                    <a:pt x="468883" y="15556"/>
                  </a:lnTo>
                  <a:lnTo>
                    <a:pt x="480028" y="14604"/>
                  </a:lnTo>
                  <a:lnTo>
                    <a:pt x="491172" y="14287"/>
                  </a:lnTo>
                  <a:lnTo>
                    <a:pt x="502635" y="14604"/>
                  </a:lnTo>
                  <a:lnTo>
                    <a:pt x="514098" y="15556"/>
                  </a:lnTo>
                  <a:lnTo>
                    <a:pt x="525243" y="16825"/>
                  </a:lnTo>
                  <a:lnTo>
                    <a:pt x="536069" y="19046"/>
                  </a:lnTo>
                  <a:lnTo>
                    <a:pt x="546895" y="21584"/>
                  </a:lnTo>
                  <a:lnTo>
                    <a:pt x="557402" y="24440"/>
                  </a:lnTo>
                  <a:lnTo>
                    <a:pt x="567273" y="27930"/>
                  </a:lnTo>
                  <a:lnTo>
                    <a:pt x="577462" y="31737"/>
                  </a:lnTo>
                  <a:lnTo>
                    <a:pt x="587333" y="36179"/>
                  </a:lnTo>
                  <a:lnTo>
                    <a:pt x="596886" y="41255"/>
                  </a:lnTo>
                  <a:lnTo>
                    <a:pt x="606438" y="46331"/>
                  </a:lnTo>
                  <a:lnTo>
                    <a:pt x="615354" y="52042"/>
                  </a:lnTo>
                  <a:lnTo>
                    <a:pt x="623951" y="58071"/>
                  </a:lnTo>
                  <a:lnTo>
                    <a:pt x="632229" y="65050"/>
                  </a:lnTo>
                  <a:lnTo>
                    <a:pt x="640190" y="71713"/>
                  </a:lnTo>
                  <a:lnTo>
                    <a:pt x="647832" y="79010"/>
                  </a:lnTo>
                  <a:lnTo>
                    <a:pt x="655474" y="86942"/>
                  </a:lnTo>
                  <a:lnTo>
                    <a:pt x="662160" y="94874"/>
                  </a:lnTo>
                  <a:lnTo>
                    <a:pt x="668529" y="103123"/>
                  </a:lnTo>
                  <a:lnTo>
                    <a:pt x="674897" y="111689"/>
                  </a:lnTo>
                  <a:lnTo>
                    <a:pt x="680628" y="120573"/>
                  </a:lnTo>
                  <a:lnTo>
                    <a:pt x="686041" y="130091"/>
                  </a:lnTo>
                  <a:lnTo>
                    <a:pt x="691136" y="139292"/>
                  </a:lnTo>
                  <a:lnTo>
                    <a:pt x="695275" y="149127"/>
                  </a:lnTo>
                  <a:lnTo>
                    <a:pt x="699415" y="158963"/>
                  </a:lnTo>
                  <a:lnTo>
                    <a:pt x="702917" y="169433"/>
                  </a:lnTo>
                  <a:lnTo>
                    <a:pt x="705783" y="179903"/>
                  </a:lnTo>
                  <a:lnTo>
                    <a:pt x="708330" y="190690"/>
                  </a:lnTo>
                  <a:lnTo>
                    <a:pt x="710241" y="201477"/>
                  </a:lnTo>
                  <a:lnTo>
                    <a:pt x="711514" y="212582"/>
                  </a:lnTo>
                  <a:lnTo>
                    <a:pt x="712151" y="223686"/>
                  </a:lnTo>
                  <a:lnTo>
                    <a:pt x="712788" y="234791"/>
                  </a:lnTo>
                  <a:lnTo>
                    <a:pt x="712151" y="246530"/>
                  </a:lnTo>
                  <a:lnTo>
                    <a:pt x="711514" y="257634"/>
                  </a:lnTo>
                  <a:lnTo>
                    <a:pt x="710241" y="268739"/>
                  </a:lnTo>
                  <a:lnTo>
                    <a:pt x="708330" y="279526"/>
                  </a:lnTo>
                  <a:lnTo>
                    <a:pt x="705783" y="290313"/>
                  </a:lnTo>
                  <a:lnTo>
                    <a:pt x="702917" y="300783"/>
                  </a:lnTo>
                  <a:lnTo>
                    <a:pt x="699415" y="310619"/>
                  </a:lnTo>
                  <a:lnTo>
                    <a:pt x="695275" y="320771"/>
                  </a:lnTo>
                  <a:lnTo>
                    <a:pt x="691136" y="330607"/>
                  </a:lnTo>
                  <a:lnTo>
                    <a:pt x="686041" y="340125"/>
                  </a:lnTo>
                  <a:lnTo>
                    <a:pt x="680628" y="349643"/>
                  </a:lnTo>
                  <a:lnTo>
                    <a:pt x="674897" y="358527"/>
                  </a:lnTo>
                  <a:lnTo>
                    <a:pt x="668529" y="367093"/>
                  </a:lnTo>
                  <a:lnTo>
                    <a:pt x="662160" y="375342"/>
                  </a:lnTo>
                  <a:lnTo>
                    <a:pt x="655474" y="383274"/>
                  </a:lnTo>
                  <a:lnTo>
                    <a:pt x="647832" y="390889"/>
                  </a:lnTo>
                  <a:lnTo>
                    <a:pt x="640190" y="398503"/>
                  </a:lnTo>
                  <a:lnTo>
                    <a:pt x="632229" y="405166"/>
                  </a:lnTo>
                  <a:lnTo>
                    <a:pt x="623951" y="411511"/>
                  </a:lnTo>
                  <a:lnTo>
                    <a:pt x="615354" y="417857"/>
                  </a:lnTo>
                  <a:lnTo>
                    <a:pt x="606438" y="423568"/>
                  </a:lnTo>
                  <a:lnTo>
                    <a:pt x="596886" y="428961"/>
                  </a:lnTo>
                  <a:lnTo>
                    <a:pt x="587333" y="434038"/>
                  </a:lnTo>
                  <a:lnTo>
                    <a:pt x="577462" y="438162"/>
                  </a:lnTo>
                  <a:lnTo>
                    <a:pt x="567273" y="442287"/>
                  </a:lnTo>
                  <a:lnTo>
                    <a:pt x="557402" y="445777"/>
                  </a:lnTo>
                  <a:lnTo>
                    <a:pt x="546895" y="448632"/>
                  </a:lnTo>
                  <a:lnTo>
                    <a:pt x="536069" y="451170"/>
                  </a:lnTo>
                  <a:lnTo>
                    <a:pt x="525243" y="453074"/>
                  </a:lnTo>
                  <a:lnTo>
                    <a:pt x="514098" y="454343"/>
                  </a:lnTo>
                  <a:lnTo>
                    <a:pt x="502635" y="455295"/>
                  </a:lnTo>
                  <a:lnTo>
                    <a:pt x="491172" y="455612"/>
                  </a:lnTo>
                  <a:lnTo>
                    <a:pt x="480028" y="455295"/>
                  </a:lnTo>
                  <a:lnTo>
                    <a:pt x="468883" y="454343"/>
                  </a:lnTo>
                  <a:lnTo>
                    <a:pt x="457739" y="453074"/>
                  </a:lnTo>
                  <a:lnTo>
                    <a:pt x="446913" y="451170"/>
                  </a:lnTo>
                  <a:lnTo>
                    <a:pt x="436087" y="448632"/>
                  </a:lnTo>
                  <a:lnTo>
                    <a:pt x="425579" y="445777"/>
                  </a:lnTo>
                  <a:lnTo>
                    <a:pt x="415072" y="442287"/>
                  </a:lnTo>
                  <a:lnTo>
                    <a:pt x="405201" y="438162"/>
                  </a:lnTo>
                  <a:lnTo>
                    <a:pt x="395330" y="434038"/>
                  </a:lnTo>
                  <a:lnTo>
                    <a:pt x="386096" y="428961"/>
                  </a:lnTo>
                  <a:lnTo>
                    <a:pt x="376543" y="423568"/>
                  </a:lnTo>
                  <a:lnTo>
                    <a:pt x="367628" y="417857"/>
                  </a:lnTo>
                  <a:lnTo>
                    <a:pt x="359031" y="411511"/>
                  </a:lnTo>
                  <a:lnTo>
                    <a:pt x="350752" y="405166"/>
                  </a:lnTo>
                  <a:lnTo>
                    <a:pt x="342792" y="398503"/>
                  </a:lnTo>
                  <a:lnTo>
                    <a:pt x="334831" y="390889"/>
                  </a:lnTo>
                  <a:lnTo>
                    <a:pt x="327508" y="383274"/>
                  </a:lnTo>
                  <a:lnTo>
                    <a:pt x="320821" y="375342"/>
                  </a:lnTo>
                  <a:lnTo>
                    <a:pt x="313816" y="367093"/>
                  </a:lnTo>
                  <a:lnTo>
                    <a:pt x="307766" y="358527"/>
                  </a:lnTo>
                  <a:lnTo>
                    <a:pt x="302035" y="349643"/>
                  </a:lnTo>
                  <a:lnTo>
                    <a:pt x="298339" y="343145"/>
                  </a:lnTo>
                  <a:lnTo>
                    <a:pt x="296905" y="344170"/>
                  </a:lnTo>
                  <a:lnTo>
                    <a:pt x="283251" y="353695"/>
                  </a:lnTo>
                  <a:lnTo>
                    <a:pt x="268644" y="364807"/>
                  </a:lnTo>
                  <a:lnTo>
                    <a:pt x="254672" y="376555"/>
                  </a:lnTo>
                  <a:lnTo>
                    <a:pt x="240382" y="389255"/>
                  </a:lnTo>
                  <a:lnTo>
                    <a:pt x="225775" y="402907"/>
                  </a:lnTo>
                  <a:lnTo>
                    <a:pt x="211485" y="417830"/>
                  </a:lnTo>
                  <a:lnTo>
                    <a:pt x="204499" y="425450"/>
                  </a:lnTo>
                  <a:lnTo>
                    <a:pt x="197196" y="433705"/>
                  </a:lnTo>
                  <a:lnTo>
                    <a:pt x="190527" y="441642"/>
                  </a:lnTo>
                  <a:lnTo>
                    <a:pt x="183541" y="450215"/>
                  </a:lnTo>
                  <a:lnTo>
                    <a:pt x="176873" y="458787"/>
                  </a:lnTo>
                  <a:lnTo>
                    <a:pt x="169887" y="467995"/>
                  </a:lnTo>
                  <a:lnTo>
                    <a:pt x="163536" y="477202"/>
                  </a:lnTo>
                  <a:lnTo>
                    <a:pt x="156868" y="486727"/>
                  </a:lnTo>
                  <a:lnTo>
                    <a:pt x="150834" y="496570"/>
                  </a:lnTo>
                  <a:lnTo>
                    <a:pt x="144801" y="507047"/>
                  </a:lnTo>
                  <a:lnTo>
                    <a:pt x="139085" y="517525"/>
                  </a:lnTo>
                  <a:lnTo>
                    <a:pt x="133369" y="527685"/>
                  </a:lnTo>
                  <a:lnTo>
                    <a:pt x="127971" y="539115"/>
                  </a:lnTo>
                  <a:lnTo>
                    <a:pt x="122573" y="550227"/>
                  </a:lnTo>
                  <a:lnTo>
                    <a:pt x="117492" y="561657"/>
                  </a:lnTo>
                  <a:lnTo>
                    <a:pt x="112729" y="573405"/>
                  </a:lnTo>
                  <a:lnTo>
                    <a:pt x="107966" y="585787"/>
                  </a:lnTo>
                  <a:lnTo>
                    <a:pt x="103837" y="597852"/>
                  </a:lnTo>
                  <a:lnTo>
                    <a:pt x="99709" y="610870"/>
                  </a:lnTo>
                  <a:lnTo>
                    <a:pt x="96216" y="623887"/>
                  </a:lnTo>
                  <a:lnTo>
                    <a:pt x="92723" y="637222"/>
                  </a:lnTo>
                  <a:lnTo>
                    <a:pt x="89230" y="650875"/>
                  </a:lnTo>
                  <a:lnTo>
                    <a:pt x="86690" y="664845"/>
                  </a:lnTo>
                  <a:lnTo>
                    <a:pt x="84467" y="679132"/>
                  </a:lnTo>
                  <a:lnTo>
                    <a:pt x="82244" y="693737"/>
                  </a:lnTo>
                  <a:lnTo>
                    <a:pt x="80657" y="708660"/>
                  </a:lnTo>
                  <a:lnTo>
                    <a:pt x="79386" y="723900"/>
                  </a:lnTo>
                  <a:lnTo>
                    <a:pt x="78434" y="739140"/>
                  </a:lnTo>
                  <a:lnTo>
                    <a:pt x="78116" y="751840"/>
                  </a:lnTo>
                  <a:lnTo>
                    <a:pt x="78434" y="764857"/>
                  </a:lnTo>
                  <a:lnTo>
                    <a:pt x="79386" y="777875"/>
                  </a:lnTo>
                  <a:lnTo>
                    <a:pt x="80339" y="790892"/>
                  </a:lnTo>
                  <a:lnTo>
                    <a:pt x="82244" y="804227"/>
                  </a:lnTo>
                  <a:lnTo>
                    <a:pt x="84467" y="817880"/>
                  </a:lnTo>
                  <a:lnTo>
                    <a:pt x="87325" y="832167"/>
                  </a:lnTo>
                  <a:lnTo>
                    <a:pt x="90501" y="846137"/>
                  </a:lnTo>
                  <a:lnTo>
                    <a:pt x="93994" y="860425"/>
                  </a:lnTo>
                  <a:lnTo>
                    <a:pt x="98122" y="874712"/>
                  </a:lnTo>
                  <a:lnTo>
                    <a:pt x="102567" y="889317"/>
                  </a:lnTo>
                  <a:lnTo>
                    <a:pt x="107648" y="903922"/>
                  </a:lnTo>
                  <a:lnTo>
                    <a:pt x="112729" y="918845"/>
                  </a:lnTo>
                  <a:lnTo>
                    <a:pt x="118445" y="933450"/>
                  </a:lnTo>
                  <a:lnTo>
                    <a:pt x="124478" y="948690"/>
                  </a:lnTo>
                  <a:lnTo>
                    <a:pt x="131146" y="963612"/>
                  </a:lnTo>
                  <a:lnTo>
                    <a:pt x="137815" y="979170"/>
                  </a:lnTo>
                  <a:lnTo>
                    <a:pt x="145118" y="994092"/>
                  </a:lnTo>
                  <a:lnTo>
                    <a:pt x="152739" y="1009650"/>
                  </a:lnTo>
                  <a:lnTo>
                    <a:pt x="160678" y="1025207"/>
                  </a:lnTo>
                  <a:lnTo>
                    <a:pt x="168934" y="1040447"/>
                  </a:lnTo>
                  <a:lnTo>
                    <a:pt x="177190" y="1056005"/>
                  </a:lnTo>
                  <a:lnTo>
                    <a:pt x="186082" y="1071562"/>
                  </a:lnTo>
                  <a:lnTo>
                    <a:pt x="194973" y="1087120"/>
                  </a:lnTo>
                  <a:lnTo>
                    <a:pt x="204499" y="1102677"/>
                  </a:lnTo>
                  <a:lnTo>
                    <a:pt x="213708" y="1118235"/>
                  </a:lnTo>
                  <a:lnTo>
                    <a:pt x="233396" y="1149032"/>
                  </a:lnTo>
                  <a:lnTo>
                    <a:pt x="254354" y="1180147"/>
                  </a:lnTo>
                  <a:lnTo>
                    <a:pt x="275947" y="1210945"/>
                  </a:lnTo>
                  <a:lnTo>
                    <a:pt x="279123" y="1209992"/>
                  </a:lnTo>
                  <a:lnTo>
                    <a:pt x="282616" y="1209357"/>
                  </a:lnTo>
                  <a:lnTo>
                    <a:pt x="286109" y="1208405"/>
                  </a:lnTo>
                  <a:lnTo>
                    <a:pt x="289602" y="1208405"/>
                  </a:lnTo>
                  <a:lnTo>
                    <a:pt x="1358778" y="1208405"/>
                  </a:lnTo>
                  <a:lnTo>
                    <a:pt x="1379418" y="1181100"/>
                  </a:lnTo>
                  <a:lnTo>
                    <a:pt x="1399106" y="1153477"/>
                  </a:lnTo>
                  <a:lnTo>
                    <a:pt x="1418159" y="1125855"/>
                  </a:lnTo>
                  <a:lnTo>
                    <a:pt x="1436259" y="1098232"/>
                  </a:lnTo>
                  <a:lnTo>
                    <a:pt x="1444833" y="1084580"/>
                  </a:lnTo>
                  <a:lnTo>
                    <a:pt x="1453089" y="1070292"/>
                  </a:lnTo>
                  <a:lnTo>
                    <a:pt x="1461345" y="1056640"/>
                  </a:lnTo>
                  <a:lnTo>
                    <a:pt x="1469284" y="1042670"/>
                  </a:lnTo>
                  <a:lnTo>
                    <a:pt x="1476905" y="1029017"/>
                  </a:lnTo>
                  <a:lnTo>
                    <a:pt x="1483891" y="1015365"/>
                  </a:lnTo>
                  <a:lnTo>
                    <a:pt x="1490877" y="1001395"/>
                  </a:lnTo>
                  <a:lnTo>
                    <a:pt x="1497228" y="987742"/>
                  </a:lnTo>
                  <a:lnTo>
                    <a:pt x="1503261" y="974407"/>
                  </a:lnTo>
                  <a:lnTo>
                    <a:pt x="1509612" y="960755"/>
                  </a:lnTo>
                  <a:lnTo>
                    <a:pt x="1515010" y="947102"/>
                  </a:lnTo>
                  <a:lnTo>
                    <a:pt x="1520091" y="933767"/>
                  </a:lnTo>
                  <a:lnTo>
                    <a:pt x="1524537" y="920432"/>
                  </a:lnTo>
                  <a:lnTo>
                    <a:pt x="1528982" y="907097"/>
                  </a:lnTo>
                  <a:lnTo>
                    <a:pt x="1533110" y="893762"/>
                  </a:lnTo>
                  <a:lnTo>
                    <a:pt x="1536604" y="881062"/>
                  </a:lnTo>
                  <a:lnTo>
                    <a:pt x="1539779" y="868045"/>
                  </a:lnTo>
                  <a:lnTo>
                    <a:pt x="1542637" y="855027"/>
                  </a:lnTo>
                  <a:lnTo>
                    <a:pt x="1544860" y="842327"/>
                  </a:lnTo>
                  <a:lnTo>
                    <a:pt x="1546447" y="829945"/>
                  </a:lnTo>
                  <a:lnTo>
                    <a:pt x="1548035" y="817245"/>
                  </a:lnTo>
                  <a:lnTo>
                    <a:pt x="1548670" y="805180"/>
                  </a:lnTo>
                  <a:lnTo>
                    <a:pt x="1549305" y="792797"/>
                  </a:lnTo>
                  <a:lnTo>
                    <a:pt x="1548988" y="781050"/>
                  </a:lnTo>
                  <a:lnTo>
                    <a:pt x="1548670" y="765175"/>
                  </a:lnTo>
                  <a:lnTo>
                    <a:pt x="1547718" y="749935"/>
                  </a:lnTo>
                  <a:lnTo>
                    <a:pt x="1546130" y="735012"/>
                  </a:lnTo>
                  <a:lnTo>
                    <a:pt x="1544542" y="719772"/>
                  </a:lnTo>
                  <a:lnTo>
                    <a:pt x="1542319" y="705485"/>
                  </a:lnTo>
                  <a:lnTo>
                    <a:pt x="1539779" y="691197"/>
                  </a:lnTo>
                  <a:lnTo>
                    <a:pt x="1537238" y="676592"/>
                  </a:lnTo>
                  <a:lnTo>
                    <a:pt x="1534063" y="662940"/>
                  </a:lnTo>
                  <a:lnTo>
                    <a:pt x="1530252" y="649287"/>
                  </a:lnTo>
                  <a:lnTo>
                    <a:pt x="1526760" y="635952"/>
                  </a:lnTo>
                  <a:lnTo>
                    <a:pt x="1522949" y="623252"/>
                  </a:lnTo>
                  <a:lnTo>
                    <a:pt x="1518503" y="610235"/>
                  </a:lnTo>
                  <a:lnTo>
                    <a:pt x="1513740" y="597535"/>
                  </a:lnTo>
                  <a:lnTo>
                    <a:pt x="1508660" y="585470"/>
                  </a:lnTo>
                  <a:lnTo>
                    <a:pt x="1503896" y="573087"/>
                  </a:lnTo>
                  <a:lnTo>
                    <a:pt x="1498498" y="561340"/>
                  </a:lnTo>
                  <a:lnTo>
                    <a:pt x="1492465" y="549910"/>
                  </a:lnTo>
                  <a:lnTo>
                    <a:pt x="1486749" y="538162"/>
                  </a:lnTo>
                  <a:lnTo>
                    <a:pt x="1480715" y="527050"/>
                  </a:lnTo>
                  <a:lnTo>
                    <a:pt x="1474682" y="516255"/>
                  </a:lnTo>
                  <a:lnTo>
                    <a:pt x="1468014" y="505460"/>
                  </a:lnTo>
                  <a:lnTo>
                    <a:pt x="1461663" y="494982"/>
                  </a:lnTo>
                  <a:lnTo>
                    <a:pt x="1454994" y="485140"/>
                  </a:lnTo>
                  <a:lnTo>
                    <a:pt x="1447691" y="475297"/>
                  </a:lnTo>
                  <a:lnTo>
                    <a:pt x="1440705" y="465772"/>
                  </a:lnTo>
                  <a:lnTo>
                    <a:pt x="1433401" y="455930"/>
                  </a:lnTo>
                  <a:lnTo>
                    <a:pt x="1426098" y="447040"/>
                  </a:lnTo>
                  <a:lnTo>
                    <a:pt x="1418476" y="437832"/>
                  </a:lnTo>
                  <a:lnTo>
                    <a:pt x="1410855" y="428942"/>
                  </a:lnTo>
                  <a:lnTo>
                    <a:pt x="1402917" y="420370"/>
                  </a:lnTo>
                  <a:lnTo>
                    <a:pt x="1395296" y="412115"/>
                  </a:lnTo>
                  <a:lnTo>
                    <a:pt x="1387357" y="404177"/>
                  </a:lnTo>
                  <a:lnTo>
                    <a:pt x="1371480" y="388302"/>
                  </a:lnTo>
                  <a:lnTo>
                    <a:pt x="1355285" y="374015"/>
                  </a:lnTo>
                  <a:lnTo>
                    <a:pt x="1338772" y="360045"/>
                  </a:lnTo>
                  <a:lnTo>
                    <a:pt x="1322260" y="347027"/>
                  </a:lnTo>
                  <a:lnTo>
                    <a:pt x="1306065" y="334962"/>
                  </a:lnTo>
                  <a:lnTo>
                    <a:pt x="1289870" y="323850"/>
                  </a:lnTo>
                  <a:lnTo>
                    <a:pt x="1273676" y="313372"/>
                  </a:lnTo>
                  <a:lnTo>
                    <a:pt x="1262693" y="306783"/>
                  </a:lnTo>
                  <a:lnTo>
                    <a:pt x="1262392" y="307587"/>
                  </a:lnTo>
                  <a:lnTo>
                    <a:pt x="1257633" y="317458"/>
                  </a:lnTo>
                  <a:lnTo>
                    <a:pt x="1252874" y="327011"/>
                  </a:lnTo>
                  <a:lnTo>
                    <a:pt x="1247481" y="336563"/>
                  </a:lnTo>
                  <a:lnTo>
                    <a:pt x="1241770" y="345160"/>
                  </a:lnTo>
                  <a:lnTo>
                    <a:pt x="1235742" y="353757"/>
                  </a:lnTo>
                  <a:lnTo>
                    <a:pt x="1229079" y="362354"/>
                  </a:lnTo>
                  <a:lnTo>
                    <a:pt x="1222416" y="370315"/>
                  </a:lnTo>
                  <a:lnTo>
                    <a:pt x="1214802" y="377957"/>
                  </a:lnTo>
                  <a:lnTo>
                    <a:pt x="1207187" y="385599"/>
                  </a:lnTo>
                  <a:lnTo>
                    <a:pt x="1199255" y="392285"/>
                  </a:lnTo>
                  <a:lnTo>
                    <a:pt x="1190689" y="398972"/>
                  </a:lnTo>
                  <a:lnTo>
                    <a:pt x="1182123" y="405022"/>
                  </a:lnTo>
                  <a:lnTo>
                    <a:pt x="1173239" y="410753"/>
                  </a:lnTo>
                  <a:lnTo>
                    <a:pt x="1164038" y="416166"/>
                  </a:lnTo>
                  <a:lnTo>
                    <a:pt x="1154520" y="421261"/>
                  </a:lnTo>
                  <a:lnTo>
                    <a:pt x="1144684" y="425719"/>
                  </a:lnTo>
                  <a:lnTo>
                    <a:pt x="1134849" y="429540"/>
                  </a:lnTo>
                  <a:lnTo>
                    <a:pt x="1124696" y="432724"/>
                  </a:lnTo>
                  <a:lnTo>
                    <a:pt x="1114226" y="435908"/>
                  </a:lnTo>
                  <a:lnTo>
                    <a:pt x="1103439" y="438455"/>
                  </a:lnTo>
                  <a:lnTo>
                    <a:pt x="1092652" y="440366"/>
                  </a:lnTo>
                  <a:lnTo>
                    <a:pt x="1081547" y="441639"/>
                  </a:lnTo>
                  <a:lnTo>
                    <a:pt x="1070443" y="442595"/>
                  </a:lnTo>
                  <a:lnTo>
                    <a:pt x="1059021" y="442913"/>
                  </a:lnTo>
                  <a:lnTo>
                    <a:pt x="1047917" y="442595"/>
                  </a:lnTo>
                  <a:lnTo>
                    <a:pt x="1036178" y="441639"/>
                  </a:lnTo>
                  <a:lnTo>
                    <a:pt x="1025390" y="440366"/>
                  </a:lnTo>
                  <a:lnTo>
                    <a:pt x="1014286" y="438455"/>
                  </a:lnTo>
                  <a:lnTo>
                    <a:pt x="1003816" y="435908"/>
                  </a:lnTo>
                  <a:lnTo>
                    <a:pt x="993663" y="432724"/>
                  </a:lnTo>
                  <a:lnTo>
                    <a:pt x="983193" y="429540"/>
                  </a:lnTo>
                  <a:lnTo>
                    <a:pt x="973040" y="425719"/>
                  </a:lnTo>
                  <a:lnTo>
                    <a:pt x="963205" y="421261"/>
                  </a:lnTo>
                  <a:lnTo>
                    <a:pt x="954004" y="416166"/>
                  </a:lnTo>
                  <a:lnTo>
                    <a:pt x="944486" y="410753"/>
                  </a:lnTo>
                  <a:lnTo>
                    <a:pt x="935602" y="405022"/>
                  </a:lnTo>
                  <a:lnTo>
                    <a:pt x="927036" y="398972"/>
                  </a:lnTo>
                  <a:lnTo>
                    <a:pt x="918787" y="392285"/>
                  </a:lnTo>
                  <a:lnTo>
                    <a:pt x="910538" y="385599"/>
                  </a:lnTo>
                  <a:lnTo>
                    <a:pt x="902923" y="377957"/>
                  </a:lnTo>
                  <a:lnTo>
                    <a:pt x="895626" y="370315"/>
                  </a:lnTo>
                  <a:lnTo>
                    <a:pt x="888646" y="362354"/>
                  </a:lnTo>
                  <a:lnTo>
                    <a:pt x="881984" y="353757"/>
                  </a:lnTo>
                  <a:lnTo>
                    <a:pt x="875955" y="345160"/>
                  </a:lnTo>
                  <a:lnTo>
                    <a:pt x="870244" y="336563"/>
                  </a:lnTo>
                  <a:lnTo>
                    <a:pt x="864851" y="327011"/>
                  </a:lnTo>
                  <a:lnTo>
                    <a:pt x="860092" y="317458"/>
                  </a:lnTo>
                  <a:lnTo>
                    <a:pt x="855650" y="307587"/>
                  </a:lnTo>
                  <a:lnTo>
                    <a:pt x="851843" y="297398"/>
                  </a:lnTo>
                  <a:lnTo>
                    <a:pt x="848353" y="287527"/>
                  </a:lnTo>
                  <a:lnTo>
                    <a:pt x="845497" y="277020"/>
                  </a:lnTo>
                  <a:lnTo>
                    <a:pt x="842959" y="266194"/>
                  </a:lnTo>
                  <a:lnTo>
                    <a:pt x="840738" y="255367"/>
                  </a:lnTo>
                  <a:lnTo>
                    <a:pt x="839469" y="244223"/>
                  </a:lnTo>
                  <a:lnTo>
                    <a:pt x="838517" y="233079"/>
                  </a:lnTo>
                  <a:lnTo>
                    <a:pt x="838200" y="221616"/>
                  </a:lnTo>
                  <a:lnTo>
                    <a:pt x="838517" y="210153"/>
                  </a:lnTo>
                  <a:lnTo>
                    <a:pt x="839469" y="198690"/>
                  </a:lnTo>
                  <a:lnTo>
                    <a:pt x="840738" y="187864"/>
                  </a:lnTo>
                  <a:lnTo>
                    <a:pt x="842959" y="176719"/>
                  </a:lnTo>
                  <a:lnTo>
                    <a:pt x="845497" y="166212"/>
                  </a:lnTo>
                  <a:lnTo>
                    <a:pt x="848353" y="155704"/>
                  </a:lnTo>
                  <a:lnTo>
                    <a:pt x="851843" y="145515"/>
                  </a:lnTo>
                  <a:lnTo>
                    <a:pt x="855650" y="135326"/>
                  </a:lnTo>
                  <a:lnTo>
                    <a:pt x="860092" y="125455"/>
                  </a:lnTo>
                  <a:lnTo>
                    <a:pt x="864851" y="116221"/>
                  </a:lnTo>
                  <a:lnTo>
                    <a:pt x="870244" y="106668"/>
                  </a:lnTo>
                  <a:lnTo>
                    <a:pt x="875955" y="97753"/>
                  </a:lnTo>
                  <a:lnTo>
                    <a:pt x="881984" y="89156"/>
                  </a:lnTo>
                  <a:lnTo>
                    <a:pt x="888646" y="80877"/>
                  </a:lnTo>
                  <a:lnTo>
                    <a:pt x="895626" y="72598"/>
                  </a:lnTo>
                  <a:lnTo>
                    <a:pt x="902923" y="64956"/>
                  </a:lnTo>
                  <a:lnTo>
                    <a:pt x="910538" y="57633"/>
                  </a:lnTo>
                  <a:lnTo>
                    <a:pt x="918787" y="50946"/>
                  </a:lnTo>
                  <a:lnTo>
                    <a:pt x="927036" y="43941"/>
                  </a:lnTo>
                  <a:lnTo>
                    <a:pt x="935602" y="37891"/>
                  </a:lnTo>
                  <a:lnTo>
                    <a:pt x="944486" y="32160"/>
                  </a:lnTo>
                  <a:lnTo>
                    <a:pt x="954004" y="26747"/>
                  </a:lnTo>
                  <a:lnTo>
                    <a:pt x="963205" y="21970"/>
                  </a:lnTo>
                  <a:lnTo>
                    <a:pt x="973040" y="17831"/>
                  </a:lnTo>
                  <a:lnTo>
                    <a:pt x="983193" y="13692"/>
                  </a:lnTo>
                  <a:lnTo>
                    <a:pt x="993663" y="10189"/>
                  </a:lnTo>
                  <a:lnTo>
                    <a:pt x="1003816" y="7323"/>
                  </a:lnTo>
                  <a:lnTo>
                    <a:pt x="1014286" y="4776"/>
                  </a:lnTo>
                  <a:lnTo>
                    <a:pt x="1025390" y="2547"/>
                  </a:lnTo>
                  <a:lnTo>
                    <a:pt x="1036178" y="1274"/>
                  </a:lnTo>
                  <a:lnTo>
                    <a:pt x="1047917" y="318"/>
                  </a:lnTo>
                  <a:lnTo>
                    <a:pt x="10590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4452858-A146-47BA-9B42-76C5D421DEDD}"/>
              </a:ext>
            </a:extLst>
          </p:cNvPr>
          <p:cNvGrpSpPr/>
          <p:nvPr/>
        </p:nvGrpSpPr>
        <p:grpSpPr>
          <a:xfrm>
            <a:off x="6819175" y="1468975"/>
            <a:ext cx="403391" cy="403392"/>
            <a:chOff x="3211798" y="2284092"/>
            <a:chExt cx="1164617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8E1CB104-D2D7-434C-8FC0-2E66228EB5B7}"/>
                </a:ext>
              </a:extLst>
            </p:cNvPr>
            <p:cNvSpPr/>
            <p:nvPr/>
          </p:nvSpPr>
          <p:spPr>
            <a:xfrm>
              <a:off x="3211798" y="2284092"/>
              <a:ext cx="1164617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2" name="KSO_Shape">
              <a:extLst>
                <a:ext uri="{FF2B5EF4-FFF2-40B4-BE49-F238E27FC236}">
                  <a16:creationId xmlns="" xmlns:a16="http://schemas.microsoft.com/office/drawing/2014/main" id="{CFDFA682-7756-494C-BA0D-54B36E19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3891" y="2632626"/>
              <a:ext cx="395692" cy="499821"/>
            </a:xfrm>
            <a:custGeom>
              <a:avLst/>
              <a:gdLst>
                <a:gd name="T0" fmla="*/ 409258 w 1908175"/>
                <a:gd name="T1" fmla="*/ 1596961 h 2408238"/>
                <a:gd name="T2" fmla="*/ 401003 w 1908175"/>
                <a:gd name="T3" fmla="*/ 1624631 h 2408238"/>
                <a:gd name="T4" fmla="*/ 401003 w 1908175"/>
                <a:gd name="T5" fmla="*/ 1652937 h 2408238"/>
                <a:gd name="T6" fmla="*/ 409258 w 1908175"/>
                <a:gd name="T7" fmla="*/ 1679971 h 2408238"/>
                <a:gd name="T8" fmla="*/ 425133 w 1908175"/>
                <a:gd name="T9" fmla="*/ 1704142 h 2408238"/>
                <a:gd name="T10" fmla="*/ 554990 w 1908175"/>
                <a:gd name="T11" fmla="*/ 1802737 h 2408238"/>
                <a:gd name="T12" fmla="*/ 581660 w 1908175"/>
                <a:gd name="T13" fmla="*/ 1815459 h 2408238"/>
                <a:gd name="T14" fmla="*/ 609600 w 1908175"/>
                <a:gd name="T15" fmla="*/ 1819275 h 2408238"/>
                <a:gd name="T16" fmla="*/ 637540 w 1908175"/>
                <a:gd name="T17" fmla="*/ 1815459 h 2408238"/>
                <a:gd name="T18" fmla="*/ 663575 w 1908175"/>
                <a:gd name="T19" fmla="*/ 1803055 h 2408238"/>
                <a:gd name="T20" fmla="*/ 685483 w 1908175"/>
                <a:gd name="T21" fmla="*/ 1783336 h 2408238"/>
                <a:gd name="T22" fmla="*/ 915988 w 1908175"/>
                <a:gd name="T23" fmla="*/ 1192088 h 2408238"/>
                <a:gd name="T24" fmla="*/ 1603504 w 1908175"/>
                <a:gd name="T25" fmla="*/ 317 h 2408238"/>
                <a:gd name="T26" fmla="*/ 1642621 w 1908175"/>
                <a:gd name="T27" fmla="*/ 16177 h 2408238"/>
                <a:gd name="T28" fmla="*/ 1902769 w 1908175"/>
                <a:gd name="T29" fmla="*/ 238854 h 2408238"/>
                <a:gd name="T30" fmla="*/ 1907221 w 1908175"/>
                <a:gd name="T31" fmla="*/ 279456 h 2408238"/>
                <a:gd name="T32" fmla="*/ 1887503 w 1908175"/>
                <a:gd name="T33" fmla="*/ 316886 h 2408238"/>
                <a:gd name="T34" fmla="*/ 1850612 w 1908175"/>
                <a:gd name="T35" fmla="*/ 336552 h 2408238"/>
                <a:gd name="T36" fmla="*/ 1809586 w 1908175"/>
                <a:gd name="T37" fmla="*/ 332746 h 2408238"/>
                <a:gd name="T38" fmla="*/ 1514715 w 1908175"/>
                <a:gd name="T39" fmla="*/ 544883 h 2408238"/>
                <a:gd name="T40" fmla="*/ 1542348 w 1908175"/>
                <a:gd name="T41" fmla="*/ 572827 h 2408238"/>
                <a:gd name="T42" fmla="*/ 1559817 w 1908175"/>
                <a:gd name="T43" fmla="*/ 606169 h 2408238"/>
                <a:gd name="T44" fmla="*/ 1567122 w 1908175"/>
                <a:gd name="T45" fmla="*/ 642687 h 2408238"/>
                <a:gd name="T46" fmla="*/ 1563311 w 1908175"/>
                <a:gd name="T47" fmla="*/ 680157 h 2408238"/>
                <a:gd name="T48" fmla="*/ 1549018 w 1908175"/>
                <a:gd name="T49" fmla="*/ 715722 h 2408238"/>
                <a:gd name="T50" fmla="*/ 708286 w 1908175"/>
                <a:gd name="T51" fmla="*/ 1844913 h 2408238"/>
                <a:gd name="T52" fmla="*/ 677477 w 1908175"/>
                <a:gd name="T53" fmla="*/ 1867776 h 2408238"/>
                <a:gd name="T54" fmla="*/ 642222 w 1908175"/>
                <a:gd name="T55" fmla="*/ 1879843 h 2408238"/>
                <a:gd name="T56" fmla="*/ 605060 w 1908175"/>
                <a:gd name="T57" fmla="*/ 1882066 h 2408238"/>
                <a:gd name="T58" fmla="*/ 568217 w 1908175"/>
                <a:gd name="T59" fmla="*/ 1873174 h 2408238"/>
                <a:gd name="T60" fmla="*/ 481825 w 1908175"/>
                <a:gd name="T61" fmla="*/ 1814111 h 2408238"/>
                <a:gd name="T62" fmla="*/ 45102 w 1908175"/>
                <a:gd name="T63" fmla="*/ 2399982 h 2408238"/>
                <a:gd name="T64" fmla="*/ 32079 w 1908175"/>
                <a:gd name="T65" fmla="*/ 2407603 h 2408238"/>
                <a:gd name="T66" fmla="*/ 17469 w 1908175"/>
                <a:gd name="T67" fmla="*/ 2406650 h 2408238"/>
                <a:gd name="T68" fmla="*/ 4764 w 1908175"/>
                <a:gd name="T69" fmla="*/ 2397124 h 2408238"/>
                <a:gd name="T70" fmla="*/ 0 w 1908175"/>
                <a:gd name="T71" fmla="*/ 2379659 h 2408238"/>
                <a:gd name="T72" fmla="*/ 435770 w 1908175"/>
                <a:gd name="T73" fmla="*/ 1796328 h 2408238"/>
                <a:gd name="T74" fmla="*/ 388763 w 1908175"/>
                <a:gd name="T75" fmla="*/ 1744569 h 2408238"/>
                <a:gd name="T76" fmla="*/ 362719 w 1908175"/>
                <a:gd name="T77" fmla="*/ 1715989 h 2408238"/>
                <a:gd name="T78" fmla="*/ 346838 w 1908175"/>
                <a:gd name="T79" fmla="*/ 1681695 h 2408238"/>
                <a:gd name="T80" fmla="*/ 341438 w 1908175"/>
                <a:gd name="T81" fmla="*/ 1644542 h 2408238"/>
                <a:gd name="T82" fmla="*/ 346838 w 1908175"/>
                <a:gd name="T83" fmla="*/ 1607707 h 2408238"/>
                <a:gd name="T84" fmla="*/ 363036 w 1908175"/>
                <a:gd name="T85" fmla="*/ 1572459 h 2408238"/>
                <a:gd name="T86" fmla="*/ 1205039 w 1908175"/>
                <a:gd name="T87" fmla="*/ 444538 h 2408238"/>
                <a:gd name="T88" fmla="*/ 1236800 w 1908175"/>
                <a:gd name="T89" fmla="*/ 423263 h 2408238"/>
                <a:gd name="T90" fmla="*/ 1272374 w 1908175"/>
                <a:gd name="T91" fmla="*/ 412784 h 2408238"/>
                <a:gd name="T92" fmla="*/ 1309852 w 1908175"/>
                <a:gd name="T93" fmla="*/ 412466 h 2408238"/>
                <a:gd name="T94" fmla="*/ 1346378 w 1908175"/>
                <a:gd name="T95" fmla="*/ 423263 h 2408238"/>
                <a:gd name="T96" fmla="*/ 1396879 w 1908175"/>
                <a:gd name="T97" fmla="*/ 456287 h 2408238"/>
                <a:gd name="T98" fmla="*/ 1533856 w 1908175"/>
                <a:gd name="T99" fmla="*/ 105629 h 2408238"/>
                <a:gd name="T100" fmla="*/ 1525905 w 1908175"/>
                <a:gd name="T101" fmla="*/ 65344 h 2408238"/>
                <a:gd name="T102" fmla="*/ 1541806 w 1908175"/>
                <a:gd name="T103" fmla="*/ 26645 h 2408238"/>
                <a:gd name="T104" fmla="*/ 1576153 w 1908175"/>
                <a:gd name="T105" fmla="*/ 3172 h 2408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08175" h="2408238">
                  <a:moveTo>
                    <a:pt x="790575" y="1079500"/>
                  </a:moveTo>
                  <a:lnTo>
                    <a:pt x="419418" y="1579468"/>
                  </a:lnTo>
                  <a:lnTo>
                    <a:pt x="416560" y="1583921"/>
                  </a:lnTo>
                  <a:lnTo>
                    <a:pt x="414020" y="1587738"/>
                  </a:lnTo>
                  <a:lnTo>
                    <a:pt x="411480" y="1592190"/>
                  </a:lnTo>
                  <a:lnTo>
                    <a:pt x="409258" y="1596961"/>
                  </a:lnTo>
                  <a:lnTo>
                    <a:pt x="407035" y="1601096"/>
                  </a:lnTo>
                  <a:lnTo>
                    <a:pt x="405765" y="1605866"/>
                  </a:lnTo>
                  <a:lnTo>
                    <a:pt x="404178" y="1610637"/>
                  </a:lnTo>
                  <a:lnTo>
                    <a:pt x="402908" y="1615090"/>
                  </a:lnTo>
                  <a:lnTo>
                    <a:pt x="401638" y="1619860"/>
                  </a:lnTo>
                  <a:lnTo>
                    <a:pt x="401003" y="1624631"/>
                  </a:lnTo>
                  <a:lnTo>
                    <a:pt x="400685" y="1629084"/>
                  </a:lnTo>
                  <a:lnTo>
                    <a:pt x="400368" y="1633854"/>
                  </a:lnTo>
                  <a:lnTo>
                    <a:pt x="400050" y="1638625"/>
                  </a:lnTo>
                  <a:lnTo>
                    <a:pt x="400368" y="1643396"/>
                  </a:lnTo>
                  <a:lnTo>
                    <a:pt x="400685" y="1648166"/>
                  </a:lnTo>
                  <a:lnTo>
                    <a:pt x="401003" y="1652937"/>
                  </a:lnTo>
                  <a:lnTo>
                    <a:pt x="401955" y="1657708"/>
                  </a:lnTo>
                  <a:lnTo>
                    <a:pt x="402908" y="1662160"/>
                  </a:lnTo>
                  <a:lnTo>
                    <a:pt x="404178" y="1666613"/>
                  </a:lnTo>
                  <a:lnTo>
                    <a:pt x="405765" y="1671384"/>
                  </a:lnTo>
                  <a:lnTo>
                    <a:pt x="407353" y="1675836"/>
                  </a:lnTo>
                  <a:lnTo>
                    <a:pt x="409258" y="1679971"/>
                  </a:lnTo>
                  <a:lnTo>
                    <a:pt x="411480" y="1684424"/>
                  </a:lnTo>
                  <a:lnTo>
                    <a:pt x="413703" y="1688558"/>
                  </a:lnTo>
                  <a:lnTo>
                    <a:pt x="416243" y="1692693"/>
                  </a:lnTo>
                  <a:lnTo>
                    <a:pt x="419100" y="1696509"/>
                  </a:lnTo>
                  <a:lnTo>
                    <a:pt x="421958" y="1700644"/>
                  </a:lnTo>
                  <a:lnTo>
                    <a:pt x="425133" y="1704142"/>
                  </a:lnTo>
                  <a:lnTo>
                    <a:pt x="428625" y="1707641"/>
                  </a:lnTo>
                  <a:lnTo>
                    <a:pt x="432435" y="1711457"/>
                  </a:lnTo>
                  <a:lnTo>
                    <a:pt x="435928" y="1714638"/>
                  </a:lnTo>
                  <a:lnTo>
                    <a:pt x="439738" y="1717818"/>
                  </a:lnTo>
                  <a:lnTo>
                    <a:pt x="550545" y="1799874"/>
                  </a:lnTo>
                  <a:lnTo>
                    <a:pt x="554990" y="1802737"/>
                  </a:lnTo>
                  <a:lnTo>
                    <a:pt x="558800" y="1805599"/>
                  </a:lnTo>
                  <a:lnTo>
                    <a:pt x="563245" y="1807825"/>
                  </a:lnTo>
                  <a:lnTo>
                    <a:pt x="568008" y="1810370"/>
                  </a:lnTo>
                  <a:lnTo>
                    <a:pt x="572135" y="1812278"/>
                  </a:lnTo>
                  <a:lnTo>
                    <a:pt x="576898" y="1813868"/>
                  </a:lnTo>
                  <a:lnTo>
                    <a:pt x="581660" y="1815459"/>
                  </a:lnTo>
                  <a:lnTo>
                    <a:pt x="586105" y="1816413"/>
                  </a:lnTo>
                  <a:lnTo>
                    <a:pt x="590868" y="1817685"/>
                  </a:lnTo>
                  <a:lnTo>
                    <a:pt x="595630" y="1818321"/>
                  </a:lnTo>
                  <a:lnTo>
                    <a:pt x="600075" y="1818957"/>
                  </a:lnTo>
                  <a:lnTo>
                    <a:pt x="604838" y="1819275"/>
                  </a:lnTo>
                  <a:lnTo>
                    <a:pt x="609600" y="1819275"/>
                  </a:lnTo>
                  <a:lnTo>
                    <a:pt x="614363" y="1819275"/>
                  </a:lnTo>
                  <a:lnTo>
                    <a:pt x="619125" y="1818957"/>
                  </a:lnTo>
                  <a:lnTo>
                    <a:pt x="623888" y="1818321"/>
                  </a:lnTo>
                  <a:lnTo>
                    <a:pt x="628650" y="1817685"/>
                  </a:lnTo>
                  <a:lnTo>
                    <a:pt x="633095" y="1816413"/>
                  </a:lnTo>
                  <a:lnTo>
                    <a:pt x="637540" y="1815459"/>
                  </a:lnTo>
                  <a:lnTo>
                    <a:pt x="642303" y="1813550"/>
                  </a:lnTo>
                  <a:lnTo>
                    <a:pt x="646748" y="1812278"/>
                  </a:lnTo>
                  <a:lnTo>
                    <a:pt x="650875" y="1810052"/>
                  </a:lnTo>
                  <a:lnTo>
                    <a:pt x="655320" y="1808143"/>
                  </a:lnTo>
                  <a:lnTo>
                    <a:pt x="659448" y="1805599"/>
                  </a:lnTo>
                  <a:lnTo>
                    <a:pt x="663575" y="1803055"/>
                  </a:lnTo>
                  <a:lnTo>
                    <a:pt x="667385" y="1800192"/>
                  </a:lnTo>
                  <a:lnTo>
                    <a:pt x="671513" y="1797330"/>
                  </a:lnTo>
                  <a:lnTo>
                    <a:pt x="675005" y="1794149"/>
                  </a:lnTo>
                  <a:lnTo>
                    <a:pt x="678498" y="1790969"/>
                  </a:lnTo>
                  <a:lnTo>
                    <a:pt x="682308" y="1787470"/>
                  </a:lnTo>
                  <a:lnTo>
                    <a:pt x="685483" y="1783336"/>
                  </a:lnTo>
                  <a:lnTo>
                    <a:pt x="688658" y="1779519"/>
                  </a:lnTo>
                  <a:lnTo>
                    <a:pt x="1036638" y="1310401"/>
                  </a:lnTo>
                  <a:lnTo>
                    <a:pt x="1006793" y="1280505"/>
                  </a:lnTo>
                  <a:lnTo>
                    <a:pt x="976630" y="1250609"/>
                  </a:lnTo>
                  <a:lnTo>
                    <a:pt x="946468" y="1221031"/>
                  </a:lnTo>
                  <a:lnTo>
                    <a:pt x="915988" y="1192088"/>
                  </a:lnTo>
                  <a:lnTo>
                    <a:pt x="885508" y="1163146"/>
                  </a:lnTo>
                  <a:lnTo>
                    <a:pt x="854075" y="1135158"/>
                  </a:lnTo>
                  <a:lnTo>
                    <a:pt x="822325" y="1106852"/>
                  </a:lnTo>
                  <a:lnTo>
                    <a:pt x="790575" y="1079500"/>
                  </a:lnTo>
                  <a:close/>
                  <a:moveTo>
                    <a:pt x="1596825" y="0"/>
                  </a:moveTo>
                  <a:lnTo>
                    <a:pt x="1603504" y="317"/>
                  </a:lnTo>
                  <a:lnTo>
                    <a:pt x="1610501" y="1586"/>
                  </a:lnTo>
                  <a:lnTo>
                    <a:pt x="1617179" y="2855"/>
                  </a:lnTo>
                  <a:lnTo>
                    <a:pt x="1624176" y="5392"/>
                  </a:lnTo>
                  <a:lnTo>
                    <a:pt x="1630536" y="8247"/>
                  </a:lnTo>
                  <a:lnTo>
                    <a:pt x="1636897" y="11737"/>
                  </a:lnTo>
                  <a:lnTo>
                    <a:pt x="1642621" y="16177"/>
                  </a:lnTo>
                  <a:lnTo>
                    <a:pt x="1882097" y="210623"/>
                  </a:lnTo>
                  <a:lnTo>
                    <a:pt x="1887503" y="215698"/>
                  </a:lnTo>
                  <a:lnTo>
                    <a:pt x="1891956" y="221090"/>
                  </a:lnTo>
                  <a:lnTo>
                    <a:pt x="1896408" y="226800"/>
                  </a:lnTo>
                  <a:lnTo>
                    <a:pt x="1899906" y="232510"/>
                  </a:lnTo>
                  <a:lnTo>
                    <a:pt x="1902769" y="238854"/>
                  </a:lnTo>
                  <a:lnTo>
                    <a:pt x="1905313" y="245515"/>
                  </a:lnTo>
                  <a:lnTo>
                    <a:pt x="1906903" y="252176"/>
                  </a:lnTo>
                  <a:lnTo>
                    <a:pt x="1907857" y="259155"/>
                  </a:lnTo>
                  <a:lnTo>
                    <a:pt x="1908175" y="265816"/>
                  </a:lnTo>
                  <a:lnTo>
                    <a:pt x="1908175" y="272794"/>
                  </a:lnTo>
                  <a:lnTo>
                    <a:pt x="1907221" y="279456"/>
                  </a:lnTo>
                  <a:lnTo>
                    <a:pt x="1905313" y="286434"/>
                  </a:lnTo>
                  <a:lnTo>
                    <a:pt x="1903405" y="292778"/>
                  </a:lnTo>
                  <a:lnTo>
                    <a:pt x="1900542" y="299122"/>
                  </a:lnTo>
                  <a:lnTo>
                    <a:pt x="1896726" y="305783"/>
                  </a:lnTo>
                  <a:lnTo>
                    <a:pt x="1892592" y="311493"/>
                  </a:lnTo>
                  <a:lnTo>
                    <a:pt x="1887503" y="316886"/>
                  </a:lnTo>
                  <a:lnTo>
                    <a:pt x="1882097" y="321961"/>
                  </a:lnTo>
                  <a:lnTo>
                    <a:pt x="1876372" y="325767"/>
                  </a:lnTo>
                  <a:lnTo>
                    <a:pt x="1870012" y="329574"/>
                  </a:lnTo>
                  <a:lnTo>
                    <a:pt x="1863969" y="332746"/>
                  </a:lnTo>
                  <a:lnTo>
                    <a:pt x="1857608" y="334966"/>
                  </a:lnTo>
                  <a:lnTo>
                    <a:pt x="1850612" y="336552"/>
                  </a:lnTo>
                  <a:lnTo>
                    <a:pt x="1843933" y="337821"/>
                  </a:lnTo>
                  <a:lnTo>
                    <a:pt x="1836937" y="338138"/>
                  </a:lnTo>
                  <a:lnTo>
                    <a:pt x="1830258" y="337821"/>
                  </a:lnTo>
                  <a:lnTo>
                    <a:pt x="1823261" y="336552"/>
                  </a:lnTo>
                  <a:lnTo>
                    <a:pt x="1816583" y="335283"/>
                  </a:lnTo>
                  <a:lnTo>
                    <a:pt x="1809586" y="332746"/>
                  </a:lnTo>
                  <a:lnTo>
                    <a:pt x="1803226" y="329891"/>
                  </a:lnTo>
                  <a:lnTo>
                    <a:pt x="1797183" y="326084"/>
                  </a:lnTo>
                  <a:lnTo>
                    <a:pt x="1791141" y="321961"/>
                  </a:lnTo>
                  <a:lnTo>
                    <a:pt x="1723056" y="266679"/>
                  </a:lnTo>
                  <a:lnTo>
                    <a:pt x="1503281" y="536626"/>
                  </a:lnTo>
                  <a:lnTo>
                    <a:pt x="1514715" y="544883"/>
                  </a:lnTo>
                  <a:lnTo>
                    <a:pt x="1519797" y="549328"/>
                  </a:lnTo>
                  <a:lnTo>
                    <a:pt x="1524879" y="553456"/>
                  </a:lnTo>
                  <a:lnTo>
                    <a:pt x="1529643" y="558220"/>
                  </a:lnTo>
                  <a:lnTo>
                    <a:pt x="1534408" y="562983"/>
                  </a:lnTo>
                  <a:lnTo>
                    <a:pt x="1538219" y="567428"/>
                  </a:lnTo>
                  <a:lnTo>
                    <a:pt x="1542348" y="572827"/>
                  </a:lnTo>
                  <a:lnTo>
                    <a:pt x="1545842" y="577907"/>
                  </a:lnTo>
                  <a:lnTo>
                    <a:pt x="1549336" y="583306"/>
                  </a:lnTo>
                  <a:lnTo>
                    <a:pt x="1552194" y="588704"/>
                  </a:lnTo>
                  <a:lnTo>
                    <a:pt x="1555053" y="594420"/>
                  </a:lnTo>
                  <a:lnTo>
                    <a:pt x="1557594" y="600136"/>
                  </a:lnTo>
                  <a:lnTo>
                    <a:pt x="1559817" y="606169"/>
                  </a:lnTo>
                  <a:lnTo>
                    <a:pt x="1561723" y="612202"/>
                  </a:lnTo>
                  <a:lnTo>
                    <a:pt x="1563311" y="618236"/>
                  </a:lnTo>
                  <a:lnTo>
                    <a:pt x="1564899" y="624269"/>
                  </a:lnTo>
                  <a:lnTo>
                    <a:pt x="1565852" y="630620"/>
                  </a:lnTo>
                  <a:lnTo>
                    <a:pt x="1566804" y="636653"/>
                  </a:lnTo>
                  <a:lnTo>
                    <a:pt x="1567122" y="642687"/>
                  </a:lnTo>
                  <a:lnTo>
                    <a:pt x="1567440" y="648720"/>
                  </a:lnTo>
                  <a:lnTo>
                    <a:pt x="1567122" y="655388"/>
                  </a:lnTo>
                  <a:lnTo>
                    <a:pt x="1566804" y="661422"/>
                  </a:lnTo>
                  <a:lnTo>
                    <a:pt x="1565852" y="667455"/>
                  </a:lnTo>
                  <a:lnTo>
                    <a:pt x="1564899" y="674124"/>
                  </a:lnTo>
                  <a:lnTo>
                    <a:pt x="1563311" y="680157"/>
                  </a:lnTo>
                  <a:lnTo>
                    <a:pt x="1562040" y="686190"/>
                  </a:lnTo>
                  <a:lnTo>
                    <a:pt x="1559817" y="692224"/>
                  </a:lnTo>
                  <a:lnTo>
                    <a:pt x="1557594" y="698257"/>
                  </a:lnTo>
                  <a:lnTo>
                    <a:pt x="1555053" y="704290"/>
                  </a:lnTo>
                  <a:lnTo>
                    <a:pt x="1552194" y="710006"/>
                  </a:lnTo>
                  <a:lnTo>
                    <a:pt x="1549018" y="715722"/>
                  </a:lnTo>
                  <a:lnTo>
                    <a:pt x="1545524" y="721120"/>
                  </a:lnTo>
                  <a:lnTo>
                    <a:pt x="1541713" y="726836"/>
                  </a:lnTo>
                  <a:lnTo>
                    <a:pt x="721308" y="1829988"/>
                  </a:lnTo>
                  <a:lnTo>
                    <a:pt x="717497" y="1835386"/>
                  </a:lnTo>
                  <a:lnTo>
                    <a:pt x="713050" y="1840467"/>
                  </a:lnTo>
                  <a:lnTo>
                    <a:pt x="708286" y="1844913"/>
                  </a:lnTo>
                  <a:lnTo>
                    <a:pt x="703839" y="1849358"/>
                  </a:lnTo>
                  <a:lnTo>
                    <a:pt x="698757" y="1853487"/>
                  </a:lnTo>
                  <a:lnTo>
                    <a:pt x="693675" y="1857615"/>
                  </a:lnTo>
                  <a:lnTo>
                    <a:pt x="688594" y="1861108"/>
                  </a:lnTo>
                  <a:lnTo>
                    <a:pt x="683194" y="1864283"/>
                  </a:lnTo>
                  <a:lnTo>
                    <a:pt x="677477" y="1867776"/>
                  </a:lnTo>
                  <a:lnTo>
                    <a:pt x="672078" y="1870316"/>
                  </a:lnTo>
                  <a:lnTo>
                    <a:pt x="666360" y="1872539"/>
                  </a:lnTo>
                  <a:lnTo>
                    <a:pt x="660326" y="1875080"/>
                  </a:lnTo>
                  <a:lnTo>
                    <a:pt x="654291" y="1876985"/>
                  </a:lnTo>
                  <a:lnTo>
                    <a:pt x="648256" y="1878890"/>
                  </a:lnTo>
                  <a:lnTo>
                    <a:pt x="642222" y="1879843"/>
                  </a:lnTo>
                  <a:lnTo>
                    <a:pt x="636187" y="1881113"/>
                  </a:lnTo>
                  <a:lnTo>
                    <a:pt x="629834" y="1881748"/>
                  </a:lnTo>
                  <a:lnTo>
                    <a:pt x="623800" y="1882383"/>
                  </a:lnTo>
                  <a:lnTo>
                    <a:pt x="617447" y="1882383"/>
                  </a:lnTo>
                  <a:lnTo>
                    <a:pt x="611413" y="1882383"/>
                  </a:lnTo>
                  <a:lnTo>
                    <a:pt x="605060" y="1882066"/>
                  </a:lnTo>
                  <a:lnTo>
                    <a:pt x="598708" y="1881431"/>
                  </a:lnTo>
                  <a:lnTo>
                    <a:pt x="592673" y="1880160"/>
                  </a:lnTo>
                  <a:lnTo>
                    <a:pt x="586321" y="1878890"/>
                  </a:lnTo>
                  <a:lnTo>
                    <a:pt x="580286" y="1876985"/>
                  </a:lnTo>
                  <a:lnTo>
                    <a:pt x="574252" y="1875080"/>
                  </a:lnTo>
                  <a:lnTo>
                    <a:pt x="568217" y="1873174"/>
                  </a:lnTo>
                  <a:lnTo>
                    <a:pt x="562500" y="1870634"/>
                  </a:lnTo>
                  <a:lnTo>
                    <a:pt x="556465" y="1867141"/>
                  </a:lnTo>
                  <a:lnTo>
                    <a:pt x="550748" y="1864283"/>
                  </a:lnTo>
                  <a:lnTo>
                    <a:pt x="545031" y="1860790"/>
                  </a:lnTo>
                  <a:lnTo>
                    <a:pt x="539631" y="1856980"/>
                  </a:lnTo>
                  <a:lnTo>
                    <a:pt x="481825" y="1814111"/>
                  </a:lnTo>
                  <a:lnTo>
                    <a:pt x="481507" y="1817604"/>
                  </a:lnTo>
                  <a:lnTo>
                    <a:pt x="480554" y="1821414"/>
                  </a:lnTo>
                  <a:lnTo>
                    <a:pt x="479284" y="1824590"/>
                  </a:lnTo>
                  <a:lnTo>
                    <a:pt x="477061" y="1827765"/>
                  </a:lnTo>
                  <a:lnTo>
                    <a:pt x="47007" y="2397759"/>
                  </a:lnTo>
                  <a:lnTo>
                    <a:pt x="45102" y="2399982"/>
                  </a:lnTo>
                  <a:lnTo>
                    <a:pt x="43196" y="2401570"/>
                  </a:lnTo>
                  <a:lnTo>
                    <a:pt x="41290" y="2403475"/>
                  </a:lnTo>
                  <a:lnTo>
                    <a:pt x="39067" y="2404428"/>
                  </a:lnTo>
                  <a:lnTo>
                    <a:pt x="36844" y="2406015"/>
                  </a:lnTo>
                  <a:lnTo>
                    <a:pt x="34620" y="2406650"/>
                  </a:lnTo>
                  <a:lnTo>
                    <a:pt x="32079" y="2407603"/>
                  </a:lnTo>
                  <a:lnTo>
                    <a:pt x="29538" y="2407921"/>
                  </a:lnTo>
                  <a:lnTo>
                    <a:pt x="26997" y="2408238"/>
                  </a:lnTo>
                  <a:lnTo>
                    <a:pt x="24457" y="2408238"/>
                  </a:lnTo>
                  <a:lnTo>
                    <a:pt x="21916" y="2407921"/>
                  </a:lnTo>
                  <a:lnTo>
                    <a:pt x="20010" y="2407603"/>
                  </a:lnTo>
                  <a:lnTo>
                    <a:pt x="17469" y="2406650"/>
                  </a:lnTo>
                  <a:lnTo>
                    <a:pt x="14928" y="2405698"/>
                  </a:lnTo>
                  <a:lnTo>
                    <a:pt x="12705" y="2404428"/>
                  </a:lnTo>
                  <a:lnTo>
                    <a:pt x="10481" y="2402840"/>
                  </a:lnTo>
                  <a:lnTo>
                    <a:pt x="8258" y="2400935"/>
                  </a:lnTo>
                  <a:lnTo>
                    <a:pt x="6352" y="2399347"/>
                  </a:lnTo>
                  <a:lnTo>
                    <a:pt x="4764" y="2397124"/>
                  </a:lnTo>
                  <a:lnTo>
                    <a:pt x="3494" y="2394584"/>
                  </a:lnTo>
                  <a:lnTo>
                    <a:pt x="1906" y="2392043"/>
                  </a:lnTo>
                  <a:lnTo>
                    <a:pt x="1270" y="2389503"/>
                  </a:lnTo>
                  <a:lnTo>
                    <a:pt x="635" y="2386963"/>
                  </a:lnTo>
                  <a:lnTo>
                    <a:pt x="0" y="2384422"/>
                  </a:lnTo>
                  <a:lnTo>
                    <a:pt x="0" y="2379659"/>
                  </a:lnTo>
                  <a:lnTo>
                    <a:pt x="1270" y="2375213"/>
                  </a:lnTo>
                  <a:lnTo>
                    <a:pt x="1906" y="2372991"/>
                  </a:lnTo>
                  <a:lnTo>
                    <a:pt x="2541" y="2370768"/>
                  </a:lnTo>
                  <a:lnTo>
                    <a:pt x="4129" y="2368545"/>
                  </a:lnTo>
                  <a:lnTo>
                    <a:pt x="5399" y="2366322"/>
                  </a:lnTo>
                  <a:lnTo>
                    <a:pt x="435770" y="1796328"/>
                  </a:lnTo>
                  <a:lnTo>
                    <a:pt x="438311" y="1793788"/>
                  </a:lnTo>
                  <a:lnTo>
                    <a:pt x="441170" y="1791248"/>
                  </a:lnTo>
                  <a:lnTo>
                    <a:pt x="444029" y="1789660"/>
                  </a:lnTo>
                  <a:lnTo>
                    <a:pt x="447205" y="1788390"/>
                  </a:lnTo>
                  <a:lnTo>
                    <a:pt x="394163" y="1748697"/>
                  </a:lnTo>
                  <a:lnTo>
                    <a:pt x="388763" y="1744569"/>
                  </a:lnTo>
                  <a:lnTo>
                    <a:pt x="383681" y="1740440"/>
                  </a:lnTo>
                  <a:lnTo>
                    <a:pt x="378917" y="1735677"/>
                  </a:lnTo>
                  <a:lnTo>
                    <a:pt x="374470" y="1730914"/>
                  </a:lnTo>
                  <a:lnTo>
                    <a:pt x="370341" y="1726468"/>
                  </a:lnTo>
                  <a:lnTo>
                    <a:pt x="366212" y="1721070"/>
                  </a:lnTo>
                  <a:lnTo>
                    <a:pt x="362719" y="1715989"/>
                  </a:lnTo>
                  <a:lnTo>
                    <a:pt x="359542" y="1710591"/>
                  </a:lnTo>
                  <a:lnTo>
                    <a:pt x="356366" y="1705193"/>
                  </a:lnTo>
                  <a:lnTo>
                    <a:pt x="353825" y="1699477"/>
                  </a:lnTo>
                  <a:lnTo>
                    <a:pt x="351284" y="1693444"/>
                  </a:lnTo>
                  <a:lnTo>
                    <a:pt x="349061" y="1687728"/>
                  </a:lnTo>
                  <a:lnTo>
                    <a:pt x="346838" y="1681695"/>
                  </a:lnTo>
                  <a:lnTo>
                    <a:pt x="345567" y="1675661"/>
                  </a:lnTo>
                  <a:lnTo>
                    <a:pt x="343979" y="1669628"/>
                  </a:lnTo>
                  <a:lnTo>
                    <a:pt x="343026" y="1663277"/>
                  </a:lnTo>
                  <a:lnTo>
                    <a:pt x="342073" y="1657244"/>
                  </a:lnTo>
                  <a:lnTo>
                    <a:pt x="341438" y="1651210"/>
                  </a:lnTo>
                  <a:lnTo>
                    <a:pt x="341438" y="1644542"/>
                  </a:lnTo>
                  <a:lnTo>
                    <a:pt x="341438" y="1638508"/>
                  </a:lnTo>
                  <a:lnTo>
                    <a:pt x="342073" y="1632475"/>
                  </a:lnTo>
                  <a:lnTo>
                    <a:pt x="343026" y="1626124"/>
                  </a:lnTo>
                  <a:lnTo>
                    <a:pt x="343662" y="1619773"/>
                  </a:lnTo>
                  <a:lnTo>
                    <a:pt x="345250" y="1613740"/>
                  </a:lnTo>
                  <a:lnTo>
                    <a:pt x="346838" y="1607707"/>
                  </a:lnTo>
                  <a:lnTo>
                    <a:pt x="348743" y="1601673"/>
                  </a:lnTo>
                  <a:lnTo>
                    <a:pt x="350967" y="1595322"/>
                  </a:lnTo>
                  <a:lnTo>
                    <a:pt x="353825" y="1589606"/>
                  </a:lnTo>
                  <a:lnTo>
                    <a:pt x="356684" y="1583891"/>
                  </a:lnTo>
                  <a:lnTo>
                    <a:pt x="359860" y="1578175"/>
                  </a:lnTo>
                  <a:lnTo>
                    <a:pt x="363036" y="1572459"/>
                  </a:lnTo>
                  <a:lnTo>
                    <a:pt x="367165" y="1567061"/>
                  </a:lnTo>
                  <a:lnTo>
                    <a:pt x="1187252" y="463909"/>
                  </a:lnTo>
                  <a:lnTo>
                    <a:pt x="1191381" y="458510"/>
                  </a:lnTo>
                  <a:lnTo>
                    <a:pt x="1195828" y="453430"/>
                  </a:lnTo>
                  <a:lnTo>
                    <a:pt x="1200274" y="448984"/>
                  </a:lnTo>
                  <a:lnTo>
                    <a:pt x="1205039" y="444538"/>
                  </a:lnTo>
                  <a:lnTo>
                    <a:pt x="1209803" y="440410"/>
                  </a:lnTo>
                  <a:lnTo>
                    <a:pt x="1214885" y="436282"/>
                  </a:lnTo>
                  <a:lnTo>
                    <a:pt x="1220284" y="432789"/>
                  </a:lnTo>
                  <a:lnTo>
                    <a:pt x="1225684" y="429614"/>
                  </a:lnTo>
                  <a:lnTo>
                    <a:pt x="1231083" y="426121"/>
                  </a:lnTo>
                  <a:lnTo>
                    <a:pt x="1236800" y="423263"/>
                  </a:lnTo>
                  <a:lnTo>
                    <a:pt x="1242518" y="421040"/>
                  </a:lnTo>
                  <a:lnTo>
                    <a:pt x="1248235" y="418817"/>
                  </a:lnTo>
                  <a:lnTo>
                    <a:pt x="1254587" y="416912"/>
                  </a:lnTo>
                  <a:lnTo>
                    <a:pt x="1260304" y="415007"/>
                  </a:lnTo>
                  <a:lnTo>
                    <a:pt x="1266339" y="414054"/>
                  </a:lnTo>
                  <a:lnTo>
                    <a:pt x="1272374" y="412784"/>
                  </a:lnTo>
                  <a:lnTo>
                    <a:pt x="1279044" y="412149"/>
                  </a:lnTo>
                  <a:lnTo>
                    <a:pt x="1285078" y="411514"/>
                  </a:lnTo>
                  <a:lnTo>
                    <a:pt x="1291113" y="411514"/>
                  </a:lnTo>
                  <a:lnTo>
                    <a:pt x="1297465" y="411514"/>
                  </a:lnTo>
                  <a:lnTo>
                    <a:pt x="1303818" y="411831"/>
                  </a:lnTo>
                  <a:lnTo>
                    <a:pt x="1309852" y="412466"/>
                  </a:lnTo>
                  <a:lnTo>
                    <a:pt x="1315887" y="413736"/>
                  </a:lnTo>
                  <a:lnTo>
                    <a:pt x="1322557" y="415007"/>
                  </a:lnTo>
                  <a:lnTo>
                    <a:pt x="1328592" y="416594"/>
                  </a:lnTo>
                  <a:lnTo>
                    <a:pt x="1334626" y="418817"/>
                  </a:lnTo>
                  <a:lnTo>
                    <a:pt x="1340344" y="420722"/>
                  </a:lnTo>
                  <a:lnTo>
                    <a:pt x="1346378" y="423263"/>
                  </a:lnTo>
                  <a:lnTo>
                    <a:pt x="1352413" y="426121"/>
                  </a:lnTo>
                  <a:lnTo>
                    <a:pt x="1358130" y="429614"/>
                  </a:lnTo>
                  <a:lnTo>
                    <a:pt x="1363530" y="433107"/>
                  </a:lnTo>
                  <a:lnTo>
                    <a:pt x="1368929" y="436917"/>
                  </a:lnTo>
                  <a:lnTo>
                    <a:pt x="1414031" y="470577"/>
                  </a:lnTo>
                  <a:lnTo>
                    <a:pt x="1396879" y="456287"/>
                  </a:lnTo>
                  <a:lnTo>
                    <a:pt x="1619666" y="182730"/>
                  </a:lnTo>
                  <a:lnTo>
                    <a:pt x="1551665" y="127515"/>
                  </a:lnTo>
                  <a:lnTo>
                    <a:pt x="1546259" y="122440"/>
                  </a:lnTo>
                  <a:lnTo>
                    <a:pt x="1541806" y="117048"/>
                  </a:lnTo>
                  <a:lnTo>
                    <a:pt x="1537354" y="111338"/>
                  </a:lnTo>
                  <a:lnTo>
                    <a:pt x="1533856" y="105629"/>
                  </a:lnTo>
                  <a:lnTo>
                    <a:pt x="1530993" y="99284"/>
                  </a:lnTo>
                  <a:lnTo>
                    <a:pt x="1528449" y="92623"/>
                  </a:lnTo>
                  <a:lnTo>
                    <a:pt x="1526859" y="85962"/>
                  </a:lnTo>
                  <a:lnTo>
                    <a:pt x="1525905" y="78984"/>
                  </a:lnTo>
                  <a:lnTo>
                    <a:pt x="1525587" y="72322"/>
                  </a:lnTo>
                  <a:lnTo>
                    <a:pt x="1525905" y="65344"/>
                  </a:lnTo>
                  <a:lnTo>
                    <a:pt x="1526541" y="58683"/>
                  </a:lnTo>
                  <a:lnTo>
                    <a:pt x="1528449" y="51704"/>
                  </a:lnTo>
                  <a:lnTo>
                    <a:pt x="1530357" y="45360"/>
                  </a:lnTo>
                  <a:lnTo>
                    <a:pt x="1533220" y="38699"/>
                  </a:lnTo>
                  <a:lnTo>
                    <a:pt x="1537036" y="32355"/>
                  </a:lnTo>
                  <a:lnTo>
                    <a:pt x="1541806" y="26645"/>
                  </a:lnTo>
                  <a:lnTo>
                    <a:pt x="1546259" y="21253"/>
                  </a:lnTo>
                  <a:lnTo>
                    <a:pt x="1551665" y="16177"/>
                  </a:lnTo>
                  <a:lnTo>
                    <a:pt x="1557390" y="12371"/>
                  </a:lnTo>
                  <a:lnTo>
                    <a:pt x="1563750" y="8565"/>
                  </a:lnTo>
                  <a:lnTo>
                    <a:pt x="1569793" y="5392"/>
                  </a:lnTo>
                  <a:lnTo>
                    <a:pt x="1576153" y="3172"/>
                  </a:lnTo>
                  <a:lnTo>
                    <a:pt x="1583150" y="1586"/>
                  </a:lnTo>
                  <a:lnTo>
                    <a:pt x="1589829" y="317"/>
                  </a:lnTo>
                  <a:lnTo>
                    <a:pt x="15968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E489A0C-C5A8-4BAF-85F5-0D1A37575D4F}"/>
              </a:ext>
            </a:extLst>
          </p:cNvPr>
          <p:cNvGrpSpPr/>
          <p:nvPr/>
        </p:nvGrpSpPr>
        <p:grpSpPr>
          <a:xfrm>
            <a:off x="7426874" y="1463465"/>
            <a:ext cx="403392" cy="403392"/>
            <a:chOff x="4732991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43781DC9-0A07-4F8C-B3AC-29FAA9528D01}"/>
                </a:ext>
              </a:extLst>
            </p:cNvPr>
            <p:cNvSpPr/>
            <p:nvPr/>
          </p:nvSpPr>
          <p:spPr>
            <a:xfrm>
              <a:off x="4732991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5" name="KSO_Shape">
              <a:extLst>
                <a:ext uri="{FF2B5EF4-FFF2-40B4-BE49-F238E27FC236}">
                  <a16:creationId xmlns="" xmlns:a16="http://schemas.microsoft.com/office/drawing/2014/main" id="{2C5738A0-2129-4A7B-8873-FB7F6A9C0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643" y="2662172"/>
              <a:ext cx="499821" cy="431512"/>
            </a:xfrm>
            <a:custGeom>
              <a:avLst/>
              <a:gdLst>
                <a:gd name="T0" fmla="*/ 432306676 w 6235"/>
                <a:gd name="T1" fmla="*/ 188202068 h 5380"/>
                <a:gd name="T2" fmla="*/ 425585249 w 6235"/>
                <a:gd name="T3" fmla="*/ 175686526 h 5380"/>
                <a:gd name="T4" fmla="*/ 419517664 w 6235"/>
                <a:gd name="T5" fmla="*/ 168307917 h 5380"/>
                <a:gd name="T6" fmla="*/ 411302791 w 6235"/>
                <a:gd name="T7" fmla="*/ 163077441 h 5380"/>
                <a:gd name="T8" fmla="*/ 405981623 w 6235"/>
                <a:gd name="T9" fmla="*/ 161396108 h 5380"/>
                <a:gd name="T10" fmla="*/ 398980328 w 6235"/>
                <a:gd name="T11" fmla="*/ 160368660 h 5380"/>
                <a:gd name="T12" fmla="*/ 391979033 w 6235"/>
                <a:gd name="T13" fmla="*/ 160648984 h 5380"/>
                <a:gd name="T14" fmla="*/ 385164419 w 6235"/>
                <a:gd name="T15" fmla="*/ 162423555 h 5380"/>
                <a:gd name="T16" fmla="*/ 378816659 w 6235"/>
                <a:gd name="T17" fmla="*/ 165412355 h 5380"/>
                <a:gd name="T18" fmla="*/ 373122435 w 6235"/>
                <a:gd name="T19" fmla="*/ 169522146 h 5380"/>
                <a:gd name="T20" fmla="*/ 368361310 w 6235"/>
                <a:gd name="T21" fmla="*/ 174752316 h 5380"/>
                <a:gd name="T22" fmla="*/ 364533895 w 6235"/>
                <a:gd name="T23" fmla="*/ 181103783 h 5380"/>
                <a:gd name="T24" fmla="*/ 268103009 w 6235"/>
                <a:gd name="T25" fmla="*/ 29888304 h 5380"/>
                <a:gd name="T26" fmla="*/ 266049214 w 6235"/>
                <a:gd name="T27" fmla="*/ 22789713 h 5380"/>
                <a:gd name="T28" fmla="*/ 262781841 w 6235"/>
                <a:gd name="T29" fmla="*/ 16438552 h 5380"/>
                <a:gd name="T30" fmla="*/ 258394383 w 6235"/>
                <a:gd name="T31" fmla="*/ 10927752 h 5380"/>
                <a:gd name="T32" fmla="*/ 252980028 w 6235"/>
                <a:gd name="T33" fmla="*/ 6444705 h 5380"/>
                <a:gd name="T34" fmla="*/ 246912443 w 6235"/>
                <a:gd name="T35" fmla="*/ 2988800 h 5380"/>
                <a:gd name="T36" fmla="*/ 240191016 w 6235"/>
                <a:gd name="T37" fmla="*/ 840667 h 5380"/>
                <a:gd name="T38" fmla="*/ 233189721 w 6235"/>
                <a:gd name="T39" fmla="*/ 0 h 5380"/>
                <a:gd name="T40" fmla="*/ 225815064 w 6235"/>
                <a:gd name="T41" fmla="*/ 560343 h 5380"/>
                <a:gd name="T42" fmla="*/ 218346914 w 6235"/>
                <a:gd name="T43" fmla="*/ 2802019 h 5380"/>
                <a:gd name="T44" fmla="*/ 209665492 w 6235"/>
                <a:gd name="T45" fmla="*/ 7845714 h 5380"/>
                <a:gd name="T46" fmla="*/ 202944065 w 6235"/>
                <a:gd name="T47" fmla="*/ 14943999 h 5380"/>
                <a:gd name="T48" fmla="*/ 198183245 w 6235"/>
                <a:gd name="T49" fmla="*/ 23630380 h 5380"/>
                <a:gd name="T50" fmla="*/ 0 w 6235"/>
                <a:gd name="T51" fmla="*/ 395364689 h 5380"/>
                <a:gd name="T52" fmla="*/ 99885245 w 6235"/>
                <a:gd name="T53" fmla="*/ 395644708 h 5380"/>
                <a:gd name="T54" fmla="*/ 106606366 w 6235"/>
                <a:gd name="T55" fmla="*/ 395177603 h 5380"/>
                <a:gd name="T56" fmla="*/ 113047619 w 6235"/>
                <a:gd name="T57" fmla="*/ 393589812 h 5380"/>
                <a:gd name="T58" fmla="*/ 119022017 w 6235"/>
                <a:gd name="T59" fmla="*/ 390974574 h 5380"/>
                <a:gd name="T60" fmla="*/ 122569258 w 6235"/>
                <a:gd name="T61" fmla="*/ 388639660 h 5380"/>
                <a:gd name="T62" fmla="*/ 126303486 w 6235"/>
                <a:gd name="T63" fmla="*/ 385557623 h 5380"/>
                <a:gd name="T64" fmla="*/ 133304781 w 6235"/>
                <a:gd name="T65" fmla="*/ 376590918 h 5380"/>
                <a:gd name="T66" fmla="*/ 218907262 w 6235"/>
                <a:gd name="T67" fmla="*/ 166439803 h 5380"/>
                <a:gd name="T68" fmla="*/ 275104304 w 6235"/>
                <a:gd name="T69" fmla="*/ 476249371 h 5380"/>
                <a:gd name="T70" fmla="*/ 277811329 w 6235"/>
                <a:gd name="T71" fmla="*/ 483067637 h 5380"/>
                <a:gd name="T72" fmla="*/ 281731932 w 6235"/>
                <a:gd name="T73" fmla="*/ 488951999 h 5380"/>
                <a:gd name="T74" fmla="*/ 286493057 w 6235"/>
                <a:gd name="T75" fmla="*/ 493995389 h 5380"/>
                <a:gd name="T76" fmla="*/ 292280774 w 6235"/>
                <a:gd name="T77" fmla="*/ 497918399 h 5380"/>
                <a:gd name="T78" fmla="*/ 298721721 w 6235"/>
                <a:gd name="T79" fmla="*/ 500813655 h 5380"/>
                <a:gd name="T80" fmla="*/ 305629828 w 6235"/>
                <a:gd name="T81" fmla="*/ 502308208 h 5380"/>
                <a:gd name="T82" fmla="*/ 312817804 w 6235"/>
                <a:gd name="T83" fmla="*/ 502401446 h 5380"/>
                <a:gd name="T84" fmla="*/ 318885695 w 6235"/>
                <a:gd name="T85" fmla="*/ 501467541 h 5380"/>
                <a:gd name="T86" fmla="*/ 327660611 w 6235"/>
                <a:gd name="T87" fmla="*/ 498011636 h 5380"/>
                <a:gd name="T88" fmla="*/ 335128455 w 6235"/>
                <a:gd name="T89" fmla="*/ 492501142 h 5380"/>
                <a:gd name="T90" fmla="*/ 340916478 w 6235"/>
                <a:gd name="T91" fmla="*/ 485496095 h 5380"/>
                <a:gd name="T92" fmla="*/ 343996864 w 6235"/>
                <a:gd name="T93" fmla="*/ 479331714 h 5380"/>
                <a:gd name="T94" fmla="*/ 345303936 w 6235"/>
                <a:gd name="T95" fmla="*/ 475221923 h 5380"/>
                <a:gd name="T96" fmla="*/ 437721031 w 6235"/>
                <a:gd name="T97" fmla="*/ 371267204 h 5380"/>
                <a:gd name="T98" fmla="*/ 443975298 w 6235"/>
                <a:gd name="T99" fmla="*/ 381261051 h 5380"/>
                <a:gd name="T100" fmla="*/ 453030387 w 6235"/>
                <a:gd name="T101" fmla="*/ 388546423 h 5380"/>
                <a:gd name="T102" fmla="*/ 463672417 w 6235"/>
                <a:gd name="T103" fmla="*/ 392562670 h 5380"/>
                <a:gd name="T104" fmla="*/ 472447333 w 6235"/>
                <a:gd name="T105" fmla="*/ 393403031 h 5380"/>
                <a:gd name="T106" fmla="*/ 493918073 w 6235"/>
                <a:gd name="T107" fmla="*/ 320550845 h 53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235" h="5380">
                  <a:moveTo>
                    <a:pt x="5291" y="3432"/>
                  </a:moveTo>
                  <a:lnTo>
                    <a:pt x="4652" y="2060"/>
                  </a:lnTo>
                  <a:lnTo>
                    <a:pt x="4631" y="2015"/>
                  </a:lnTo>
                  <a:lnTo>
                    <a:pt x="4610" y="1969"/>
                  </a:lnTo>
                  <a:lnTo>
                    <a:pt x="4586" y="1924"/>
                  </a:lnTo>
                  <a:lnTo>
                    <a:pt x="4573" y="1902"/>
                  </a:lnTo>
                  <a:lnTo>
                    <a:pt x="4559" y="1881"/>
                  </a:lnTo>
                  <a:lnTo>
                    <a:pt x="4544" y="1860"/>
                  </a:lnTo>
                  <a:lnTo>
                    <a:pt x="4529" y="1839"/>
                  </a:lnTo>
                  <a:lnTo>
                    <a:pt x="4512" y="1820"/>
                  </a:lnTo>
                  <a:lnTo>
                    <a:pt x="4494" y="1802"/>
                  </a:lnTo>
                  <a:lnTo>
                    <a:pt x="4475" y="1786"/>
                  </a:lnTo>
                  <a:lnTo>
                    <a:pt x="4454" y="1771"/>
                  </a:lnTo>
                  <a:lnTo>
                    <a:pt x="4431" y="1757"/>
                  </a:lnTo>
                  <a:lnTo>
                    <a:pt x="4406" y="1746"/>
                  </a:lnTo>
                  <a:lnTo>
                    <a:pt x="4387" y="1739"/>
                  </a:lnTo>
                  <a:lnTo>
                    <a:pt x="4369" y="1733"/>
                  </a:lnTo>
                  <a:lnTo>
                    <a:pt x="4349" y="1728"/>
                  </a:lnTo>
                  <a:lnTo>
                    <a:pt x="4331" y="1723"/>
                  </a:lnTo>
                  <a:lnTo>
                    <a:pt x="4312" y="1720"/>
                  </a:lnTo>
                  <a:lnTo>
                    <a:pt x="4292" y="1718"/>
                  </a:lnTo>
                  <a:lnTo>
                    <a:pt x="4274" y="1717"/>
                  </a:lnTo>
                  <a:lnTo>
                    <a:pt x="4254" y="1717"/>
                  </a:lnTo>
                  <a:lnTo>
                    <a:pt x="4236" y="1717"/>
                  </a:lnTo>
                  <a:lnTo>
                    <a:pt x="4217" y="1718"/>
                  </a:lnTo>
                  <a:lnTo>
                    <a:pt x="4199" y="1720"/>
                  </a:lnTo>
                  <a:lnTo>
                    <a:pt x="4180" y="1724"/>
                  </a:lnTo>
                  <a:lnTo>
                    <a:pt x="4162" y="1728"/>
                  </a:lnTo>
                  <a:lnTo>
                    <a:pt x="4143" y="1733"/>
                  </a:lnTo>
                  <a:lnTo>
                    <a:pt x="4126" y="1739"/>
                  </a:lnTo>
                  <a:lnTo>
                    <a:pt x="4109" y="1746"/>
                  </a:lnTo>
                  <a:lnTo>
                    <a:pt x="4091" y="1754"/>
                  </a:lnTo>
                  <a:lnTo>
                    <a:pt x="4074" y="1761"/>
                  </a:lnTo>
                  <a:lnTo>
                    <a:pt x="4058" y="1771"/>
                  </a:lnTo>
                  <a:lnTo>
                    <a:pt x="4042" y="1781"/>
                  </a:lnTo>
                  <a:lnTo>
                    <a:pt x="4027" y="1792"/>
                  </a:lnTo>
                  <a:lnTo>
                    <a:pt x="4012" y="1803"/>
                  </a:lnTo>
                  <a:lnTo>
                    <a:pt x="3997" y="1815"/>
                  </a:lnTo>
                  <a:lnTo>
                    <a:pt x="3984" y="1828"/>
                  </a:lnTo>
                  <a:lnTo>
                    <a:pt x="3970" y="1841"/>
                  </a:lnTo>
                  <a:lnTo>
                    <a:pt x="3958" y="1856"/>
                  </a:lnTo>
                  <a:lnTo>
                    <a:pt x="3946" y="1871"/>
                  </a:lnTo>
                  <a:lnTo>
                    <a:pt x="3935" y="1887"/>
                  </a:lnTo>
                  <a:lnTo>
                    <a:pt x="3923" y="1903"/>
                  </a:lnTo>
                  <a:lnTo>
                    <a:pt x="3915" y="1920"/>
                  </a:lnTo>
                  <a:lnTo>
                    <a:pt x="3905" y="1939"/>
                  </a:lnTo>
                  <a:lnTo>
                    <a:pt x="3898" y="1957"/>
                  </a:lnTo>
                  <a:lnTo>
                    <a:pt x="3430" y="3400"/>
                  </a:lnTo>
                  <a:lnTo>
                    <a:pt x="2872" y="320"/>
                  </a:lnTo>
                  <a:lnTo>
                    <a:pt x="2868" y="300"/>
                  </a:lnTo>
                  <a:lnTo>
                    <a:pt x="2863" y="281"/>
                  </a:lnTo>
                  <a:lnTo>
                    <a:pt x="2857" y="263"/>
                  </a:lnTo>
                  <a:lnTo>
                    <a:pt x="2850" y="244"/>
                  </a:lnTo>
                  <a:lnTo>
                    <a:pt x="2842" y="226"/>
                  </a:lnTo>
                  <a:lnTo>
                    <a:pt x="2834" y="209"/>
                  </a:lnTo>
                  <a:lnTo>
                    <a:pt x="2825" y="192"/>
                  </a:lnTo>
                  <a:lnTo>
                    <a:pt x="2815" y="176"/>
                  </a:lnTo>
                  <a:lnTo>
                    <a:pt x="2804" y="160"/>
                  </a:lnTo>
                  <a:lnTo>
                    <a:pt x="2793" y="146"/>
                  </a:lnTo>
                  <a:lnTo>
                    <a:pt x="2781" y="131"/>
                  </a:lnTo>
                  <a:lnTo>
                    <a:pt x="2768" y="117"/>
                  </a:lnTo>
                  <a:lnTo>
                    <a:pt x="2755" y="105"/>
                  </a:lnTo>
                  <a:lnTo>
                    <a:pt x="2740" y="93"/>
                  </a:lnTo>
                  <a:lnTo>
                    <a:pt x="2725" y="80"/>
                  </a:lnTo>
                  <a:lnTo>
                    <a:pt x="2710" y="69"/>
                  </a:lnTo>
                  <a:lnTo>
                    <a:pt x="2696" y="59"/>
                  </a:lnTo>
                  <a:lnTo>
                    <a:pt x="2678" y="49"/>
                  </a:lnTo>
                  <a:lnTo>
                    <a:pt x="2662" y="41"/>
                  </a:lnTo>
                  <a:lnTo>
                    <a:pt x="2645" y="32"/>
                  </a:lnTo>
                  <a:lnTo>
                    <a:pt x="2628" y="26"/>
                  </a:lnTo>
                  <a:lnTo>
                    <a:pt x="2610" y="20"/>
                  </a:lnTo>
                  <a:lnTo>
                    <a:pt x="2592" y="14"/>
                  </a:lnTo>
                  <a:lnTo>
                    <a:pt x="2573" y="9"/>
                  </a:lnTo>
                  <a:lnTo>
                    <a:pt x="2555" y="5"/>
                  </a:lnTo>
                  <a:lnTo>
                    <a:pt x="2536" y="2"/>
                  </a:lnTo>
                  <a:lnTo>
                    <a:pt x="2517" y="1"/>
                  </a:lnTo>
                  <a:lnTo>
                    <a:pt x="2498" y="0"/>
                  </a:lnTo>
                  <a:lnTo>
                    <a:pt x="2478" y="0"/>
                  </a:lnTo>
                  <a:lnTo>
                    <a:pt x="2459" y="1"/>
                  </a:lnTo>
                  <a:lnTo>
                    <a:pt x="2439" y="2"/>
                  </a:lnTo>
                  <a:lnTo>
                    <a:pt x="2419" y="6"/>
                  </a:lnTo>
                  <a:lnTo>
                    <a:pt x="2391" y="12"/>
                  </a:lnTo>
                  <a:lnTo>
                    <a:pt x="2365" y="20"/>
                  </a:lnTo>
                  <a:lnTo>
                    <a:pt x="2339" y="30"/>
                  </a:lnTo>
                  <a:lnTo>
                    <a:pt x="2314" y="41"/>
                  </a:lnTo>
                  <a:lnTo>
                    <a:pt x="2291" y="54"/>
                  </a:lnTo>
                  <a:lnTo>
                    <a:pt x="2267" y="68"/>
                  </a:lnTo>
                  <a:lnTo>
                    <a:pt x="2246" y="84"/>
                  </a:lnTo>
                  <a:lnTo>
                    <a:pt x="2227" y="101"/>
                  </a:lnTo>
                  <a:lnTo>
                    <a:pt x="2207" y="120"/>
                  </a:lnTo>
                  <a:lnTo>
                    <a:pt x="2190" y="139"/>
                  </a:lnTo>
                  <a:lnTo>
                    <a:pt x="2174" y="160"/>
                  </a:lnTo>
                  <a:lnTo>
                    <a:pt x="2159" y="183"/>
                  </a:lnTo>
                  <a:lnTo>
                    <a:pt x="2145" y="205"/>
                  </a:lnTo>
                  <a:lnTo>
                    <a:pt x="2134" y="228"/>
                  </a:lnTo>
                  <a:lnTo>
                    <a:pt x="2123" y="253"/>
                  </a:lnTo>
                  <a:lnTo>
                    <a:pt x="2116" y="279"/>
                  </a:lnTo>
                  <a:lnTo>
                    <a:pt x="823" y="3453"/>
                  </a:lnTo>
                  <a:lnTo>
                    <a:pt x="3" y="3453"/>
                  </a:lnTo>
                  <a:lnTo>
                    <a:pt x="0" y="4233"/>
                  </a:lnTo>
                  <a:lnTo>
                    <a:pt x="1033" y="4233"/>
                  </a:lnTo>
                  <a:lnTo>
                    <a:pt x="1052" y="4235"/>
                  </a:lnTo>
                  <a:lnTo>
                    <a:pt x="1070" y="4236"/>
                  </a:lnTo>
                  <a:lnTo>
                    <a:pt x="1088" y="4236"/>
                  </a:lnTo>
                  <a:lnTo>
                    <a:pt x="1106" y="4235"/>
                  </a:lnTo>
                  <a:lnTo>
                    <a:pt x="1123" y="4234"/>
                  </a:lnTo>
                  <a:lnTo>
                    <a:pt x="1142" y="4231"/>
                  </a:lnTo>
                  <a:lnTo>
                    <a:pt x="1159" y="4229"/>
                  </a:lnTo>
                  <a:lnTo>
                    <a:pt x="1176" y="4225"/>
                  </a:lnTo>
                  <a:lnTo>
                    <a:pt x="1194" y="4220"/>
                  </a:lnTo>
                  <a:lnTo>
                    <a:pt x="1211" y="4214"/>
                  </a:lnTo>
                  <a:lnTo>
                    <a:pt x="1227" y="4208"/>
                  </a:lnTo>
                  <a:lnTo>
                    <a:pt x="1243" y="4202"/>
                  </a:lnTo>
                  <a:lnTo>
                    <a:pt x="1259" y="4194"/>
                  </a:lnTo>
                  <a:lnTo>
                    <a:pt x="1275" y="4186"/>
                  </a:lnTo>
                  <a:lnTo>
                    <a:pt x="1291" y="4177"/>
                  </a:lnTo>
                  <a:lnTo>
                    <a:pt x="1306" y="4167"/>
                  </a:lnTo>
                  <a:lnTo>
                    <a:pt x="1313" y="4161"/>
                  </a:lnTo>
                  <a:lnTo>
                    <a:pt x="1331" y="4148"/>
                  </a:lnTo>
                  <a:lnTo>
                    <a:pt x="1353" y="4128"/>
                  </a:lnTo>
                  <a:lnTo>
                    <a:pt x="1375" y="4107"/>
                  </a:lnTo>
                  <a:lnTo>
                    <a:pt x="1395" y="4083"/>
                  </a:lnTo>
                  <a:lnTo>
                    <a:pt x="1412" y="4059"/>
                  </a:lnTo>
                  <a:lnTo>
                    <a:pt x="1428" y="4032"/>
                  </a:lnTo>
                  <a:lnTo>
                    <a:pt x="1442" y="4004"/>
                  </a:lnTo>
                  <a:lnTo>
                    <a:pt x="1454" y="3976"/>
                  </a:lnTo>
                  <a:lnTo>
                    <a:pt x="1463" y="3946"/>
                  </a:lnTo>
                  <a:lnTo>
                    <a:pt x="2345" y="1782"/>
                  </a:lnTo>
                  <a:lnTo>
                    <a:pt x="2939" y="5061"/>
                  </a:lnTo>
                  <a:lnTo>
                    <a:pt x="2942" y="5080"/>
                  </a:lnTo>
                  <a:lnTo>
                    <a:pt x="2947" y="5099"/>
                  </a:lnTo>
                  <a:lnTo>
                    <a:pt x="2953" y="5118"/>
                  </a:lnTo>
                  <a:lnTo>
                    <a:pt x="2960" y="5136"/>
                  </a:lnTo>
                  <a:lnTo>
                    <a:pt x="2968" y="5155"/>
                  </a:lnTo>
                  <a:lnTo>
                    <a:pt x="2976" y="5172"/>
                  </a:lnTo>
                  <a:lnTo>
                    <a:pt x="2986" y="5188"/>
                  </a:lnTo>
                  <a:lnTo>
                    <a:pt x="2995" y="5204"/>
                  </a:lnTo>
                  <a:lnTo>
                    <a:pt x="3007" y="5220"/>
                  </a:lnTo>
                  <a:lnTo>
                    <a:pt x="3018" y="5235"/>
                  </a:lnTo>
                  <a:lnTo>
                    <a:pt x="3030" y="5250"/>
                  </a:lnTo>
                  <a:lnTo>
                    <a:pt x="3042" y="5263"/>
                  </a:lnTo>
                  <a:lnTo>
                    <a:pt x="3056" y="5277"/>
                  </a:lnTo>
                  <a:lnTo>
                    <a:pt x="3069" y="5289"/>
                  </a:lnTo>
                  <a:lnTo>
                    <a:pt x="3084" y="5300"/>
                  </a:lnTo>
                  <a:lnTo>
                    <a:pt x="3099" y="5311"/>
                  </a:lnTo>
                  <a:lnTo>
                    <a:pt x="3115" y="5321"/>
                  </a:lnTo>
                  <a:lnTo>
                    <a:pt x="3131" y="5331"/>
                  </a:lnTo>
                  <a:lnTo>
                    <a:pt x="3148" y="5340"/>
                  </a:lnTo>
                  <a:lnTo>
                    <a:pt x="3164" y="5348"/>
                  </a:lnTo>
                  <a:lnTo>
                    <a:pt x="3182" y="5356"/>
                  </a:lnTo>
                  <a:lnTo>
                    <a:pt x="3200" y="5362"/>
                  </a:lnTo>
                  <a:lnTo>
                    <a:pt x="3218" y="5367"/>
                  </a:lnTo>
                  <a:lnTo>
                    <a:pt x="3236" y="5372"/>
                  </a:lnTo>
                  <a:lnTo>
                    <a:pt x="3255" y="5375"/>
                  </a:lnTo>
                  <a:lnTo>
                    <a:pt x="3274" y="5378"/>
                  </a:lnTo>
                  <a:lnTo>
                    <a:pt x="3293" y="5380"/>
                  </a:lnTo>
                  <a:lnTo>
                    <a:pt x="3313" y="5380"/>
                  </a:lnTo>
                  <a:lnTo>
                    <a:pt x="3332" y="5380"/>
                  </a:lnTo>
                  <a:lnTo>
                    <a:pt x="3351" y="5379"/>
                  </a:lnTo>
                  <a:lnTo>
                    <a:pt x="3371" y="5378"/>
                  </a:lnTo>
                  <a:lnTo>
                    <a:pt x="3390" y="5374"/>
                  </a:lnTo>
                  <a:lnTo>
                    <a:pt x="3416" y="5369"/>
                  </a:lnTo>
                  <a:lnTo>
                    <a:pt x="3441" y="5362"/>
                  </a:lnTo>
                  <a:lnTo>
                    <a:pt x="3466" y="5353"/>
                  </a:lnTo>
                  <a:lnTo>
                    <a:pt x="3488" y="5343"/>
                  </a:lnTo>
                  <a:lnTo>
                    <a:pt x="3510" y="5332"/>
                  </a:lnTo>
                  <a:lnTo>
                    <a:pt x="3532" y="5319"/>
                  </a:lnTo>
                  <a:lnTo>
                    <a:pt x="3552" y="5305"/>
                  </a:lnTo>
                  <a:lnTo>
                    <a:pt x="3572" y="5290"/>
                  </a:lnTo>
                  <a:lnTo>
                    <a:pt x="3590" y="5273"/>
                  </a:lnTo>
                  <a:lnTo>
                    <a:pt x="3608" y="5256"/>
                  </a:lnTo>
                  <a:lnTo>
                    <a:pt x="3624" y="5237"/>
                  </a:lnTo>
                  <a:lnTo>
                    <a:pt x="3638" y="5217"/>
                  </a:lnTo>
                  <a:lnTo>
                    <a:pt x="3652" y="5198"/>
                  </a:lnTo>
                  <a:lnTo>
                    <a:pt x="3664" y="5177"/>
                  </a:lnTo>
                  <a:lnTo>
                    <a:pt x="3675" y="5155"/>
                  </a:lnTo>
                  <a:lnTo>
                    <a:pt x="3685" y="5132"/>
                  </a:lnTo>
                  <a:lnTo>
                    <a:pt x="3691" y="5110"/>
                  </a:lnTo>
                  <a:lnTo>
                    <a:pt x="3699" y="5088"/>
                  </a:lnTo>
                  <a:lnTo>
                    <a:pt x="4317" y="3181"/>
                  </a:lnTo>
                  <a:lnTo>
                    <a:pt x="4676" y="3944"/>
                  </a:lnTo>
                  <a:lnTo>
                    <a:pt x="4689" y="3975"/>
                  </a:lnTo>
                  <a:lnTo>
                    <a:pt x="4702" y="4003"/>
                  </a:lnTo>
                  <a:lnTo>
                    <a:pt x="4718" y="4032"/>
                  </a:lnTo>
                  <a:lnTo>
                    <a:pt x="4737" y="4057"/>
                  </a:lnTo>
                  <a:lnTo>
                    <a:pt x="4756" y="4082"/>
                  </a:lnTo>
                  <a:lnTo>
                    <a:pt x="4779" y="4104"/>
                  </a:lnTo>
                  <a:lnTo>
                    <a:pt x="4802" y="4124"/>
                  </a:lnTo>
                  <a:lnTo>
                    <a:pt x="4827" y="4143"/>
                  </a:lnTo>
                  <a:lnTo>
                    <a:pt x="4853" y="4160"/>
                  </a:lnTo>
                  <a:lnTo>
                    <a:pt x="4880" y="4173"/>
                  </a:lnTo>
                  <a:lnTo>
                    <a:pt x="4908" y="4186"/>
                  </a:lnTo>
                  <a:lnTo>
                    <a:pt x="4938" y="4196"/>
                  </a:lnTo>
                  <a:lnTo>
                    <a:pt x="4967" y="4203"/>
                  </a:lnTo>
                  <a:lnTo>
                    <a:pt x="4998" y="4208"/>
                  </a:lnTo>
                  <a:lnTo>
                    <a:pt x="5029" y="4211"/>
                  </a:lnTo>
                  <a:lnTo>
                    <a:pt x="5061" y="4212"/>
                  </a:lnTo>
                  <a:lnTo>
                    <a:pt x="5074" y="4212"/>
                  </a:lnTo>
                  <a:lnTo>
                    <a:pt x="6235" y="4212"/>
                  </a:lnTo>
                  <a:lnTo>
                    <a:pt x="6235" y="3432"/>
                  </a:lnTo>
                  <a:lnTo>
                    <a:pt x="5291" y="34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613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535051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Why is it written?</a:t>
            </a:r>
            <a:endParaRPr lang="en-GB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253497" y="651776"/>
            <a:ext cx="8234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Will you do a genetic test? Take a vote </a:t>
            </a:r>
            <a:r>
              <a:rPr lang="en-US" altLang="zh-CN" sz="20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20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cloud classroom. 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Group 15">
            <a:extLst>
              <a:ext uri="{FF2B5EF4-FFF2-40B4-BE49-F238E27FC236}">
                <a16:creationId xmlns="" xmlns:a16="http://schemas.microsoft.com/office/drawing/2014/main" id="{5D45FF90-7AE8-4E23-8CAC-7804C7D62474}"/>
              </a:ext>
            </a:extLst>
          </p:cNvPr>
          <p:cNvGrpSpPr/>
          <p:nvPr/>
        </p:nvGrpSpPr>
        <p:grpSpPr>
          <a:xfrm>
            <a:off x="286451" y="748618"/>
            <a:ext cx="794832" cy="599655"/>
            <a:chOff x="1001712" y="1679575"/>
            <a:chExt cx="1428751" cy="1077913"/>
          </a:xfrm>
        </p:grpSpPr>
        <p:sp>
          <p:nvSpPr>
            <p:cNvPr id="90" name="Freeform 16">
              <a:extLst>
                <a:ext uri="{FF2B5EF4-FFF2-40B4-BE49-F238E27FC236}">
                  <a16:creationId xmlns="" xmlns:a16="http://schemas.microsoft.com/office/drawing/2014/main" id="{EA91D270-DF9B-42D0-B53D-18A70D631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2" y="2185988"/>
              <a:ext cx="558800" cy="571500"/>
            </a:xfrm>
            <a:custGeom>
              <a:avLst/>
              <a:gdLst>
                <a:gd name="T0" fmla="*/ 68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8 w 94"/>
                <a:gd name="T23" fmla="*/ 70 h 96"/>
                <a:gd name="T24" fmla="*/ 47 w 94"/>
                <a:gd name="T25" fmla="*/ 5 h 96"/>
                <a:gd name="T26" fmla="*/ 65 w 94"/>
                <a:gd name="T27" fmla="*/ 30 h 96"/>
                <a:gd name="T28" fmla="*/ 47 w 94"/>
                <a:gd name="T29" fmla="*/ 56 h 96"/>
                <a:gd name="T30" fmla="*/ 28 w 94"/>
                <a:gd name="T31" fmla="*/ 30 h 96"/>
                <a:gd name="T32" fmla="*/ 47 w 94"/>
                <a:gd name="T33" fmla="*/ 5 h 96"/>
                <a:gd name="T34" fmla="*/ 4 w 94"/>
                <a:gd name="T35" fmla="*/ 92 h 96"/>
                <a:gd name="T36" fmla="*/ 27 w 94"/>
                <a:gd name="T37" fmla="*/ 74 h 96"/>
                <a:gd name="T38" fmla="*/ 27 w 94"/>
                <a:gd name="T39" fmla="*/ 74 h 96"/>
                <a:gd name="T40" fmla="*/ 37 w 94"/>
                <a:gd name="T41" fmla="*/ 58 h 96"/>
                <a:gd name="T42" fmla="*/ 47 w 94"/>
                <a:gd name="T43" fmla="*/ 60 h 96"/>
                <a:gd name="T44" fmla="*/ 56 w 94"/>
                <a:gd name="T45" fmla="*/ 57 h 96"/>
                <a:gd name="T46" fmla="*/ 67 w 94"/>
                <a:gd name="T47" fmla="*/ 75 h 96"/>
                <a:gd name="T48" fmla="*/ 67 w 94"/>
                <a:gd name="T49" fmla="*/ 75 h 96"/>
                <a:gd name="T50" fmla="*/ 89 w 94"/>
                <a:gd name="T51" fmla="*/ 92 h 96"/>
                <a:gd name="T52" fmla="*/ 4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8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6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7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4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8" y="70"/>
                  </a:cubicBezTo>
                  <a:close/>
                  <a:moveTo>
                    <a:pt x="47" y="5"/>
                  </a:moveTo>
                  <a:cubicBezTo>
                    <a:pt x="51" y="5"/>
                    <a:pt x="65" y="7"/>
                    <a:pt x="65" y="30"/>
                  </a:cubicBezTo>
                  <a:cubicBezTo>
                    <a:pt x="65" y="45"/>
                    <a:pt x="55" y="56"/>
                    <a:pt x="47" y="56"/>
                  </a:cubicBezTo>
                  <a:cubicBezTo>
                    <a:pt x="38" y="56"/>
                    <a:pt x="28" y="45"/>
                    <a:pt x="28" y="30"/>
                  </a:cubicBezTo>
                  <a:cubicBezTo>
                    <a:pt x="28" y="7"/>
                    <a:pt x="42" y="5"/>
                    <a:pt x="47" y="5"/>
                  </a:cubicBezTo>
                  <a:close/>
                  <a:moveTo>
                    <a:pt x="4" y="92"/>
                  </a:moveTo>
                  <a:cubicBezTo>
                    <a:pt x="5" y="83"/>
                    <a:pt x="13" y="77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4" y="72"/>
                    <a:pt x="37" y="65"/>
                    <a:pt x="37" y="58"/>
                  </a:cubicBezTo>
                  <a:cubicBezTo>
                    <a:pt x="40" y="59"/>
                    <a:pt x="43" y="60"/>
                    <a:pt x="47" y="60"/>
                  </a:cubicBezTo>
                  <a:cubicBezTo>
                    <a:pt x="50" y="60"/>
                    <a:pt x="53" y="59"/>
                    <a:pt x="56" y="57"/>
                  </a:cubicBezTo>
                  <a:cubicBezTo>
                    <a:pt x="57" y="65"/>
                    <a:pt x="60" y="73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81" y="77"/>
                    <a:pt x="88" y="83"/>
                    <a:pt x="89" y="92"/>
                  </a:cubicBezTo>
                  <a:lnTo>
                    <a:pt x="4" y="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1" name="Freeform 17">
              <a:extLst>
                <a:ext uri="{FF2B5EF4-FFF2-40B4-BE49-F238E27FC236}">
                  <a16:creationId xmlns="" xmlns:a16="http://schemas.microsoft.com/office/drawing/2014/main" id="{16B4C0CD-0525-43B4-A6C4-3311875A8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0075" y="2185988"/>
              <a:ext cx="560388" cy="571500"/>
            </a:xfrm>
            <a:custGeom>
              <a:avLst/>
              <a:gdLst>
                <a:gd name="T0" fmla="*/ 69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9 w 94"/>
                <a:gd name="T23" fmla="*/ 70 h 96"/>
                <a:gd name="T24" fmla="*/ 47 w 94"/>
                <a:gd name="T25" fmla="*/ 5 h 96"/>
                <a:gd name="T26" fmla="*/ 66 w 94"/>
                <a:gd name="T27" fmla="*/ 30 h 96"/>
                <a:gd name="T28" fmla="*/ 47 w 94"/>
                <a:gd name="T29" fmla="*/ 56 h 96"/>
                <a:gd name="T30" fmla="*/ 29 w 94"/>
                <a:gd name="T31" fmla="*/ 30 h 96"/>
                <a:gd name="T32" fmla="*/ 47 w 94"/>
                <a:gd name="T33" fmla="*/ 5 h 96"/>
                <a:gd name="T34" fmla="*/ 5 w 94"/>
                <a:gd name="T35" fmla="*/ 92 h 96"/>
                <a:gd name="T36" fmla="*/ 27 w 94"/>
                <a:gd name="T37" fmla="*/ 74 h 96"/>
                <a:gd name="T38" fmla="*/ 28 w 94"/>
                <a:gd name="T39" fmla="*/ 74 h 96"/>
                <a:gd name="T40" fmla="*/ 38 w 94"/>
                <a:gd name="T41" fmla="*/ 58 h 96"/>
                <a:gd name="T42" fmla="*/ 47 w 94"/>
                <a:gd name="T43" fmla="*/ 60 h 96"/>
                <a:gd name="T44" fmla="*/ 57 w 94"/>
                <a:gd name="T45" fmla="*/ 57 h 96"/>
                <a:gd name="T46" fmla="*/ 68 w 94"/>
                <a:gd name="T47" fmla="*/ 75 h 96"/>
                <a:gd name="T48" fmla="*/ 68 w 94"/>
                <a:gd name="T49" fmla="*/ 75 h 96"/>
                <a:gd name="T50" fmla="*/ 90 w 94"/>
                <a:gd name="T51" fmla="*/ 92 h 96"/>
                <a:gd name="T52" fmla="*/ 5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9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7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8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5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9" y="70"/>
                  </a:cubicBezTo>
                  <a:close/>
                  <a:moveTo>
                    <a:pt x="47" y="5"/>
                  </a:moveTo>
                  <a:cubicBezTo>
                    <a:pt x="52" y="5"/>
                    <a:pt x="66" y="7"/>
                    <a:pt x="66" y="30"/>
                  </a:cubicBezTo>
                  <a:cubicBezTo>
                    <a:pt x="66" y="45"/>
                    <a:pt x="56" y="56"/>
                    <a:pt x="47" y="56"/>
                  </a:cubicBezTo>
                  <a:cubicBezTo>
                    <a:pt x="39" y="56"/>
                    <a:pt x="29" y="45"/>
                    <a:pt x="29" y="30"/>
                  </a:cubicBezTo>
                  <a:cubicBezTo>
                    <a:pt x="29" y="7"/>
                    <a:pt x="43" y="5"/>
                    <a:pt x="47" y="5"/>
                  </a:cubicBezTo>
                  <a:close/>
                  <a:moveTo>
                    <a:pt x="5" y="92"/>
                  </a:moveTo>
                  <a:cubicBezTo>
                    <a:pt x="6" y="83"/>
                    <a:pt x="14" y="77"/>
                    <a:pt x="27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4" y="72"/>
                    <a:pt x="37" y="65"/>
                    <a:pt x="38" y="58"/>
                  </a:cubicBezTo>
                  <a:cubicBezTo>
                    <a:pt x="41" y="59"/>
                    <a:pt x="44" y="60"/>
                    <a:pt x="47" y="60"/>
                  </a:cubicBezTo>
                  <a:cubicBezTo>
                    <a:pt x="51" y="60"/>
                    <a:pt x="54" y="59"/>
                    <a:pt x="57" y="57"/>
                  </a:cubicBezTo>
                  <a:cubicBezTo>
                    <a:pt x="58" y="65"/>
                    <a:pt x="61" y="73"/>
                    <a:pt x="68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81" y="77"/>
                    <a:pt x="89" y="83"/>
                    <a:pt x="90" y="92"/>
                  </a:cubicBezTo>
                  <a:lnTo>
                    <a:pt x="5" y="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2" name="Freeform 18">
              <a:extLst>
                <a:ext uri="{FF2B5EF4-FFF2-40B4-BE49-F238E27FC236}">
                  <a16:creationId xmlns="" xmlns:a16="http://schemas.microsoft.com/office/drawing/2014/main" id="{DA68E285-55E6-498B-BB00-9229E1F36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7800" y="1852613"/>
              <a:ext cx="101600" cy="9525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2 h 16"/>
                <a:gd name="T12" fmla="*/ 5 w 17"/>
                <a:gd name="T13" fmla="*/ 8 h 16"/>
                <a:gd name="T14" fmla="*/ 9 w 17"/>
                <a:gd name="T15" fmla="*/ 4 h 16"/>
                <a:gd name="T16" fmla="*/ 12 w 17"/>
                <a:gd name="T17" fmla="*/ 8 h 16"/>
                <a:gd name="T18" fmla="*/ 9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5" y="10"/>
                    <a:pt x="5" y="8"/>
                  </a:cubicBezTo>
                  <a:cubicBezTo>
                    <a:pt x="5" y="6"/>
                    <a:pt x="7" y="4"/>
                    <a:pt x="9" y="4"/>
                  </a:cubicBezTo>
                  <a:cubicBezTo>
                    <a:pt x="11" y="4"/>
                    <a:pt x="12" y="6"/>
                    <a:pt x="12" y="8"/>
                  </a:cubicBezTo>
                  <a:cubicBezTo>
                    <a:pt x="12" y="10"/>
                    <a:pt x="11" y="12"/>
                    <a:pt x="9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3" name="Freeform 19">
              <a:extLst>
                <a:ext uri="{FF2B5EF4-FFF2-40B4-BE49-F238E27FC236}">
                  <a16:creationId xmlns="" xmlns:a16="http://schemas.microsoft.com/office/drawing/2014/main" id="{937D80A2-3717-49B3-9E15-039F00B93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0512" y="1852613"/>
              <a:ext cx="95250" cy="95250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12 h 16"/>
                <a:gd name="T12" fmla="*/ 4 w 16"/>
                <a:gd name="T13" fmla="*/ 8 h 16"/>
                <a:gd name="T14" fmla="*/ 8 w 16"/>
                <a:gd name="T15" fmla="*/ 4 h 16"/>
                <a:gd name="T16" fmla="*/ 12 w 16"/>
                <a:gd name="T17" fmla="*/ 8 h 16"/>
                <a:gd name="T18" fmla="*/ 8 w 16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4" name="Freeform 20">
              <a:extLst>
                <a:ext uri="{FF2B5EF4-FFF2-40B4-BE49-F238E27FC236}">
                  <a16:creationId xmlns="" xmlns:a16="http://schemas.microsoft.com/office/drawing/2014/main" id="{970737C7-E168-481A-8A67-01BCCAF884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8462" y="1852613"/>
              <a:ext cx="101600" cy="95250"/>
            </a:xfrm>
            <a:custGeom>
              <a:avLst/>
              <a:gdLst>
                <a:gd name="T0" fmla="*/ 17 w 17"/>
                <a:gd name="T1" fmla="*/ 8 h 16"/>
                <a:gd name="T2" fmla="*/ 8 w 17"/>
                <a:gd name="T3" fmla="*/ 0 h 16"/>
                <a:gd name="T4" fmla="*/ 0 w 17"/>
                <a:gd name="T5" fmla="*/ 8 h 16"/>
                <a:gd name="T6" fmla="*/ 8 w 17"/>
                <a:gd name="T7" fmla="*/ 16 h 16"/>
                <a:gd name="T8" fmla="*/ 17 w 17"/>
                <a:gd name="T9" fmla="*/ 8 h 16"/>
                <a:gd name="T10" fmla="*/ 8 w 17"/>
                <a:gd name="T11" fmla="*/ 12 h 16"/>
                <a:gd name="T12" fmla="*/ 5 w 17"/>
                <a:gd name="T13" fmla="*/ 8 h 16"/>
                <a:gd name="T14" fmla="*/ 8 w 17"/>
                <a:gd name="T15" fmla="*/ 4 h 16"/>
                <a:gd name="T16" fmla="*/ 12 w 17"/>
                <a:gd name="T17" fmla="*/ 8 h 16"/>
                <a:gd name="T18" fmla="*/ 8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13" y="16"/>
                    <a:pt x="17" y="13"/>
                    <a:pt x="17" y="8"/>
                  </a:cubicBezTo>
                  <a:close/>
                  <a:moveTo>
                    <a:pt x="8" y="12"/>
                  </a:moveTo>
                  <a:cubicBezTo>
                    <a:pt x="6" y="12"/>
                    <a:pt x="5" y="10"/>
                    <a:pt x="5" y="8"/>
                  </a:cubicBezTo>
                  <a:cubicBezTo>
                    <a:pt x="5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5" name="Freeform 21">
              <a:extLst>
                <a:ext uri="{FF2B5EF4-FFF2-40B4-BE49-F238E27FC236}">
                  <a16:creationId xmlns="" xmlns:a16="http://schemas.microsoft.com/office/drawing/2014/main" id="{69464BB2-0B93-4D6D-B10D-0B1CEB9D3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0" y="1954213"/>
              <a:ext cx="95250" cy="101600"/>
            </a:xfrm>
            <a:custGeom>
              <a:avLst/>
              <a:gdLst>
                <a:gd name="T0" fmla="*/ 8 w 16"/>
                <a:gd name="T1" fmla="*/ 0 h 17"/>
                <a:gd name="T2" fmla="*/ 0 w 16"/>
                <a:gd name="T3" fmla="*/ 9 h 17"/>
                <a:gd name="T4" fmla="*/ 8 w 16"/>
                <a:gd name="T5" fmla="*/ 17 h 17"/>
                <a:gd name="T6" fmla="*/ 16 w 16"/>
                <a:gd name="T7" fmla="*/ 9 h 17"/>
                <a:gd name="T8" fmla="*/ 8 w 16"/>
                <a:gd name="T9" fmla="*/ 0 h 17"/>
                <a:gd name="T10" fmla="*/ 8 w 16"/>
                <a:gd name="T11" fmla="*/ 12 h 17"/>
                <a:gd name="T12" fmla="*/ 4 w 16"/>
                <a:gd name="T13" fmla="*/ 9 h 17"/>
                <a:gd name="T14" fmla="*/ 8 w 16"/>
                <a:gd name="T15" fmla="*/ 5 h 17"/>
                <a:gd name="T16" fmla="*/ 12 w 16"/>
                <a:gd name="T17" fmla="*/ 9 h 17"/>
                <a:gd name="T18" fmla="*/ 8 w 16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0"/>
                  </a:move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3" y="17"/>
                    <a:pt x="16" y="13"/>
                    <a:pt x="16" y="9"/>
                  </a:cubicBezTo>
                  <a:cubicBezTo>
                    <a:pt x="16" y="4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1"/>
                    <a:pt x="4" y="9"/>
                  </a:cubicBezTo>
                  <a:cubicBezTo>
                    <a:pt x="4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6" name="Freeform 22">
              <a:extLst>
                <a:ext uri="{FF2B5EF4-FFF2-40B4-BE49-F238E27FC236}">
                  <a16:creationId xmlns="" xmlns:a16="http://schemas.microsoft.com/office/drawing/2014/main" id="{C4B9705D-C787-45E0-92E7-E5F84A80B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5150" y="1954213"/>
              <a:ext cx="101600" cy="101600"/>
            </a:xfrm>
            <a:custGeom>
              <a:avLst/>
              <a:gdLst>
                <a:gd name="T0" fmla="*/ 17 w 17"/>
                <a:gd name="T1" fmla="*/ 9 h 17"/>
                <a:gd name="T2" fmla="*/ 8 w 17"/>
                <a:gd name="T3" fmla="*/ 0 h 17"/>
                <a:gd name="T4" fmla="*/ 0 w 17"/>
                <a:gd name="T5" fmla="*/ 9 h 17"/>
                <a:gd name="T6" fmla="*/ 8 w 17"/>
                <a:gd name="T7" fmla="*/ 17 h 17"/>
                <a:gd name="T8" fmla="*/ 17 w 17"/>
                <a:gd name="T9" fmla="*/ 9 h 17"/>
                <a:gd name="T10" fmla="*/ 8 w 17"/>
                <a:gd name="T11" fmla="*/ 12 h 17"/>
                <a:gd name="T12" fmla="*/ 5 w 17"/>
                <a:gd name="T13" fmla="*/ 9 h 17"/>
                <a:gd name="T14" fmla="*/ 8 w 17"/>
                <a:gd name="T15" fmla="*/ 5 h 17"/>
                <a:gd name="T16" fmla="*/ 12 w 17"/>
                <a:gd name="T17" fmla="*/ 9 h 17"/>
                <a:gd name="T18" fmla="*/ 8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17" y="9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9"/>
                  </a:cubicBezTo>
                  <a:close/>
                  <a:moveTo>
                    <a:pt x="8" y="12"/>
                  </a:moveTo>
                  <a:cubicBezTo>
                    <a:pt x="6" y="12"/>
                    <a:pt x="5" y="11"/>
                    <a:pt x="5" y="9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7" name="Freeform 23">
              <a:extLst>
                <a:ext uri="{FF2B5EF4-FFF2-40B4-BE49-F238E27FC236}">
                  <a16:creationId xmlns="" xmlns:a16="http://schemas.microsoft.com/office/drawing/2014/main" id="{9376AFB5-5B56-487E-8433-4A3BAEC2C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1512" y="1954213"/>
              <a:ext cx="101600" cy="101600"/>
            </a:xfrm>
            <a:custGeom>
              <a:avLst/>
              <a:gdLst>
                <a:gd name="T0" fmla="*/ 9 w 17"/>
                <a:gd name="T1" fmla="*/ 17 h 17"/>
                <a:gd name="T2" fmla="*/ 17 w 17"/>
                <a:gd name="T3" fmla="*/ 9 h 17"/>
                <a:gd name="T4" fmla="*/ 9 w 17"/>
                <a:gd name="T5" fmla="*/ 0 h 17"/>
                <a:gd name="T6" fmla="*/ 0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12 w 17"/>
                <a:gd name="T13" fmla="*/ 9 h 17"/>
                <a:gd name="T14" fmla="*/ 9 w 17"/>
                <a:gd name="T15" fmla="*/ 12 h 17"/>
                <a:gd name="T16" fmla="*/ 5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13" y="17"/>
                    <a:pt x="17" y="13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lose/>
                  <a:moveTo>
                    <a:pt x="9" y="5"/>
                  </a:moveTo>
                  <a:cubicBezTo>
                    <a:pt x="11" y="5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5" y="11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  <p:sp>
          <p:nvSpPr>
            <p:cNvPr id="98" name="Freeform 24">
              <a:extLst>
                <a:ext uri="{FF2B5EF4-FFF2-40B4-BE49-F238E27FC236}">
                  <a16:creationId xmlns="" xmlns:a16="http://schemas.microsoft.com/office/drawing/2014/main" id="{ECD1024E-FA04-447C-8A51-2915B5EF2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8900" y="1679575"/>
              <a:ext cx="755650" cy="642938"/>
            </a:xfrm>
            <a:custGeom>
              <a:avLst/>
              <a:gdLst>
                <a:gd name="T0" fmla="*/ 99 w 127"/>
                <a:gd name="T1" fmla="*/ 107 h 108"/>
                <a:gd name="T2" fmla="*/ 100 w 127"/>
                <a:gd name="T3" fmla="*/ 108 h 108"/>
                <a:gd name="T4" fmla="*/ 102 w 127"/>
                <a:gd name="T5" fmla="*/ 107 h 108"/>
                <a:gd name="T6" fmla="*/ 103 w 127"/>
                <a:gd name="T7" fmla="*/ 104 h 108"/>
                <a:gd name="T8" fmla="*/ 99 w 127"/>
                <a:gd name="T9" fmla="*/ 88 h 108"/>
                <a:gd name="T10" fmla="*/ 127 w 127"/>
                <a:gd name="T11" fmla="*/ 54 h 108"/>
                <a:gd name="T12" fmla="*/ 87 w 127"/>
                <a:gd name="T13" fmla="*/ 19 h 108"/>
                <a:gd name="T14" fmla="*/ 77 w 127"/>
                <a:gd name="T15" fmla="*/ 20 h 108"/>
                <a:gd name="T16" fmla="*/ 41 w 127"/>
                <a:gd name="T17" fmla="*/ 0 h 108"/>
                <a:gd name="T18" fmla="*/ 0 w 127"/>
                <a:gd name="T19" fmla="*/ 36 h 108"/>
                <a:gd name="T20" fmla="*/ 24 w 127"/>
                <a:gd name="T21" fmla="*/ 68 h 108"/>
                <a:gd name="T22" fmla="*/ 16 w 127"/>
                <a:gd name="T23" fmla="*/ 91 h 108"/>
                <a:gd name="T24" fmla="*/ 16 w 127"/>
                <a:gd name="T25" fmla="*/ 94 h 108"/>
                <a:gd name="T26" fmla="*/ 19 w 127"/>
                <a:gd name="T27" fmla="*/ 95 h 108"/>
                <a:gd name="T28" fmla="*/ 43 w 127"/>
                <a:gd name="T29" fmla="*/ 71 h 108"/>
                <a:gd name="T30" fmla="*/ 51 w 127"/>
                <a:gd name="T31" fmla="*/ 70 h 108"/>
                <a:gd name="T32" fmla="*/ 83 w 127"/>
                <a:gd name="T33" fmla="*/ 89 h 108"/>
                <a:gd name="T34" fmla="*/ 99 w 127"/>
                <a:gd name="T35" fmla="*/ 107 h 108"/>
                <a:gd name="T36" fmla="*/ 85 w 127"/>
                <a:gd name="T37" fmla="*/ 85 h 108"/>
                <a:gd name="T38" fmla="*/ 54 w 127"/>
                <a:gd name="T39" fmla="*/ 66 h 108"/>
                <a:gd name="T40" fmla="*/ 52 w 127"/>
                <a:gd name="T41" fmla="*/ 65 h 108"/>
                <a:gd name="T42" fmla="*/ 51 w 127"/>
                <a:gd name="T43" fmla="*/ 65 h 108"/>
                <a:gd name="T44" fmla="*/ 41 w 127"/>
                <a:gd name="T45" fmla="*/ 67 h 108"/>
                <a:gd name="T46" fmla="*/ 39 w 127"/>
                <a:gd name="T47" fmla="*/ 68 h 108"/>
                <a:gd name="T48" fmla="*/ 39 w 127"/>
                <a:gd name="T49" fmla="*/ 69 h 108"/>
                <a:gd name="T50" fmla="*/ 24 w 127"/>
                <a:gd name="T51" fmla="*/ 87 h 108"/>
                <a:gd name="T52" fmla="*/ 29 w 127"/>
                <a:gd name="T53" fmla="*/ 67 h 108"/>
                <a:gd name="T54" fmla="*/ 29 w 127"/>
                <a:gd name="T55" fmla="*/ 67 h 108"/>
                <a:gd name="T56" fmla="*/ 28 w 127"/>
                <a:gd name="T57" fmla="*/ 64 h 108"/>
                <a:gd name="T58" fmla="*/ 5 w 127"/>
                <a:gd name="T59" fmla="*/ 36 h 108"/>
                <a:gd name="T60" fmla="*/ 41 w 127"/>
                <a:gd name="T61" fmla="*/ 5 h 108"/>
                <a:gd name="T62" fmla="*/ 73 w 127"/>
                <a:gd name="T63" fmla="*/ 23 h 108"/>
                <a:gd name="T64" fmla="*/ 76 w 127"/>
                <a:gd name="T65" fmla="*/ 25 h 108"/>
                <a:gd name="T66" fmla="*/ 87 w 127"/>
                <a:gd name="T67" fmla="*/ 23 h 108"/>
                <a:gd name="T68" fmla="*/ 123 w 127"/>
                <a:gd name="T69" fmla="*/ 54 h 108"/>
                <a:gd name="T70" fmla="*/ 96 w 127"/>
                <a:gd name="T71" fmla="*/ 84 h 108"/>
                <a:gd name="T72" fmla="*/ 94 w 127"/>
                <a:gd name="T73" fmla="*/ 86 h 108"/>
                <a:gd name="T74" fmla="*/ 96 w 127"/>
                <a:gd name="T75" fmla="*/ 99 h 108"/>
                <a:gd name="T76" fmla="*/ 87 w 127"/>
                <a:gd name="T77" fmla="*/ 86 h 108"/>
                <a:gd name="T78" fmla="*/ 85 w 127"/>
                <a:gd name="T79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" h="108">
                  <a:moveTo>
                    <a:pt x="99" y="107"/>
                  </a:moveTo>
                  <a:cubicBezTo>
                    <a:pt x="100" y="108"/>
                    <a:pt x="100" y="108"/>
                    <a:pt x="100" y="108"/>
                  </a:cubicBezTo>
                  <a:cubicBezTo>
                    <a:pt x="101" y="108"/>
                    <a:pt x="102" y="108"/>
                    <a:pt x="102" y="107"/>
                  </a:cubicBezTo>
                  <a:cubicBezTo>
                    <a:pt x="103" y="107"/>
                    <a:pt x="103" y="105"/>
                    <a:pt x="103" y="104"/>
                  </a:cubicBezTo>
                  <a:cubicBezTo>
                    <a:pt x="103" y="104"/>
                    <a:pt x="99" y="97"/>
                    <a:pt x="99" y="88"/>
                  </a:cubicBezTo>
                  <a:cubicBezTo>
                    <a:pt x="116" y="84"/>
                    <a:pt x="127" y="70"/>
                    <a:pt x="127" y="54"/>
                  </a:cubicBezTo>
                  <a:cubicBezTo>
                    <a:pt x="127" y="34"/>
                    <a:pt x="109" y="19"/>
                    <a:pt x="87" y="19"/>
                  </a:cubicBezTo>
                  <a:cubicBezTo>
                    <a:pt x="83" y="19"/>
                    <a:pt x="80" y="19"/>
                    <a:pt x="77" y="20"/>
                  </a:cubicBezTo>
                  <a:cubicBezTo>
                    <a:pt x="70" y="8"/>
                    <a:pt x="56" y="0"/>
                    <a:pt x="41" y="0"/>
                  </a:cubicBezTo>
                  <a:cubicBezTo>
                    <a:pt x="18" y="0"/>
                    <a:pt x="0" y="16"/>
                    <a:pt x="0" y="36"/>
                  </a:cubicBezTo>
                  <a:cubicBezTo>
                    <a:pt x="0" y="50"/>
                    <a:pt x="10" y="63"/>
                    <a:pt x="24" y="68"/>
                  </a:cubicBezTo>
                  <a:cubicBezTo>
                    <a:pt x="24" y="81"/>
                    <a:pt x="16" y="91"/>
                    <a:pt x="16" y="91"/>
                  </a:cubicBezTo>
                  <a:cubicBezTo>
                    <a:pt x="15" y="92"/>
                    <a:pt x="15" y="93"/>
                    <a:pt x="16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1" y="89"/>
                    <a:pt x="39" y="82"/>
                    <a:pt x="43" y="71"/>
                  </a:cubicBezTo>
                  <a:cubicBezTo>
                    <a:pt x="45" y="71"/>
                    <a:pt x="48" y="71"/>
                    <a:pt x="51" y="70"/>
                  </a:cubicBezTo>
                  <a:cubicBezTo>
                    <a:pt x="57" y="81"/>
                    <a:pt x="69" y="88"/>
                    <a:pt x="83" y="89"/>
                  </a:cubicBezTo>
                  <a:cubicBezTo>
                    <a:pt x="86" y="96"/>
                    <a:pt x="91" y="102"/>
                    <a:pt x="99" y="107"/>
                  </a:cubicBezTo>
                  <a:close/>
                  <a:moveTo>
                    <a:pt x="85" y="85"/>
                  </a:moveTo>
                  <a:cubicBezTo>
                    <a:pt x="71" y="84"/>
                    <a:pt x="59" y="77"/>
                    <a:pt x="54" y="66"/>
                  </a:cubicBezTo>
                  <a:cubicBezTo>
                    <a:pt x="54" y="66"/>
                    <a:pt x="53" y="65"/>
                    <a:pt x="52" y="65"/>
                  </a:cubicBezTo>
                  <a:cubicBezTo>
                    <a:pt x="52" y="65"/>
                    <a:pt x="51" y="65"/>
                    <a:pt x="51" y="65"/>
                  </a:cubicBezTo>
                  <a:cubicBezTo>
                    <a:pt x="48" y="66"/>
                    <a:pt x="45" y="67"/>
                    <a:pt x="41" y="67"/>
                  </a:cubicBezTo>
                  <a:cubicBezTo>
                    <a:pt x="40" y="67"/>
                    <a:pt x="39" y="67"/>
                    <a:pt x="39" y="68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6" y="77"/>
                    <a:pt x="31" y="82"/>
                    <a:pt x="24" y="87"/>
                  </a:cubicBezTo>
                  <a:cubicBezTo>
                    <a:pt x="26" y="82"/>
                    <a:pt x="29" y="75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14" y="60"/>
                    <a:pt x="5" y="48"/>
                    <a:pt x="5" y="36"/>
                  </a:cubicBezTo>
                  <a:cubicBezTo>
                    <a:pt x="5" y="19"/>
                    <a:pt x="21" y="5"/>
                    <a:pt x="41" y="5"/>
                  </a:cubicBezTo>
                  <a:cubicBezTo>
                    <a:pt x="55" y="5"/>
                    <a:pt x="68" y="12"/>
                    <a:pt x="73" y="23"/>
                  </a:cubicBezTo>
                  <a:cubicBezTo>
                    <a:pt x="74" y="24"/>
                    <a:pt x="75" y="25"/>
                    <a:pt x="76" y="25"/>
                  </a:cubicBezTo>
                  <a:cubicBezTo>
                    <a:pt x="80" y="24"/>
                    <a:pt x="83" y="23"/>
                    <a:pt x="87" y="23"/>
                  </a:cubicBezTo>
                  <a:cubicBezTo>
                    <a:pt x="107" y="23"/>
                    <a:pt x="123" y="37"/>
                    <a:pt x="123" y="54"/>
                  </a:cubicBezTo>
                  <a:cubicBezTo>
                    <a:pt x="123" y="68"/>
                    <a:pt x="112" y="81"/>
                    <a:pt x="96" y="84"/>
                  </a:cubicBezTo>
                  <a:cubicBezTo>
                    <a:pt x="95" y="84"/>
                    <a:pt x="94" y="85"/>
                    <a:pt x="94" y="86"/>
                  </a:cubicBezTo>
                  <a:cubicBezTo>
                    <a:pt x="94" y="91"/>
                    <a:pt x="95" y="95"/>
                    <a:pt x="96" y="99"/>
                  </a:cubicBezTo>
                  <a:cubicBezTo>
                    <a:pt x="92" y="95"/>
                    <a:pt x="89" y="91"/>
                    <a:pt x="87" y="86"/>
                  </a:cubicBezTo>
                  <a:cubicBezTo>
                    <a:pt x="86" y="85"/>
                    <a:pt x="86" y="85"/>
                    <a:pt x="85" y="8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b="19201"/>
          <a:stretch/>
        </p:blipFill>
        <p:spPr>
          <a:xfrm>
            <a:off x="3396257" y="1106292"/>
            <a:ext cx="2417792" cy="3723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r="12402" b="31232"/>
          <a:stretch/>
        </p:blipFill>
        <p:spPr>
          <a:xfrm>
            <a:off x="5753299" y="1417465"/>
            <a:ext cx="2252786" cy="3341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" t="4326" r="7601" b="25981"/>
          <a:stretch/>
        </p:blipFill>
        <p:spPr>
          <a:xfrm>
            <a:off x="1057668" y="1381119"/>
            <a:ext cx="2338589" cy="358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278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itle 1"/>
          <p:cNvSpPr txBox="1"/>
          <p:nvPr/>
        </p:nvSpPr>
        <p:spPr>
          <a:xfrm>
            <a:off x="611559" y="175643"/>
            <a:ext cx="535051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Why is it written?</a:t>
            </a:r>
            <a:endParaRPr lang="en-GB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8E0F4DF-BAD5-4872-BED9-EBA781905080}"/>
              </a:ext>
            </a:extLst>
          </p:cNvPr>
          <p:cNvSpPr txBox="1"/>
          <p:nvPr/>
        </p:nvSpPr>
        <p:spPr>
          <a:xfrm>
            <a:off x="312200" y="696631"/>
            <a:ext cx="828092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 you decide to find out the secrets of your DNA with a test, don’t take those results for more than their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worth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(L 2, Para. 7)</a:t>
            </a: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What is the real worth?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What can genetic testing really tell us?</a:t>
            </a:r>
          </a:p>
        </p:txBody>
      </p:sp>
      <p:grpSp>
        <p:nvGrpSpPr>
          <p:cNvPr id="14" name="กลุ่ม 60634">
            <a:extLst>
              <a:ext uri="{FF2B5EF4-FFF2-40B4-BE49-F238E27FC236}">
                <a16:creationId xmlns="" xmlns:a16="http://schemas.microsoft.com/office/drawing/2014/main" id="{017AF994-2482-43D2-A205-6181AAEB41CE}"/>
              </a:ext>
            </a:extLst>
          </p:cNvPr>
          <p:cNvGrpSpPr/>
          <p:nvPr/>
        </p:nvGrpSpPr>
        <p:grpSpPr>
          <a:xfrm>
            <a:off x="6748760" y="2380314"/>
            <a:ext cx="1983184" cy="2492990"/>
            <a:chOff x="3630613" y="4419600"/>
            <a:chExt cx="7413625" cy="8604251"/>
          </a:xfrm>
        </p:grpSpPr>
        <p:grpSp>
          <p:nvGrpSpPr>
            <p:cNvPr id="15" name="Group 206">
              <a:extLst>
                <a:ext uri="{FF2B5EF4-FFF2-40B4-BE49-F238E27FC236}">
                  <a16:creationId xmlns="" xmlns:a16="http://schemas.microsoft.com/office/drawing/2014/main" id="{48015B87-0DB7-4715-9592-FC2693BB7A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0613" y="4419600"/>
              <a:ext cx="7413625" cy="8420100"/>
              <a:chOff x="2287" y="2784"/>
              <a:chExt cx="4670" cy="5304"/>
            </a:xfrm>
          </p:grpSpPr>
          <p:sp>
            <p:nvSpPr>
              <p:cNvPr id="61" name="Freeform 6">
                <a:extLst>
                  <a:ext uri="{FF2B5EF4-FFF2-40B4-BE49-F238E27FC236}">
                    <a16:creationId xmlns="" xmlns:a16="http://schemas.microsoft.com/office/drawing/2014/main" id="{4E022967-5795-4285-ADA1-1BBD5CF50A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9" y="2980"/>
                <a:ext cx="3528" cy="2295"/>
              </a:xfrm>
              <a:custGeom>
                <a:avLst/>
                <a:gdLst>
                  <a:gd name="T0" fmla="*/ 218 w 306"/>
                  <a:gd name="T1" fmla="*/ 182 h 199"/>
                  <a:gd name="T2" fmla="*/ 0 w 306"/>
                  <a:gd name="T3" fmla="*/ 182 h 199"/>
                  <a:gd name="T4" fmla="*/ 0 w 306"/>
                  <a:gd name="T5" fmla="*/ 199 h 199"/>
                  <a:gd name="T6" fmla="*/ 212 w 306"/>
                  <a:gd name="T7" fmla="*/ 199 h 199"/>
                  <a:gd name="T8" fmla="*/ 218 w 306"/>
                  <a:gd name="T9" fmla="*/ 182 h 199"/>
                  <a:gd name="T10" fmla="*/ 306 w 306"/>
                  <a:gd name="T11" fmla="*/ 0 h 199"/>
                  <a:gd name="T12" fmla="*/ 290 w 306"/>
                  <a:gd name="T13" fmla="*/ 0 h 199"/>
                  <a:gd name="T14" fmla="*/ 288 w 306"/>
                  <a:gd name="T15" fmla="*/ 182 h 199"/>
                  <a:gd name="T16" fmla="*/ 282 w 306"/>
                  <a:gd name="T17" fmla="*/ 182 h 199"/>
                  <a:gd name="T18" fmla="*/ 286 w 306"/>
                  <a:gd name="T19" fmla="*/ 199 h 199"/>
                  <a:gd name="T20" fmla="*/ 304 w 306"/>
                  <a:gd name="T21" fmla="*/ 199 h 199"/>
                  <a:gd name="T22" fmla="*/ 306 w 306"/>
                  <a:gd name="T2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6" h="199">
                    <a:moveTo>
                      <a:pt x="218" y="182"/>
                    </a:move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18" y="182"/>
                      <a:pt x="218" y="182"/>
                      <a:pt x="218" y="182"/>
                    </a:cubicBezTo>
                    <a:moveTo>
                      <a:pt x="306" y="0"/>
                    </a:moveTo>
                    <a:cubicBezTo>
                      <a:pt x="290" y="0"/>
                      <a:pt x="290" y="0"/>
                      <a:pt x="290" y="0"/>
                    </a:cubicBezTo>
                    <a:cubicBezTo>
                      <a:pt x="288" y="182"/>
                      <a:pt x="288" y="182"/>
                      <a:pt x="288" y="182"/>
                    </a:cubicBezTo>
                    <a:cubicBezTo>
                      <a:pt x="282" y="182"/>
                      <a:pt x="282" y="182"/>
                      <a:pt x="282" y="182"/>
                    </a:cubicBezTo>
                    <a:cubicBezTo>
                      <a:pt x="283" y="187"/>
                      <a:pt x="285" y="193"/>
                      <a:pt x="286" y="199"/>
                    </a:cubicBezTo>
                    <a:cubicBezTo>
                      <a:pt x="304" y="199"/>
                      <a:pt x="304" y="199"/>
                      <a:pt x="304" y="199"/>
                    </a:cubicBezTo>
                    <a:cubicBezTo>
                      <a:pt x="306" y="0"/>
                      <a:pt x="306" y="0"/>
                      <a:pt x="306" y="0"/>
                    </a:cubicBezTo>
                  </a:path>
                </a:pathLst>
              </a:custGeom>
              <a:solidFill>
                <a:srgbClr val="BDC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="" xmlns:a16="http://schemas.microsoft.com/office/drawing/2014/main" id="{98CD2BF6-A5B9-45D6-AEDC-7F7A4D6B7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2784"/>
                <a:ext cx="3528" cy="2295"/>
              </a:xfrm>
              <a:custGeom>
                <a:avLst/>
                <a:gdLst>
                  <a:gd name="T0" fmla="*/ 23 w 3528"/>
                  <a:gd name="T1" fmla="*/ 12 h 2295"/>
                  <a:gd name="T2" fmla="*/ 0 w 3528"/>
                  <a:gd name="T3" fmla="*/ 2295 h 2295"/>
                  <a:gd name="T4" fmla="*/ 3505 w 3528"/>
                  <a:gd name="T5" fmla="*/ 2295 h 2295"/>
                  <a:gd name="T6" fmla="*/ 3528 w 3528"/>
                  <a:gd name="T7" fmla="*/ 0 h 2295"/>
                  <a:gd name="T8" fmla="*/ 23 w 3528"/>
                  <a:gd name="T9" fmla="*/ 12 h 2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8" h="2295">
                    <a:moveTo>
                      <a:pt x="23" y="12"/>
                    </a:moveTo>
                    <a:lnTo>
                      <a:pt x="0" y="2295"/>
                    </a:lnTo>
                    <a:lnTo>
                      <a:pt x="3505" y="2295"/>
                    </a:lnTo>
                    <a:lnTo>
                      <a:pt x="3528" y="0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3853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3" name="Freeform 8">
                <a:extLst>
                  <a:ext uri="{FF2B5EF4-FFF2-40B4-BE49-F238E27FC236}">
                    <a16:creationId xmlns="" xmlns:a16="http://schemas.microsoft.com/office/drawing/2014/main" id="{FE537A9F-906D-4666-8F04-E5F42127C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2784"/>
                <a:ext cx="3528" cy="2295"/>
              </a:xfrm>
              <a:custGeom>
                <a:avLst/>
                <a:gdLst>
                  <a:gd name="T0" fmla="*/ 23 w 3528"/>
                  <a:gd name="T1" fmla="*/ 12 h 2295"/>
                  <a:gd name="T2" fmla="*/ 0 w 3528"/>
                  <a:gd name="T3" fmla="*/ 2295 h 2295"/>
                  <a:gd name="T4" fmla="*/ 3505 w 3528"/>
                  <a:gd name="T5" fmla="*/ 2295 h 2295"/>
                  <a:gd name="T6" fmla="*/ 3528 w 3528"/>
                  <a:gd name="T7" fmla="*/ 0 h 2295"/>
                  <a:gd name="T8" fmla="*/ 23 w 3528"/>
                  <a:gd name="T9" fmla="*/ 12 h 2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8" h="2295">
                    <a:moveTo>
                      <a:pt x="23" y="12"/>
                    </a:moveTo>
                    <a:lnTo>
                      <a:pt x="0" y="2295"/>
                    </a:lnTo>
                    <a:lnTo>
                      <a:pt x="3505" y="2295"/>
                    </a:lnTo>
                    <a:lnTo>
                      <a:pt x="3528" y="0"/>
                    </a:lnTo>
                    <a:lnTo>
                      <a:pt x="23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4" name="Freeform 9">
                <a:extLst>
                  <a:ext uri="{FF2B5EF4-FFF2-40B4-BE49-F238E27FC236}">
                    <a16:creationId xmlns="" xmlns:a16="http://schemas.microsoft.com/office/drawing/2014/main" id="{B0F7FE05-D9B8-4EC6-AF73-29F1F0486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2807"/>
                <a:ext cx="1603" cy="2249"/>
              </a:xfrm>
              <a:custGeom>
                <a:avLst/>
                <a:gdLst>
                  <a:gd name="T0" fmla="*/ 23 w 1603"/>
                  <a:gd name="T1" fmla="*/ 0 h 2249"/>
                  <a:gd name="T2" fmla="*/ 0 w 1603"/>
                  <a:gd name="T3" fmla="*/ 2249 h 2249"/>
                  <a:gd name="T4" fmla="*/ 1580 w 1603"/>
                  <a:gd name="T5" fmla="*/ 2249 h 2249"/>
                  <a:gd name="T6" fmla="*/ 1603 w 1603"/>
                  <a:gd name="T7" fmla="*/ 0 h 2249"/>
                  <a:gd name="T8" fmla="*/ 23 w 1603"/>
                  <a:gd name="T9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3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580" y="2249"/>
                    </a:lnTo>
                    <a:lnTo>
                      <a:pt x="1603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="" xmlns:a16="http://schemas.microsoft.com/office/drawing/2014/main" id="{F4AF3F9E-E617-4B55-AD35-CB0C13614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2807"/>
                <a:ext cx="1603" cy="2249"/>
              </a:xfrm>
              <a:custGeom>
                <a:avLst/>
                <a:gdLst>
                  <a:gd name="T0" fmla="*/ 23 w 1603"/>
                  <a:gd name="T1" fmla="*/ 0 h 2249"/>
                  <a:gd name="T2" fmla="*/ 0 w 1603"/>
                  <a:gd name="T3" fmla="*/ 2249 h 2249"/>
                  <a:gd name="T4" fmla="*/ 1580 w 1603"/>
                  <a:gd name="T5" fmla="*/ 2249 h 2249"/>
                  <a:gd name="T6" fmla="*/ 1603 w 1603"/>
                  <a:gd name="T7" fmla="*/ 0 h 2249"/>
                  <a:gd name="T8" fmla="*/ 23 w 1603"/>
                  <a:gd name="T9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3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580" y="2249"/>
                    </a:lnTo>
                    <a:lnTo>
                      <a:pt x="1603" y="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="" xmlns:a16="http://schemas.microsoft.com/office/drawing/2014/main" id="{9E68B2DF-935D-40F7-90B2-A72C5DD38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4687"/>
                <a:ext cx="93" cy="80"/>
              </a:xfrm>
              <a:custGeom>
                <a:avLst/>
                <a:gdLst>
                  <a:gd name="T0" fmla="*/ 4 w 8"/>
                  <a:gd name="T1" fmla="*/ 0 h 7"/>
                  <a:gd name="T2" fmla="*/ 0 w 8"/>
                  <a:gd name="T3" fmla="*/ 4 h 7"/>
                  <a:gd name="T4" fmla="*/ 4 w 8"/>
                  <a:gd name="T5" fmla="*/ 7 h 7"/>
                  <a:gd name="T6" fmla="*/ 8 w 8"/>
                  <a:gd name="T7" fmla="*/ 4 h 7"/>
                  <a:gd name="T8" fmla="*/ 4 w 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cubicBezTo>
                      <a:pt x="2" y="0"/>
                      <a:pt x="1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6" y="7"/>
                      <a:pt x="8" y="6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="" xmlns:a16="http://schemas.microsoft.com/office/drawing/2014/main" id="{88814169-0D7E-4519-A908-6719BFB07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698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2 h 6"/>
                  <a:gd name="T4" fmla="*/ 2 w 7"/>
                  <a:gd name="T5" fmla="*/ 5 h 6"/>
                  <a:gd name="T6" fmla="*/ 0 w 7"/>
                  <a:gd name="T7" fmla="*/ 4 h 6"/>
                  <a:gd name="T8" fmla="*/ 3 w 7"/>
                  <a:gd name="T9" fmla="*/ 6 h 6"/>
                  <a:gd name="T10" fmla="*/ 7 w 7"/>
                  <a:gd name="T11" fmla="*/ 3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1"/>
                      <a:pt x="6" y="1"/>
                      <a:pt x="6" y="2"/>
                    </a:cubicBezTo>
                    <a:cubicBezTo>
                      <a:pt x="6" y="4"/>
                      <a:pt x="4" y="5"/>
                      <a:pt x="2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5" y="6"/>
                      <a:pt x="7" y="5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8" name="Oval 13">
                <a:extLst>
                  <a:ext uri="{FF2B5EF4-FFF2-40B4-BE49-F238E27FC236}">
                    <a16:creationId xmlns="" xmlns:a16="http://schemas.microsoft.com/office/drawing/2014/main" id="{EC9BBA97-F5F5-42FF-9DDB-1349AFD01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4514"/>
                <a:ext cx="81" cy="92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="" xmlns:a16="http://schemas.microsoft.com/office/drawing/2014/main" id="{D21EC3C5-FE10-44B4-ADB1-F398A20E6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525"/>
                <a:ext cx="81" cy="81"/>
              </a:xfrm>
              <a:custGeom>
                <a:avLst/>
                <a:gdLst>
                  <a:gd name="T0" fmla="*/ 6 w 7"/>
                  <a:gd name="T1" fmla="*/ 0 h 7"/>
                  <a:gd name="T2" fmla="*/ 6 w 7"/>
                  <a:gd name="T3" fmla="*/ 2 h 7"/>
                  <a:gd name="T4" fmla="*/ 2 w 7"/>
                  <a:gd name="T5" fmla="*/ 6 h 7"/>
                  <a:gd name="T6" fmla="*/ 0 w 7"/>
                  <a:gd name="T7" fmla="*/ 5 h 7"/>
                  <a:gd name="T8" fmla="*/ 3 w 7"/>
                  <a:gd name="T9" fmla="*/ 7 h 7"/>
                  <a:gd name="T10" fmla="*/ 7 w 7"/>
                  <a:gd name="T11" fmla="*/ 3 h 7"/>
                  <a:gd name="T12" fmla="*/ 6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6" y="1"/>
                      <a:pt x="6" y="2"/>
                      <a:pt x="6" y="2"/>
                    </a:cubicBezTo>
                    <a:cubicBezTo>
                      <a:pt x="6" y="4"/>
                      <a:pt x="4" y="6"/>
                      <a:pt x="2" y="6"/>
                    </a:cubicBezTo>
                    <a:cubicBezTo>
                      <a:pt x="2" y="6"/>
                      <a:pt x="1" y="5"/>
                      <a:pt x="0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5" y="7"/>
                      <a:pt x="7" y="5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0" name="Oval 15">
                <a:extLst>
                  <a:ext uri="{FF2B5EF4-FFF2-40B4-BE49-F238E27FC236}">
                    <a16:creationId xmlns="" xmlns:a16="http://schemas.microsoft.com/office/drawing/2014/main" id="{DE14551A-F49E-47D2-814A-CC189F915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4352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="" xmlns:a16="http://schemas.microsoft.com/office/drawing/2014/main" id="{1D4CB368-4467-47C5-B198-CB556D74F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364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2 h 6"/>
                  <a:gd name="T4" fmla="*/ 3 w 7"/>
                  <a:gd name="T5" fmla="*/ 5 h 6"/>
                  <a:gd name="T6" fmla="*/ 0 w 7"/>
                  <a:gd name="T7" fmla="*/ 4 h 6"/>
                  <a:gd name="T8" fmla="*/ 3 w 7"/>
                  <a:gd name="T9" fmla="*/ 6 h 6"/>
                  <a:gd name="T10" fmla="*/ 7 w 7"/>
                  <a:gd name="T11" fmla="*/ 3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0"/>
                      <a:pt x="6" y="1"/>
                      <a:pt x="6" y="2"/>
                    </a:cubicBezTo>
                    <a:cubicBezTo>
                      <a:pt x="6" y="4"/>
                      <a:pt x="5" y="5"/>
                      <a:pt x="3" y="5"/>
                    </a:cubicBezTo>
                    <a:cubicBezTo>
                      <a:pt x="2" y="5"/>
                      <a:pt x="1" y="5"/>
                      <a:pt x="0" y="4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5" y="6"/>
                      <a:pt x="7" y="5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="" xmlns:a16="http://schemas.microsoft.com/office/drawing/2014/main" id="{9ECBE92B-5CBF-49F7-9669-6B5DFA1FA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179"/>
                <a:ext cx="81" cy="93"/>
              </a:xfrm>
              <a:custGeom>
                <a:avLst/>
                <a:gdLst>
                  <a:gd name="T0" fmla="*/ 4 w 7"/>
                  <a:gd name="T1" fmla="*/ 0 h 8"/>
                  <a:gd name="T2" fmla="*/ 0 w 7"/>
                  <a:gd name="T3" fmla="*/ 4 h 8"/>
                  <a:gd name="T4" fmla="*/ 3 w 7"/>
                  <a:gd name="T5" fmla="*/ 8 h 8"/>
                  <a:gd name="T6" fmla="*/ 7 w 7"/>
                  <a:gd name="T7" fmla="*/ 4 h 8"/>
                  <a:gd name="T8" fmla="*/ 4 w 7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5" y="8"/>
                      <a:pt x="7" y="6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="" xmlns:a16="http://schemas.microsoft.com/office/drawing/2014/main" id="{8C7B3EBE-34E5-4AD9-AC72-5B41C80D1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191"/>
                <a:ext cx="81" cy="81"/>
              </a:xfrm>
              <a:custGeom>
                <a:avLst/>
                <a:gdLst>
                  <a:gd name="T0" fmla="*/ 6 w 7"/>
                  <a:gd name="T1" fmla="*/ 0 h 7"/>
                  <a:gd name="T2" fmla="*/ 6 w 7"/>
                  <a:gd name="T3" fmla="*/ 2 h 7"/>
                  <a:gd name="T4" fmla="*/ 3 w 7"/>
                  <a:gd name="T5" fmla="*/ 6 h 7"/>
                  <a:gd name="T6" fmla="*/ 0 w 7"/>
                  <a:gd name="T7" fmla="*/ 5 h 7"/>
                  <a:gd name="T8" fmla="*/ 3 w 7"/>
                  <a:gd name="T9" fmla="*/ 7 h 7"/>
                  <a:gd name="T10" fmla="*/ 7 w 7"/>
                  <a:gd name="T11" fmla="*/ 3 h 7"/>
                  <a:gd name="T12" fmla="*/ 6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6" y="1"/>
                      <a:pt x="6" y="1"/>
                      <a:pt x="6" y="2"/>
                    </a:cubicBez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1" y="5"/>
                      <a:pt x="0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5" y="7"/>
                      <a:pt x="7" y="5"/>
                      <a:pt x="7" y="3"/>
                    </a:cubicBezTo>
                    <a:cubicBezTo>
                      <a:pt x="7" y="2"/>
                      <a:pt x="7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4" name="Oval 19">
                <a:extLst>
                  <a:ext uri="{FF2B5EF4-FFF2-40B4-BE49-F238E27FC236}">
                    <a16:creationId xmlns="" xmlns:a16="http://schemas.microsoft.com/office/drawing/2014/main" id="{FA1DB171-78E4-4B5E-AC01-0BDD00C3D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4018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5" name="Freeform 20">
                <a:extLst>
                  <a:ext uri="{FF2B5EF4-FFF2-40B4-BE49-F238E27FC236}">
                    <a16:creationId xmlns="" xmlns:a16="http://schemas.microsoft.com/office/drawing/2014/main" id="{A3B2BB3E-9C3C-4456-8628-90CAE4769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4029"/>
                <a:ext cx="81" cy="70"/>
              </a:xfrm>
              <a:custGeom>
                <a:avLst/>
                <a:gdLst>
                  <a:gd name="T0" fmla="*/ 6 w 7"/>
                  <a:gd name="T1" fmla="*/ 0 h 6"/>
                  <a:gd name="T2" fmla="*/ 7 w 7"/>
                  <a:gd name="T3" fmla="*/ 2 h 6"/>
                  <a:gd name="T4" fmla="*/ 3 w 7"/>
                  <a:gd name="T5" fmla="*/ 5 h 6"/>
                  <a:gd name="T6" fmla="*/ 0 w 7"/>
                  <a:gd name="T7" fmla="*/ 4 h 6"/>
                  <a:gd name="T8" fmla="*/ 4 w 7"/>
                  <a:gd name="T9" fmla="*/ 6 h 6"/>
                  <a:gd name="T10" fmla="*/ 7 w 7"/>
                  <a:gd name="T11" fmla="*/ 2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0"/>
                      <a:pt x="7" y="1"/>
                      <a:pt x="7" y="2"/>
                    </a:cubicBezTo>
                    <a:cubicBezTo>
                      <a:pt x="7" y="4"/>
                      <a:pt x="5" y="5"/>
                      <a:pt x="3" y="5"/>
                    </a:cubicBezTo>
                    <a:cubicBezTo>
                      <a:pt x="2" y="5"/>
                      <a:pt x="1" y="5"/>
                      <a:pt x="0" y="4"/>
                    </a:cubicBezTo>
                    <a:cubicBezTo>
                      <a:pt x="1" y="5"/>
                      <a:pt x="2" y="6"/>
                      <a:pt x="4" y="6"/>
                    </a:cubicBezTo>
                    <a:cubicBezTo>
                      <a:pt x="6" y="6"/>
                      <a:pt x="7" y="4"/>
                      <a:pt x="7" y="2"/>
                    </a:cubicBezTo>
                    <a:cubicBezTo>
                      <a:pt x="7" y="1"/>
                      <a:pt x="7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6" name="Oval 21">
                <a:extLst>
                  <a:ext uri="{FF2B5EF4-FFF2-40B4-BE49-F238E27FC236}">
                    <a16:creationId xmlns="" xmlns:a16="http://schemas.microsoft.com/office/drawing/2014/main" id="{2AD5F8D6-8CEE-4A83-9003-2EAB0FEF2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3845"/>
                <a:ext cx="81" cy="92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7" name="Freeform 22">
                <a:extLst>
                  <a:ext uri="{FF2B5EF4-FFF2-40B4-BE49-F238E27FC236}">
                    <a16:creationId xmlns="" xmlns:a16="http://schemas.microsoft.com/office/drawing/2014/main" id="{83CA8AE2-390E-4EC4-8C35-709734319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856"/>
                <a:ext cx="70" cy="81"/>
              </a:xfrm>
              <a:custGeom>
                <a:avLst/>
                <a:gdLst>
                  <a:gd name="T0" fmla="*/ 5 w 6"/>
                  <a:gd name="T1" fmla="*/ 0 h 7"/>
                  <a:gd name="T2" fmla="*/ 6 w 6"/>
                  <a:gd name="T3" fmla="*/ 2 h 7"/>
                  <a:gd name="T4" fmla="*/ 2 w 6"/>
                  <a:gd name="T5" fmla="*/ 6 h 7"/>
                  <a:gd name="T6" fmla="*/ 0 w 6"/>
                  <a:gd name="T7" fmla="*/ 5 h 7"/>
                  <a:gd name="T8" fmla="*/ 3 w 6"/>
                  <a:gd name="T9" fmla="*/ 7 h 7"/>
                  <a:gd name="T10" fmla="*/ 6 w 6"/>
                  <a:gd name="T11" fmla="*/ 3 h 7"/>
                  <a:gd name="T12" fmla="*/ 5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cubicBezTo>
                      <a:pt x="6" y="1"/>
                      <a:pt x="6" y="1"/>
                      <a:pt x="6" y="2"/>
                    </a:cubicBezTo>
                    <a:cubicBezTo>
                      <a:pt x="6" y="4"/>
                      <a:pt x="4" y="6"/>
                      <a:pt x="2" y="6"/>
                    </a:cubicBezTo>
                    <a:cubicBezTo>
                      <a:pt x="1" y="6"/>
                      <a:pt x="0" y="5"/>
                      <a:pt x="0" y="5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5" y="7"/>
                      <a:pt x="6" y="5"/>
                      <a:pt x="6" y="3"/>
                    </a:cubicBezTo>
                    <a:cubicBezTo>
                      <a:pt x="6" y="2"/>
                      <a:pt x="6" y="1"/>
                      <a:pt x="5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8" name="Freeform 23">
                <a:extLst>
                  <a:ext uri="{FF2B5EF4-FFF2-40B4-BE49-F238E27FC236}">
                    <a16:creationId xmlns="" xmlns:a16="http://schemas.microsoft.com/office/drawing/2014/main" id="{2A673E1D-21AB-4152-9370-E7DD5FAE6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3683"/>
                <a:ext cx="92" cy="81"/>
              </a:xfrm>
              <a:custGeom>
                <a:avLst/>
                <a:gdLst>
                  <a:gd name="T0" fmla="*/ 4 w 8"/>
                  <a:gd name="T1" fmla="*/ 0 h 7"/>
                  <a:gd name="T2" fmla="*/ 0 w 8"/>
                  <a:gd name="T3" fmla="*/ 3 h 7"/>
                  <a:gd name="T4" fmla="*/ 4 w 8"/>
                  <a:gd name="T5" fmla="*/ 7 h 7"/>
                  <a:gd name="T6" fmla="*/ 7 w 8"/>
                  <a:gd name="T7" fmla="*/ 3 h 7"/>
                  <a:gd name="T8" fmla="*/ 4 w 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6" y="7"/>
                      <a:pt x="7" y="5"/>
                      <a:pt x="7" y="3"/>
                    </a:cubicBezTo>
                    <a:cubicBezTo>
                      <a:pt x="8" y="1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="" xmlns:a16="http://schemas.microsoft.com/office/drawing/2014/main" id="{71623401-E6D9-4FE9-905C-A834C4A85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695"/>
                <a:ext cx="81" cy="69"/>
              </a:xfrm>
              <a:custGeom>
                <a:avLst/>
                <a:gdLst>
                  <a:gd name="T0" fmla="*/ 5 w 7"/>
                  <a:gd name="T1" fmla="*/ 0 h 6"/>
                  <a:gd name="T2" fmla="*/ 6 w 7"/>
                  <a:gd name="T3" fmla="*/ 1 h 6"/>
                  <a:gd name="T4" fmla="*/ 2 w 7"/>
                  <a:gd name="T5" fmla="*/ 5 h 6"/>
                  <a:gd name="T6" fmla="*/ 0 w 7"/>
                  <a:gd name="T7" fmla="*/ 4 h 6"/>
                  <a:gd name="T8" fmla="*/ 3 w 7"/>
                  <a:gd name="T9" fmla="*/ 6 h 6"/>
                  <a:gd name="T10" fmla="*/ 6 w 7"/>
                  <a:gd name="T11" fmla="*/ 2 h 6"/>
                  <a:gd name="T12" fmla="*/ 5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cubicBezTo>
                      <a:pt x="6" y="0"/>
                      <a:pt x="6" y="1"/>
                      <a:pt x="6" y="1"/>
                    </a:cubicBezTo>
                    <a:cubicBezTo>
                      <a:pt x="6" y="3"/>
                      <a:pt x="4" y="5"/>
                      <a:pt x="2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5" y="6"/>
                      <a:pt x="6" y="4"/>
                      <a:pt x="6" y="2"/>
                    </a:cubicBezTo>
                    <a:cubicBezTo>
                      <a:pt x="7" y="1"/>
                      <a:pt x="6" y="0"/>
                      <a:pt x="5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0" name="Oval 25">
                <a:extLst>
                  <a:ext uri="{FF2B5EF4-FFF2-40B4-BE49-F238E27FC236}">
                    <a16:creationId xmlns="" xmlns:a16="http://schemas.microsoft.com/office/drawing/2014/main" id="{AA988A54-A2CF-4AC5-90AB-2BF04B23E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1" y="3510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1" name="Freeform 26">
                <a:extLst>
                  <a:ext uri="{FF2B5EF4-FFF2-40B4-BE49-F238E27FC236}">
                    <a16:creationId xmlns="" xmlns:a16="http://schemas.microsoft.com/office/drawing/2014/main" id="{503CBA00-16F4-449A-B354-81DE45E21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522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2 h 6"/>
                  <a:gd name="T4" fmla="*/ 2 w 7"/>
                  <a:gd name="T5" fmla="*/ 6 h 6"/>
                  <a:gd name="T6" fmla="*/ 0 w 7"/>
                  <a:gd name="T7" fmla="*/ 4 h 6"/>
                  <a:gd name="T8" fmla="*/ 3 w 7"/>
                  <a:gd name="T9" fmla="*/ 6 h 6"/>
                  <a:gd name="T10" fmla="*/ 7 w 7"/>
                  <a:gd name="T11" fmla="*/ 3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1"/>
                      <a:pt x="6" y="1"/>
                      <a:pt x="6" y="2"/>
                    </a:cubicBezTo>
                    <a:cubicBezTo>
                      <a:pt x="6" y="4"/>
                      <a:pt x="4" y="6"/>
                      <a:pt x="2" y="6"/>
                    </a:cubicBezTo>
                    <a:cubicBezTo>
                      <a:pt x="1" y="6"/>
                      <a:pt x="1" y="5"/>
                      <a:pt x="0" y="4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5" y="6"/>
                      <a:pt x="7" y="5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2" name="Oval 27">
                <a:extLst>
                  <a:ext uri="{FF2B5EF4-FFF2-40B4-BE49-F238E27FC236}">
                    <a16:creationId xmlns="" xmlns:a16="http://schemas.microsoft.com/office/drawing/2014/main" id="{57A99A22-E46E-4531-90E7-BFB9E485A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1" y="3349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3" name="Freeform 28">
                <a:extLst>
                  <a:ext uri="{FF2B5EF4-FFF2-40B4-BE49-F238E27FC236}">
                    <a16:creationId xmlns="" xmlns:a16="http://schemas.microsoft.com/office/drawing/2014/main" id="{D5010171-2F2A-481C-BE06-5F95FE50D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361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1 h 6"/>
                  <a:gd name="T4" fmla="*/ 3 w 7"/>
                  <a:gd name="T5" fmla="*/ 5 h 6"/>
                  <a:gd name="T6" fmla="*/ 0 w 7"/>
                  <a:gd name="T7" fmla="*/ 4 h 6"/>
                  <a:gd name="T8" fmla="*/ 3 w 7"/>
                  <a:gd name="T9" fmla="*/ 6 h 6"/>
                  <a:gd name="T10" fmla="*/ 7 w 7"/>
                  <a:gd name="T11" fmla="*/ 2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0"/>
                      <a:pt x="6" y="1"/>
                      <a:pt x="6" y="1"/>
                    </a:cubicBezTo>
                    <a:cubicBezTo>
                      <a:pt x="6" y="3"/>
                      <a:pt x="5" y="5"/>
                      <a:pt x="3" y="5"/>
                    </a:cubicBezTo>
                    <a:cubicBezTo>
                      <a:pt x="2" y="5"/>
                      <a:pt x="1" y="5"/>
                      <a:pt x="0" y="4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5" y="6"/>
                      <a:pt x="7" y="4"/>
                      <a:pt x="7" y="2"/>
                    </a:cubicBezTo>
                    <a:cubicBezTo>
                      <a:pt x="7" y="1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4" name="Oval 29">
                <a:extLst>
                  <a:ext uri="{FF2B5EF4-FFF2-40B4-BE49-F238E27FC236}">
                    <a16:creationId xmlns="" xmlns:a16="http://schemas.microsoft.com/office/drawing/2014/main" id="{4DC47266-8772-42A5-9930-D871513FC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1" y="3176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5" name="Freeform 30">
                <a:extLst>
                  <a:ext uri="{FF2B5EF4-FFF2-40B4-BE49-F238E27FC236}">
                    <a16:creationId xmlns="" xmlns:a16="http://schemas.microsoft.com/office/drawing/2014/main" id="{34BC146E-4D4F-47DC-B38C-FE7B00957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188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2 h 6"/>
                  <a:gd name="T4" fmla="*/ 3 w 7"/>
                  <a:gd name="T5" fmla="*/ 5 h 6"/>
                  <a:gd name="T6" fmla="*/ 0 w 7"/>
                  <a:gd name="T7" fmla="*/ 4 h 6"/>
                  <a:gd name="T8" fmla="*/ 3 w 7"/>
                  <a:gd name="T9" fmla="*/ 6 h 6"/>
                  <a:gd name="T10" fmla="*/ 7 w 7"/>
                  <a:gd name="T11" fmla="*/ 3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1"/>
                      <a:pt x="6" y="1"/>
                      <a:pt x="6" y="2"/>
                    </a:cubicBezTo>
                    <a:cubicBezTo>
                      <a:pt x="6" y="4"/>
                      <a:pt x="5" y="5"/>
                      <a:pt x="3" y="5"/>
                    </a:cubicBezTo>
                    <a:cubicBezTo>
                      <a:pt x="2" y="5"/>
                      <a:pt x="1" y="5"/>
                      <a:pt x="0" y="4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5" y="6"/>
                      <a:pt x="7" y="5"/>
                      <a:pt x="7" y="3"/>
                    </a:cubicBezTo>
                    <a:cubicBezTo>
                      <a:pt x="7" y="2"/>
                      <a:pt x="7" y="1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="" xmlns:a16="http://schemas.microsoft.com/office/drawing/2014/main" id="{3C1B2727-1541-4BEF-852C-138ED7A8C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015"/>
                <a:ext cx="81" cy="80"/>
              </a:xfrm>
              <a:custGeom>
                <a:avLst/>
                <a:gdLst>
                  <a:gd name="T0" fmla="*/ 4 w 7"/>
                  <a:gd name="T1" fmla="*/ 0 h 7"/>
                  <a:gd name="T2" fmla="*/ 0 w 7"/>
                  <a:gd name="T3" fmla="*/ 3 h 7"/>
                  <a:gd name="T4" fmla="*/ 4 w 7"/>
                  <a:gd name="T5" fmla="*/ 7 h 7"/>
                  <a:gd name="T6" fmla="*/ 7 w 7"/>
                  <a:gd name="T7" fmla="*/ 3 h 7"/>
                  <a:gd name="T8" fmla="*/ 4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4" y="0"/>
                    </a:move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5" y="7"/>
                      <a:pt x="7" y="5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7" name="Freeform 32">
                <a:extLst>
                  <a:ext uri="{FF2B5EF4-FFF2-40B4-BE49-F238E27FC236}">
                    <a16:creationId xmlns="" xmlns:a16="http://schemas.microsoft.com/office/drawing/2014/main" id="{0C44162A-D7A0-4EC6-B310-5F1C91FC4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3026"/>
                <a:ext cx="81" cy="69"/>
              </a:xfrm>
              <a:custGeom>
                <a:avLst/>
                <a:gdLst>
                  <a:gd name="T0" fmla="*/ 6 w 7"/>
                  <a:gd name="T1" fmla="*/ 0 h 6"/>
                  <a:gd name="T2" fmla="*/ 6 w 7"/>
                  <a:gd name="T3" fmla="*/ 1 h 6"/>
                  <a:gd name="T4" fmla="*/ 3 w 7"/>
                  <a:gd name="T5" fmla="*/ 5 h 6"/>
                  <a:gd name="T6" fmla="*/ 0 w 7"/>
                  <a:gd name="T7" fmla="*/ 4 h 6"/>
                  <a:gd name="T8" fmla="*/ 4 w 7"/>
                  <a:gd name="T9" fmla="*/ 6 h 6"/>
                  <a:gd name="T10" fmla="*/ 7 w 7"/>
                  <a:gd name="T11" fmla="*/ 2 h 6"/>
                  <a:gd name="T12" fmla="*/ 6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6" y="0"/>
                      <a:pt x="6" y="1"/>
                      <a:pt x="6" y="1"/>
                    </a:cubicBezTo>
                    <a:cubicBezTo>
                      <a:pt x="6" y="3"/>
                      <a:pt x="5" y="5"/>
                      <a:pt x="3" y="5"/>
                    </a:cubicBezTo>
                    <a:cubicBezTo>
                      <a:pt x="2" y="5"/>
                      <a:pt x="1" y="4"/>
                      <a:pt x="0" y="4"/>
                    </a:cubicBezTo>
                    <a:cubicBezTo>
                      <a:pt x="1" y="5"/>
                      <a:pt x="2" y="6"/>
                      <a:pt x="4" y="6"/>
                    </a:cubicBezTo>
                    <a:cubicBezTo>
                      <a:pt x="5" y="6"/>
                      <a:pt x="7" y="4"/>
                      <a:pt x="7" y="2"/>
                    </a:cubicBezTo>
                    <a:cubicBezTo>
                      <a:pt x="7" y="1"/>
                      <a:pt x="7" y="0"/>
                      <a:pt x="6" y="0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8" name="Freeform 33">
                <a:extLst>
                  <a:ext uri="{FF2B5EF4-FFF2-40B4-BE49-F238E27FC236}">
                    <a16:creationId xmlns="" xmlns:a16="http://schemas.microsoft.com/office/drawing/2014/main" id="{C92ABB19-6291-43E5-B480-0734F9F85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3038"/>
                <a:ext cx="58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4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89" name="Freeform 34">
                <a:extLst>
                  <a:ext uri="{FF2B5EF4-FFF2-40B4-BE49-F238E27FC236}">
                    <a16:creationId xmlns="" xmlns:a16="http://schemas.microsoft.com/office/drawing/2014/main" id="{5DE7B454-DE48-4BD4-B625-062076DED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3038"/>
                <a:ext cx="57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0" name="Freeform 35">
                <a:extLst>
                  <a:ext uri="{FF2B5EF4-FFF2-40B4-BE49-F238E27FC236}">
                    <a16:creationId xmlns="" xmlns:a16="http://schemas.microsoft.com/office/drawing/2014/main" id="{5D685B7C-97CC-4018-80EE-E89BE6DDF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3199"/>
                <a:ext cx="46" cy="4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1 h 4"/>
                  <a:gd name="T6" fmla="*/ 3 w 4"/>
                  <a:gd name="T7" fmla="*/ 1 h 4"/>
                  <a:gd name="T8" fmla="*/ 3 w 4"/>
                  <a:gd name="T9" fmla="*/ 2 h 4"/>
                  <a:gd name="T10" fmla="*/ 3 w 4"/>
                  <a:gd name="T11" fmla="*/ 3 h 4"/>
                  <a:gd name="T12" fmla="*/ 0 w 4"/>
                  <a:gd name="T13" fmla="*/ 3 h 4"/>
                  <a:gd name="T14" fmla="*/ 0 w 4"/>
                  <a:gd name="T15" fmla="*/ 4 h 4"/>
                  <a:gd name="T16" fmla="*/ 3 w 4"/>
                  <a:gd name="T17" fmla="*/ 4 h 4"/>
                  <a:gd name="T18" fmla="*/ 4 w 4"/>
                  <a:gd name="T19" fmla="*/ 2 h 4"/>
                  <a:gd name="T20" fmla="*/ 3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1" name="Freeform 36">
                <a:extLst>
                  <a:ext uri="{FF2B5EF4-FFF2-40B4-BE49-F238E27FC236}">
                    <a16:creationId xmlns="" xmlns:a16="http://schemas.microsoft.com/office/drawing/2014/main" id="{FDE6E6F8-C54D-48CA-88AC-A1C6664AC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3199"/>
                <a:ext cx="57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2" name="Freeform 37">
                <a:extLst>
                  <a:ext uri="{FF2B5EF4-FFF2-40B4-BE49-F238E27FC236}">
                    <a16:creationId xmlns="" xmlns:a16="http://schemas.microsoft.com/office/drawing/2014/main" id="{CBE2FB02-68C7-495A-A98D-ECD2356E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3372"/>
                <a:ext cx="57" cy="35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4 w 5"/>
                  <a:gd name="T7" fmla="*/ 1 h 3"/>
                  <a:gd name="T8" fmla="*/ 4 w 5"/>
                  <a:gd name="T9" fmla="*/ 2 h 3"/>
                  <a:gd name="T10" fmla="*/ 4 w 5"/>
                  <a:gd name="T11" fmla="*/ 2 h 3"/>
                  <a:gd name="T12" fmla="*/ 0 w 5"/>
                  <a:gd name="T13" fmla="*/ 2 h 3"/>
                  <a:gd name="T14" fmla="*/ 0 w 5"/>
                  <a:gd name="T15" fmla="*/ 3 h 3"/>
                  <a:gd name="T16" fmla="*/ 4 w 5"/>
                  <a:gd name="T17" fmla="*/ 3 h 3"/>
                  <a:gd name="T18" fmla="*/ 5 w 5"/>
                  <a:gd name="T19" fmla="*/ 2 h 3"/>
                  <a:gd name="T20" fmla="*/ 4 w 5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0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3" name="Freeform 38">
                <a:extLst>
                  <a:ext uri="{FF2B5EF4-FFF2-40B4-BE49-F238E27FC236}">
                    <a16:creationId xmlns="" xmlns:a16="http://schemas.microsoft.com/office/drawing/2014/main" id="{FCC40867-91F4-4D72-BD62-F895470E5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3372"/>
                <a:ext cx="46" cy="35"/>
              </a:xfrm>
              <a:custGeom>
                <a:avLst/>
                <a:gdLst>
                  <a:gd name="T0" fmla="*/ 1 w 4"/>
                  <a:gd name="T1" fmla="*/ 2 h 3"/>
                  <a:gd name="T2" fmla="*/ 1 w 4"/>
                  <a:gd name="T3" fmla="*/ 2 h 3"/>
                  <a:gd name="T4" fmla="*/ 1 w 4"/>
                  <a:gd name="T5" fmla="*/ 1 h 3"/>
                  <a:gd name="T6" fmla="*/ 4 w 4"/>
                  <a:gd name="T7" fmla="*/ 1 h 3"/>
                  <a:gd name="T8" fmla="*/ 4 w 4"/>
                  <a:gd name="T9" fmla="*/ 0 h 3"/>
                  <a:gd name="T10" fmla="*/ 1 w 4"/>
                  <a:gd name="T11" fmla="*/ 0 h 3"/>
                  <a:gd name="T12" fmla="*/ 0 w 4"/>
                  <a:gd name="T13" fmla="*/ 2 h 3"/>
                  <a:gd name="T14" fmla="*/ 1 w 4"/>
                  <a:gd name="T15" fmla="*/ 3 h 3"/>
                  <a:gd name="T16" fmla="*/ 4 w 4"/>
                  <a:gd name="T17" fmla="*/ 3 h 3"/>
                  <a:gd name="T18" fmla="*/ 4 w 4"/>
                  <a:gd name="T19" fmla="*/ 2 h 3"/>
                  <a:gd name="T20" fmla="*/ 1 w 4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4" name="Freeform 39">
                <a:extLst>
                  <a:ext uri="{FF2B5EF4-FFF2-40B4-BE49-F238E27FC236}">
                    <a16:creationId xmlns="" xmlns:a16="http://schemas.microsoft.com/office/drawing/2014/main" id="{6E667959-5A3C-4249-8D39-C1ED58D0A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3534"/>
                <a:ext cx="57" cy="46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4 w 5"/>
                  <a:gd name="T7" fmla="*/ 1 h 4"/>
                  <a:gd name="T8" fmla="*/ 4 w 5"/>
                  <a:gd name="T9" fmla="*/ 2 h 4"/>
                  <a:gd name="T10" fmla="*/ 4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4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5" name="Freeform 40">
                <a:extLst>
                  <a:ext uri="{FF2B5EF4-FFF2-40B4-BE49-F238E27FC236}">
                    <a16:creationId xmlns="" xmlns:a16="http://schemas.microsoft.com/office/drawing/2014/main" id="{F45239A4-9563-498B-B7B1-47455FFA1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3534"/>
                <a:ext cx="46" cy="46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2 h 4"/>
                  <a:gd name="T4" fmla="*/ 1 w 4"/>
                  <a:gd name="T5" fmla="*/ 1 h 4"/>
                  <a:gd name="T6" fmla="*/ 4 w 4"/>
                  <a:gd name="T7" fmla="*/ 1 h 4"/>
                  <a:gd name="T8" fmla="*/ 4 w 4"/>
                  <a:gd name="T9" fmla="*/ 0 h 4"/>
                  <a:gd name="T10" fmla="*/ 1 w 4"/>
                  <a:gd name="T11" fmla="*/ 0 h 4"/>
                  <a:gd name="T12" fmla="*/ 0 w 4"/>
                  <a:gd name="T13" fmla="*/ 2 h 4"/>
                  <a:gd name="T14" fmla="*/ 1 w 4"/>
                  <a:gd name="T15" fmla="*/ 4 h 4"/>
                  <a:gd name="T16" fmla="*/ 4 w 4"/>
                  <a:gd name="T17" fmla="*/ 4 h 4"/>
                  <a:gd name="T18" fmla="*/ 4 w 4"/>
                  <a:gd name="T19" fmla="*/ 3 h 4"/>
                  <a:gd name="T20" fmla="*/ 1 w 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1" y="3"/>
                      <a:pt x="0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6" name="Freeform 41">
                <a:extLst>
                  <a:ext uri="{FF2B5EF4-FFF2-40B4-BE49-F238E27FC236}">
                    <a16:creationId xmlns="" xmlns:a16="http://schemas.microsoft.com/office/drawing/2014/main" id="{2887366C-2954-455C-9362-1239EB777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3695"/>
                <a:ext cx="57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7" name="Freeform 42">
                <a:extLst>
                  <a:ext uri="{FF2B5EF4-FFF2-40B4-BE49-F238E27FC236}">
                    <a16:creationId xmlns="" xmlns:a16="http://schemas.microsoft.com/office/drawing/2014/main" id="{101E506F-9710-446A-BBD9-D58928E7D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3695"/>
                <a:ext cx="58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8" name="Freeform 43">
                <a:extLst>
                  <a:ext uri="{FF2B5EF4-FFF2-40B4-BE49-F238E27FC236}">
                    <a16:creationId xmlns="" xmlns:a16="http://schemas.microsoft.com/office/drawing/2014/main" id="{9F1DEEE0-11B7-4137-853F-60C8E1CA0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3868"/>
                <a:ext cx="57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99" name="Freeform 44">
                <a:extLst>
                  <a:ext uri="{FF2B5EF4-FFF2-40B4-BE49-F238E27FC236}">
                    <a16:creationId xmlns="" xmlns:a16="http://schemas.microsoft.com/office/drawing/2014/main" id="{7C6D20E5-62A8-4621-91C1-25759EE76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3868"/>
                <a:ext cx="58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0" name="Freeform 45">
                <a:extLst>
                  <a:ext uri="{FF2B5EF4-FFF2-40B4-BE49-F238E27FC236}">
                    <a16:creationId xmlns="" xmlns:a16="http://schemas.microsoft.com/office/drawing/2014/main" id="{ACF77BBD-1D86-4AB6-828C-73A64BA42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4029"/>
                <a:ext cx="57" cy="47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1" name="Freeform 46">
                <a:extLst>
                  <a:ext uri="{FF2B5EF4-FFF2-40B4-BE49-F238E27FC236}">
                    <a16:creationId xmlns="" xmlns:a16="http://schemas.microsoft.com/office/drawing/2014/main" id="{9A7AA612-8293-4516-A7A0-C9F1547E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4029"/>
                <a:ext cx="58" cy="47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2" name="Freeform 47">
                <a:extLst>
                  <a:ext uri="{FF2B5EF4-FFF2-40B4-BE49-F238E27FC236}">
                    <a16:creationId xmlns="" xmlns:a16="http://schemas.microsoft.com/office/drawing/2014/main" id="{D5690376-B556-442F-A282-36508F4C5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4202"/>
                <a:ext cx="46" cy="4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1 h 4"/>
                  <a:gd name="T6" fmla="*/ 3 w 4"/>
                  <a:gd name="T7" fmla="*/ 1 h 4"/>
                  <a:gd name="T8" fmla="*/ 3 w 4"/>
                  <a:gd name="T9" fmla="*/ 2 h 4"/>
                  <a:gd name="T10" fmla="*/ 3 w 4"/>
                  <a:gd name="T11" fmla="*/ 3 h 4"/>
                  <a:gd name="T12" fmla="*/ 0 w 4"/>
                  <a:gd name="T13" fmla="*/ 3 h 4"/>
                  <a:gd name="T14" fmla="*/ 0 w 4"/>
                  <a:gd name="T15" fmla="*/ 4 h 4"/>
                  <a:gd name="T16" fmla="*/ 3 w 4"/>
                  <a:gd name="T17" fmla="*/ 4 h 4"/>
                  <a:gd name="T18" fmla="*/ 4 w 4"/>
                  <a:gd name="T19" fmla="*/ 2 h 4"/>
                  <a:gd name="T20" fmla="*/ 3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3" name="Freeform 48">
                <a:extLst>
                  <a:ext uri="{FF2B5EF4-FFF2-40B4-BE49-F238E27FC236}">
                    <a16:creationId xmlns="" xmlns:a16="http://schemas.microsoft.com/office/drawing/2014/main" id="{F829DD3C-F28D-4C58-8D9F-F0D6903A5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4202"/>
                <a:ext cx="58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4" name="Freeform 49">
                <a:extLst>
                  <a:ext uri="{FF2B5EF4-FFF2-40B4-BE49-F238E27FC236}">
                    <a16:creationId xmlns="" xmlns:a16="http://schemas.microsoft.com/office/drawing/2014/main" id="{B85E4BE4-8ADC-4AC7-B1D2-5BA5E0DD7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4364"/>
                <a:ext cx="46" cy="4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1 h 4"/>
                  <a:gd name="T6" fmla="*/ 3 w 4"/>
                  <a:gd name="T7" fmla="*/ 1 h 4"/>
                  <a:gd name="T8" fmla="*/ 3 w 4"/>
                  <a:gd name="T9" fmla="*/ 2 h 4"/>
                  <a:gd name="T10" fmla="*/ 3 w 4"/>
                  <a:gd name="T11" fmla="*/ 3 h 4"/>
                  <a:gd name="T12" fmla="*/ 0 w 4"/>
                  <a:gd name="T13" fmla="*/ 3 h 4"/>
                  <a:gd name="T14" fmla="*/ 0 w 4"/>
                  <a:gd name="T15" fmla="*/ 4 h 4"/>
                  <a:gd name="T16" fmla="*/ 3 w 4"/>
                  <a:gd name="T17" fmla="*/ 4 h 4"/>
                  <a:gd name="T18" fmla="*/ 4 w 4"/>
                  <a:gd name="T19" fmla="*/ 2 h 4"/>
                  <a:gd name="T20" fmla="*/ 3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5" name="Freeform 50">
                <a:extLst>
                  <a:ext uri="{FF2B5EF4-FFF2-40B4-BE49-F238E27FC236}">
                    <a16:creationId xmlns="" xmlns:a16="http://schemas.microsoft.com/office/drawing/2014/main" id="{25375443-AF9B-444F-AD00-F609EAE3C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4364"/>
                <a:ext cx="58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6" name="Freeform 51">
                <a:extLst>
                  <a:ext uri="{FF2B5EF4-FFF2-40B4-BE49-F238E27FC236}">
                    <a16:creationId xmlns="" xmlns:a16="http://schemas.microsoft.com/office/drawing/2014/main" id="{03FAFA54-6488-4F21-AD43-1DC85ACE8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4537"/>
                <a:ext cx="46" cy="46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2 h 4"/>
                  <a:gd name="T4" fmla="*/ 1 w 4"/>
                  <a:gd name="T5" fmla="*/ 1 h 4"/>
                  <a:gd name="T6" fmla="*/ 4 w 4"/>
                  <a:gd name="T7" fmla="*/ 1 h 4"/>
                  <a:gd name="T8" fmla="*/ 4 w 4"/>
                  <a:gd name="T9" fmla="*/ 0 h 4"/>
                  <a:gd name="T10" fmla="*/ 1 w 4"/>
                  <a:gd name="T11" fmla="*/ 0 h 4"/>
                  <a:gd name="T12" fmla="*/ 0 w 4"/>
                  <a:gd name="T13" fmla="*/ 2 h 4"/>
                  <a:gd name="T14" fmla="*/ 1 w 4"/>
                  <a:gd name="T15" fmla="*/ 4 h 4"/>
                  <a:gd name="T16" fmla="*/ 4 w 4"/>
                  <a:gd name="T17" fmla="*/ 4 h 4"/>
                  <a:gd name="T18" fmla="*/ 4 w 4"/>
                  <a:gd name="T19" fmla="*/ 3 h 4"/>
                  <a:gd name="T20" fmla="*/ 1 w 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7" name="Freeform 52">
                <a:extLst>
                  <a:ext uri="{FF2B5EF4-FFF2-40B4-BE49-F238E27FC236}">
                    <a16:creationId xmlns="" xmlns:a16="http://schemas.microsoft.com/office/drawing/2014/main" id="{6C2041CC-4353-43B3-A6E7-4F3F81DCE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4537"/>
                <a:ext cx="58" cy="46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4 w 5"/>
                  <a:gd name="T7" fmla="*/ 1 h 4"/>
                  <a:gd name="T8" fmla="*/ 4 w 5"/>
                  <a:gd name="T9" fmla="*/ 2 h 4"/>
                  <a:gd name="T10" fmla="*/ 4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4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8" name="Freeform 53">
                <a:extLst>
                  <a:ext uri="{FF2B5EF4-FFF2-40B4-BE49-F238E27FC236}">
                    <a16:creationId xmlns="" xmlns:a16="http://schemas.microsoft.com/office/drawing/2014/main" id="{BB26EAFE-E4B9-489A-8255-18EE019D2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4698"/>
                <a:ext cx="58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09" name="Freeform 54">
                <a:extLst>
                  <a:ext uri="{FF2B5EF4-FFF2-40B4-BE49-F238E27FC236}">
                    <a16:creationId xmlns="" xmlns:a16="http://schemas.microsoft.com/office/drawing/2014/main" id="{EEEB7099-D62F-40B4-A524-D15B4887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4698"/>
                <a:ext cx="58" cy="46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0" name="Rectangle 55">
                <a:extLst>
                  <a:ext uri="{FF2B5EF4-FFF2-40B4-BE49-F238E27FC236}">
                    <a16:creationId xmlns="" xmlns:a16="http://schemas.microsoft.com/office/drawing/2014/main" id="{AF5075F8-2FE6-481E-B0CB-62C680DD0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165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1" name="Rectangle 56">
                <a:extLst>
                  <a:ext uri="{FF2B5EF4-FFF2-40B4-BE49-F238E27FC236}">
                    <a16:creationId xmlns="" xmlns:a16="http://schemas.microsoft.com/office/drawing/2014/main" id="{DFE92397-FD35-479C-8686-77BC7FEE7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245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2" name="Freeform 57">
                <a:extLst>
                  <a:ext uri="{FF2B5EF4-FFF2-40B4-BE49-F238E27FC236}">
                    <a16:creationId xmlns="" xmlns:a16="http://schemas.microsoft.com/office/drawing/2014/main" id="{BA6591A5-215B-4DAC-8097-4CC91F1E6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3314"/>
                <a:ext cx="1291" cy="12"/>
              </a:xfrm>
              <a:custGeom>
                <a:avLst/>
                <a:gdLst>
                  <a:gd name="T0" fmla="*/ 0 w 1291"/>
                  <a:gd name="T1" fmla="*/ 12 h 12"/>
                  <a:gd name="T2" fmla="*/ 0 w 1291"/>
                  <a:gd name="T3" fmla="*/ 12 h 12"/>
                  <a:gd name="T4" fmla="*/ 1291 w 1291"/>
                  <a:gd name="T5" fmla="*/ 12 h 12"/>
                  <a:gd name="T6" fmla="*/ 1291 w 1291"/>
                  <a:gd name="T7" fmla="*/ 0 h 12"/>
                  <a:gd name="T8" fmla="*/ 0 w 1291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1" h="12">
                    <a:moveTo>
                      <a:pt x="0" y="12"/>
                    </a:moveTo>
                    <a:lnTo>
                      <a:pt x="0" y="12"/>
                    </a:lnTo>
                    <a:lnTo>
                      <a:pt x="1291" y="12"/>
                    </a:lnTo>
                    <a:lnTo>
                      <a:pt x="1291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3" name="Rectangle 58">
                <a:extLst>
                  <a:ext uri="{FF2B5EF4-FFF2-40B4-BE49-F238E27FC236}">
                    <a16:creationId xmlns="" xmlns:a16="http://schemas.microsoft.com/office/drawing/2014/main" id="{AF31966E-269C-4D00-9C4E-35284AB97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395"/>
                <a:ext cx="1291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4" name="Rectangle 59">
                <a:extLst>
                  <a:ext uri="{FF2B5EF4-FFF2-40B4-BE49-F238E27FC236}">
                    <a16:creationId xmlns="" xmlns:a16="http://schemas.microsoft.com/office/drawing/2014/main" id="{DF113A84-945C-4E49-B418-9B93AE578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476"/>
                <a:ext cx="1291" cy="1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5" name="Rectangle 60">
                <a:extLst>
                  <a:ext uri="{FF2B5EF4-FFF2-40B4-BE49-F238E27FC236}">
                    <a16:creationId xmlns="" xmlns:a16="http://schemas.microsoft.com/office/drawing/2014/main" id="{3AC65F85-317B-4F6B-B607-875D955ED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557"/>
                <a:ext cx="1280" cy="1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6" name="Freeform 61">
                <a:extLst>
                  <a:ext uri="{FF2B5EF4-FFF2-40B4-BE49-F238E27FC236}">
                    <a16:creationId xmlns="" xmlns:a16="http://schemas.microsoft.com/office/drawing/2014/main" id="{4B82FB44-5F67-40F8-A241-3D89756C6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3637"/>
                <a:ext cx="1280" cy="12"/>
              </a:xfrm>
              <a:custGeom>
                <a:avLst/>
                <a:gdLst>
                  <a:gd name="T0" fmla="*/ 0 w 1280"/>
                  <a:gd name="T1" fmla="*/ 0 h 12"/>
                  <a:gd name="T2" fmla="*/ 0 w 1280"/>
                  <a:gd name="T3" fmla="*/ 12 h 12"/>
                  <a:gd name="T4" fmla="*/ 1280 w 1280"/>
                  <a:gd name="T5" fmla="*/ 0 h 12"/>
                  <a:gd name="T6" fmla="*/ 1280 w 1280"/>
                  <a:gd name="T7" fmla="*/ 0 h 12"/>
                  <a:gd name="T8" fmla="*/ 0 w 128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0" h="12">
                    <a:moveTo>
                      <a:pt x="0" y="0"/>
                    </a:moveTo>
                    <a:lnTo>
                      <a:pt x="0" y="12"/>
                    </a:lnTo>
                    <a:lnTo>
                      <a:pt x="1280" y="0"/>
                    </a:ln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7" name="Rectangle 62">
                <a:extLst>
                  <a:ext uri="{FF2B5EF4-FFF2-40B4-BE49-F238E27FC236}">
                    <a16:creationId xmlns="" xmlns:a16="http://schemas.microsoft.com/office/drawing/2014/main" id="{ECE8602E-D05D-4562-8ED4-38D9FCDAC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718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8" name="Rectangle 63">
                <a:extLst>
                  <a:ext uri="{FF2B5EF4-FFF2-40B4-BE49-F238E27FC236}">
                    <a16:creationId xmlns="" xmlns:a16="http://schemas.microsoft.com/office/drawing/2014/main" id="{0673AEC7-1F08-424E-A921-8EBC56C14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799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19" name="Rectangle 64">
                <a:extLst>
                  <a:ext uri="{FF2B5EF4-FFF2-40B4-BE49-F238E27FC236}">
                    <a16:creationId xmlns="" xmlns:a16="http://schemas.microsoft.com/office/drawing/2014/main" id="{0F1D343D-42D8-45F2-8D5B-561FC16C5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" y="3879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0" name="Rectangle 65">
                <a:extLst>
                  <a:ext uri="{FF2B5EF4-FFF2-40B4-BE49-F238E27FC236}">
                    <a16:creationId xmlns="" xmlns:a16="http://schemas.microsoft.com/office/drawing/2014/main" id="{2A3707F3-59F5-4265-892D-9DD6841F5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3960"/>
                <a:ext cx="1292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1" name="Rectangle 66">
                <a:extLst>
                  <a:ext uri="{FF2B5EF4-FFF2-40B4-BE49-F238E27FC236}">
                    <a16:creationId xmlns="" xmlns:a16="http://schemas.microsoft.com/office/drawing/2014/main" id="{4AB52F51-9A3C-4DA7-BCCC-7EEDABF3C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041"/>
                <a:ext cx="1292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2" name="Rectangle 67">
                <a:extLst>
                  <a:ext uri="{FF2B5EF4-FFF2-40B4-BE49-F238E27FC236}">
                    <a16:creationId xmlns="" xmlns:a16="http://schemas.microsoft.com/office/drawing/2014/main" id="{BDBE4F15-C4FC-4480-82E2-6B5280CBC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122"/>
                <a:ext cx="1292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3" name="Rectangle 68">
                <a:extLst>
                  <a:ext uri="{FF2B5EF4-FFF2-40B4-BE49-F238E27FC236}">
                    <a16:creationId xmlns="" xmlns:a16="http://schemas.microsoft.com/office/drawing/2014/main" id="{06453D53-5B28-4134-9252-1A9704AA8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202"/>
                <a:ext cx="1292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4" name="Rectangle 69">
                <a:extLst>
                  <a:ext uri="{FF2B5EF4-FFF2-40B4-BE49-F238E27FC236}">
                    <a16:creationId xmlns="" xmlns:a16="http://schemas.microsoft.com/office/drawing/2014/main" id="{650E549B-3D2B-49D3-8BA3-9DB047334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283"/>
                <a:ext cx="1292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5" name="Rectangle 70">
                <a:extLst>
                  <a:ext uri="{FF2B5EF4-FFF2-40B4-BE49-F238E27FC236}">
                    <a16:creationId xmlns="" xmlns:a16="http://schemas.microsoft.com/office/drawing/2014/main" id="{93E45BD6-C135-4710-B681-D826A99E7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352"/>
                <a:ext cx="1292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6" name="Rectangle 71">
                <a:extLst>
                  <a:ext uri="{FF2B5EF4-FFF2-40B4-BE49-F238E27FC236}">
                    <a16:creationId xmlns="" xmlns:a16="http://schemas.microsoft.com/office/drawing/2014/main" id="{7518D4FE-1D47-4D29-BC57-FE64877CB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433"/>
                <a:ext cx="1292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7" name="Rectangle 72">
                <a:extLst>
                  <a:ext uri="{FF2B5EF4-FFF2-40B4-BE49-F238E27FC236}">
                    <a16:creationId xmlns="" xmlns:a16="http://schemas.microsoft.com/office/drawing/2014/main" id="{197A28E1-89AA-4558-8F50-C34151464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514"/>
                <a:ext cx="1292" cy="1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8" name="Freeform 73">
                <a:extLst>
                  <a:ext uri="{FF2B5EF4-FFF2-40B4-BE49-F238E27FC236}">
                    <a16:creationId xmlns="" xmlns:a16="http://schemas.microsoft.com/office/drawing/2014/main" id="{13A31E7C-7DE6-40F5-9BD6-08E07B1B4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4594"/>
                <a:ext cx="1292" cy="12"/>
              </a:xfrm>
              <a:custGeom>
                <a:avLst/>
                <a:gdLst>
                  <a:gd name="T0" fmla="*/ 0 w 1292"/>
                  <a:gd name="T1" fmla="*/ 0 h 12"/>
                  <a:gd name="T2" fmla="*/ 0 w 1292"/>
                  <a:gd name="T3" fmla="*/ 12 h 12"/>
                  <a:gd name="T4" fmla="*/ 1292 w 1292"/>
                  <a:gd name="T5" fmla="*/ 0 h 12"/>
                  <a:gd name="T6" fmla="*/ 1292 w 1292"/>
                  <a:gd name="T7" fmla="*/ 0 h 12"/>
                  <a:gd name="T8" fmla="*/ 0 w 129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2" h="12">
                    <a:moveTo>
                      <a:pt x="0" y="0"/>
                    </a:moveTo>
                    <a:lnTo>
                      <a:pt x="0" y="12"/>
                    </a:lnTo>
                    <a:lnTo>
                      <a:pt x="1292" y="0"/>
                    </a:lnTo>
                    <a:lnTo>
                      <a:pt x="12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29" name="Rectangle 74">
                <a:extLst>
                  <a:ext uri="{FF2B5EF4-FFF2-40B4-BE49-F238E27FC236}">
                    <a16:creationId xmlns="" xmlns:a16="http://schemas.microsoft.com/office/drawing/2014/main" id="{8D9A61A0-95C4-4F9C-A672-591D85B5E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" y="4675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0" name="Rectangle 75">
                <a:extLst>
                  <a:ext uri="{FF2B5EF4-FFF2-40B4-BE49-F238E27FC236}">
                    <a16:creationId xmlns="" xmlns:a16="http://schemas.microsoft.com/office/drawing/2014/main" id="{64C84428-5324-4861-95AB-ABD1F274E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4756"/>
                <a:ext cx="1037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1" name="Freeform 76">
                <a:extLst>
                  <a:ext uri="{FF2B5EF4-FFF2-40B4-BE49-F238E27FC236}">
                    <a16:creationId xmlns="" xmlns:a16="http://schemas.microsoft.com/office/drawing/2014/main" id="{CEBB8F07-8611-45DF-93F3-7E790F74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" y="2807"/>
                <a:ext cx="150" cy="519"/>
              </a:xfrm>
              <a:custGeom>
                <a:avLst/>
                <a:gdLst>
                  <a:gd name="T0" fmla="*/ 13 w 13"/>
                  <a:gd name="T1" fmla="*/ 8 h 45"/>
                  <a:gd name="T2" fmla="*/ 4 w 13"/>
                  <a:gd name="T3" fmla="*/ 0 h 45"/>
                  <a:gd name="T4" fmla="*/ 1 w 13"/>
                  <a:gd name="T5" fmla="*/ 0 h 45"/>
                  <a:gd name="T6" fmla="*/ 0 w 13"/>
                  <a:gd name="T7" fmla="*/ 45 h 45"/>
                  <a:gd name="T8" fmla="*/ 4 w 13"/>
                  <a:gd name="T9" fmla="*/ 45 h 45"/>
                  <a:gd name="T10" fmla="*/ 13 w 13"/>
                  <a:gd name="T11" fmla="*/ 37 h 45"/>
                  <a:gd name="T12" fmla="*/ 13 w 13"/>
                  <a:gd name="T13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5">
                    <a:moveTo>
                      <a:pt x="13" y="8"/>
                    </a:moveTo>
                    <a:cubicBezTo>
                      <a:pt x="13" y="4"/>
                      <a:pt x="9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9" y="45"/>
                      <a:pt x="13" y="41"/>
                      <a:pt x="13" y="37"/>
                    </a:cubicBez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007C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2" name="Freeform 77">
                <a:extLst>
                  <a:ext uri="{FF2B5EF4-FFF2-40B4-BE49-F238E27FC236}">
                    <a16:creationId xmlns="" xmlns:a16="http://schemas.microsoft.com/office/drawing/2014/main" id="{021498A8-4A08-4647-B469-DFE6C5960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" y="3176"/>
                <a:ext cx="150" cy="519"/>
              </a:xfrm>
              <a:custGeom>
                <a:avLst/>
                <a:gdLst>
                  <a:gd name="T0" fmla="*/ 13 w 13"/>
                  <a:gd name="T1" fmla="*/ 8 h 45"/>
                  <a:gd name="T2" fmla="*/ 4 w 13"/>
                  <a:gd name="T3" fmla="*/ 0 h 45"/>
                  <a:gd name="T4" fmla="*/ 0 w 13"/>
                  <a:gd name="T5" fmla="*/ 0 h 45"/>
                  <a:gd name="T6" fmla="*/ 0 w 13"/>
                  <a:gd name="T7" fmla="*/ 45 h 45"/>
                  <a:gd name="T8" fmla="*/ 3 w 13"/>
                  <a:gd name="T9" fmla="*/ 45 h 45"/>
                  <a:gd name="T10" fmla="*/ 13 w 13"/>
                  <a:gd name="T11" fmla="*/ 37 h 45"/>
                  <a:gd name="T12" fmla="*/ 13 w 13"/>
                  <a:gd name="T13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5">
                    <a:moveTo>
                      <a:pt x="13" y="8"/>
                    </a:moveTo>
                    <a:cubicBezTo>
                      <a:pt x="13" y="4"/>
                      <a:pt x="9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8" y="45"/>
                      <a:pt x="13" y="41"/>
                      <a:pt x="13" y="37"/>
                    </a:cubicBez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EF4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3" name="Freeform 78">
                <a:extLst>
                  <a:ext uri="{FF2B5EF4-FFF2-40B4-BE49-F238E27FC236}">
                    <a16:creationId xmlns="" xmlns:a16="http://schemas.microsoft.com/office/drawing/2014/main" id="{60D37DE3-E9D4-428E-8BBC-1DF438560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" y="3545"/>
                <a:ext cx="150" cy="519"/>
              </a:xfrm>
              <a:custGeom>
                <a:avLst/>
                <a:gdLst>
                  <a:gd name="T0" fmla="*/ 13 w 13"/>
                  <a:gd name="T1" fmla="*/ 8 h 45"/>
                  <a:gd name="T2" fmla="*/ 3 w 13"/>
                  <a:gd name="T3" fmla="*/ 0 h 45"/>
                  <a:gd name="T4" fmla="*/ 0 w 13"/>
                  <a:gd name="T5" fmla="*/ 0 h 45"/>
                  <a:gd name="T6" fmla="*/ 0 w 13"/>
                  <a:gd name="T7" fmla="*/ 45 h 45"/>
                  <a:gd name="T8" fmla="*/ 3 w 13"/>
                  <a:gd name="T9" fmla="*/ 45 h 45"/>
                  <a:gd name="T10" fmla="*/ 12 w 13"/>
                  <a:gd name="T11" fmla="*/ 36 h 45"/>
                  <a:gd name="T12" fmla="*/ 13 w 13"/>
                  <a:gd name="T13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5">
                    <a:moveTo>
                      <a:pt x="13" y="8"/>
                    </a:moveTo>
                    <a:cubicBezTo>
                      <a:pt x="13" y="3"/>
                      <a:pt x="9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8" y="45"/>
                      <a:pt x="12" y="41"/>
                      <a:pt x="12" y="36"/>
                    </a:cubicBez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F8BF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4" name="Freeform 79">
                <a:extLst>
                  <a:ext uri="{FF2B5EF4-FFF2-40B4-BE49-F238E27FC236}">
                    <a16:creationId xmlns="" xmlns:a16="http://schemas.microsoft.com/office/drawing/2014/main" id="{03A87D21-C537-445B-9911-735DEC794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2807"/>
                <a:ext cx="1602" cy="2249"/>
              </a:xfrm>
              <a:custGeom>
                <a:avLst/>
                <a:gdLst>
                  <a:gd name="T0" fmla="*/ 23 w 1602"/>
                  <a:gd name="T1" fmla="*/ 0 h 2249"/>
                  <a:gd name="T2" fmla="*/ 0 w 1602"/>
                  <a:gd name="T3" fmla="*/ 2249 h 2249"/>
                  <a:gd name="T4" fmla="*/ 1579 w 1602"/>
                  <a:gd name="T5" fmla="*/ 2249 h 2249"/>
                  <a:gd name="T6" fmla="*/ 1602 w 1602"/>
                  <a:gd name="T7" fmla="*/ 0 h 2249"/>
                  <a:gd name="T8" fmla="*/ 23 w 1602"/>
                  <a:gd name="T9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2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579" y="2249"/>
                    </a:lnTo>
                    <a:lnTo>
                      <a:pt x="1602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5" name="Freeform 80">
                <a:extLst>
                  <a:ext uri="{FF2B5EF4-FFF2-40B4-BE49-F238E27FC236}">
                    <a16:creationId xmlns="" xmlns:a16="http://schemas.microsoft.com/office/drawing/2014/main" id="{BE84B58A-D39B-4F47-9150-BE22C8180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2807"/>
                <a:ext cx="1602" cy="2249"/>
              </a:xfrm>
              <a:custGeom>
                <a:avLst/>
                <a:gdLst>
                  <a:gd name="T0" fmla="*/ 23 w 1602"/>
                  <a:gd name="T1" fmla="*/ 0 h 2249"/>
                  <a:gd name="T2" fmla="*/ 0 w 1602"/>
                  <a:gd name="T3" fmla="*/ 2249 h 2249"/>
                  <a:gd name="T4" fmla="*/ 1579 w 1602"/>
                  <a:gd name="T5" fmla="*/ 2249 h 2249"/>
                  <a:gd name="T6" fmla="*/ 1602 w 1602"/>
                  <a:gd name="T7" fmla="*/ 0 h 2249"/>
                  <a:gd name="T8" fmla="*/ 23 w 1602"/>
                  <a:gd name="T9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2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579" y="2249"/>
                    </a:lnTo>
                    <a:lnTo>
                      <a:pt x="1602" y="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6" name="Freeform 81">
                <a:extLst>
                  <a:ext uri="{FF2B5EF4-FFF2-40B4-BE49-F238E27FC236}">
                    <a16:creationId xmlns="" xmlns:a16="http://schemas.microsoft.com/office/drawing/2014/main" id="{E51478F2-DD38-4201-8921-395CD7919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2807"/>
                <a:ext cx="1602" cy="2249"/>
              </a:xfrm>
              <a:custGeom>
                <a:avLst/>
                <a:gdLst>
                  <a:gd name="T0" fmla="*/ 23 w 1602"/>
                  <a:gd name="T1" fmla="*/ 0 h 2249"/>
                  <a:gd name="T2" fmla="*/ 0 w 1602"/>
                  <a:gd name="T3" fmla="*/ 2249 h 2249"/>
                  <a:gd name="T4" fmla="*/ 1164 w 1602"/>
                  <a:gd name="T5" fmla="*/ 2249 h 2249"/>
                  <a:gd name="T6" fmla="*/ 1579 w 1602"/>
                  <a:gd name="T7" fmla="*/ 1972 h 2249"/>
                  <a:gd name="T8" fmla="*/ 1602 w 1602"/>
                  <a:gd name="T9" fmla="*/ 0 h 2249"/>
                  <a:gd name="T10" fmla="*/ 23 w 1602"/>
                  <a:gd name="T11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2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164" y="2249"/>
                    </a:lnTo>
                    <a:lnTo>
                      <a:pt x="1579" y="1972"/>
                    </a:lnTo>
                    <a:lnTo>
                      <a:pt x="1602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7" name="Freeform 82">
                <a:extLst>
                  <a:ext uri="{FF2B5EF4-FFF2-40B4-BE49-F238E27FC236}">
                    <a16:creationId xmlns="" xmlns:a16="http://schemas.microsoft.com/office/drawing/2014/main" id="{45308A6C-D4C9-44BD-9A19-5079A9665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2807"/>
                <a:ext cx="1602" cy="2249"/>
              </a:xfrm>
              <a:custGeom>
                <a:avLst/>
                <a:gdLst>
                  <a:gd name="T0" fmla="*/ 23 w 1602"/>
                  <a:gd name="T1" fmla="*/ 0 h 2249"/>
                  <a:gd name="T2" fmla="*/ 0 w 1602"/>
                  <a:gd name="T3" fmla="*/ 2249 h 2249"/>
                  <a:gd name="T4" fmla="*/ 1164 w 1602"/>
                  <a:gd name="T5" fmla="*/ 2249 h 2249"/>
                  <a:gd name="T6" fmla="*/ 1579 w 1602"/>
                  <a:gd name="T7" fmla="*/ 1972 h 2249"/>
                  <a:gd name="T8" fmla="*/ 1602 w 1602"/>
                  <a:gd name="T9" fmla="*/ 0 h 2249"/>
                  <a:gd name="T10" fmla="*/ 23 w 1602"/>
                  <a:gd name="T11" fmla="*/ 0 h 2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2" h="2249">
                    <a:moveTo>
                      <a:pt x="23" y="0"/>
                    </a:moveTo>
                    <a:lnTo>
                      <a:pt x="0" y="2249"/>
                    </a:lnTo>
                    <a:lnTo>
                      <a:pt x="1164" y="2249"/>
                    </a:lnTo>
                    <a:lnTo>
                      <a:pt x="1579" y="1972"/>
                    </a:lnTo>
                    <a:lnTo>
                      <a:pt x="1602" y="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8" name="Freeform 83">
                <a:extLst>
                  <a:ext uri="{FF2B5EF4-FFF2-40B4-BE49-F238E27FC236}">
                    <a16:creationId xmlns="" xmlns:a16="http://schemas.microsoft.com/office/drawing/2014/main" id="{548C2F96-9E0C-4393-8B65-04B1E0F49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4744"/>
                <a:ext cx="415" cy="312"/>
              </a:xfrm>
              <a:custGeom>
                <a:avLst/>
                <a:gdLst>
                  <a:gd name="T0" fmla="*/ 17 w 36"/>
                  <a:gd name="T1" fmla="*/ 0 h 27"/>
                  <a:gd name="T2" fmla="*/ 0 w 36"/>
                  <a:gd name="T3" fmla="*/ 27 h 27"/>
                  <a:gd name="T4" fmla="*/ 36 w 36"/>
                  <a:gd name="T5" fmla="*/ 3 h 27"/>
                  <a:gd name="T6" fmla="*/ 17 w 36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7">
                    <a:moveTo>
                      <a:pt x="17" y="0"/>
                    </a:moveTo>
                    <a:cubicBezTo>
                      <a:pt x="19" y="14"/>
                      <a:pt x="0" y="27"/>
                      <a:pt x="0" y="27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24" y="8"/>
                      <a:pt x="17" y="0"/>
                      <a:pt x="17" y="0"/>
                    </a:cubicBezTo>
                  </a:path>
                </a:pathLst>
              </a:custGeom>
              <a:solidFill>
                <a:srgbClr val="C7C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39" name="Oval 84">
                <a:extLst>
                  <a:ext uri="{FF2B5EF4-FFF2-40B4-BE49-F238E27FC236}">
                    <a16:creationId xmlns="" xmlns:a16="http://schemas.microsoft.com/office/drawing/2014/main" id="{BF10A9EB-DDB7-40E0-AA9D-101CD904A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0" y="4687"/>
                <a:ext cx="92" cy="80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0" name="Freeform 85">
                <a:extLst>
                  <a:ext uri="{FF2B5EF4-FFF2-40B4-BE49-F238E27FC236}">
                    <a16:creationId xmlns="" xmlns:a16="http://schemas.microsoft.com/office/drawing/2014/main" id="{3C8475FA-6D0D-4DC8-982B-00C5A8C94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4698"/>
                <a:ext cx="80" cy="69"/>
              </a:xfrm>
              <a:custGeom>
                <a:avLst/>
                <a:gdLst>
                  <a:gd name="T0" fmla="*/ 5 w 7"/>
                  <a:gd name="T1" fmla="*/ 5 h 6"/>
                  <a:gd name="T2" fmla="*/ 1 w 7"/>
                  <a:gd name="T3" fmla="*/ 2 h 6"/>
                  <a:gd name="T4" fmla="*/ 2 w 7"/>
                  <a:gd name="T5" fmla="*/ 0 h 6"/>
                  <a:gd name="T6" fmla="*/ 0 w 7"/>
                  <a:gd name="T7" fmla="*/ 3 h 6"/>
                  <a:gd name="T8" fmla="*/ 4 w 7"/>
                  <a:gd name="T9" fmla="*/ 6 h 6"/>
                  <a:gd name="T10" fmla="*/ 7 w 7"/>
                  <a:gd name="T11" fmla="*/ 4 h 6"/>
                  <a:gd name="T12" fmla="*/ 5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5" y="5"/>
                    </a:moveTo>
                    <a:cubicBezTo>
                      <a:pt x="3" y="5"/>
                      <a:pt x="1" y="4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6"/>
                    </a:cubicBezTo>
                    <a:cubicBezTo>
                      <a:pt x="5" y="6"/>
                      <a:pt x="7" y="5"/>
                      <a:pt x="7" y="4"/>
                    </a:cubicBezTo>
                    <a:cubicBezTo>
                      <a:pt x="6" y="5"/>
                      <a:pt x="6" y="5"/>
                      <a:pt x="5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1" name="Oval 86">
                <a:extLst>
                  <a:ext uri="{FF2B5EF4-FFF2-40B4-BE49-F238E27FC236}">
                    <a16:creationId xmlns="" xmlns:a16="http://schemas.microsoft.com/office/drawing/2014/main" id="{6D5C0C11-329E-4DF2-A711-7B074D864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4514"/>
                <a:ext cx="81" cy="92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2" name="Freeform 87">
                <a:extLst>
                  <a:ext uri="{FF2B5EF4-FFF2-40B4-BE49-F238E27FC236}">
                    <a16:creationId xmlns="" xmlns:a16="http://schemas.microsoft.com/office/drawing/2014/main" id="{9786E6C7-86F0-48E3-B9A2-E4D9BA9A7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4525"/>
                <a:ext cx="69" cy="81"/>
              </a:xfrm>
              <a:custGeom>
                <a:avLst/>
                <a:gdLst>
                  <a:gd name="T0" fmla="*/ 4 w 6"/>
                  <a:gd name="T1" fmla="*/ 6 h 7"/>
                  <a:gd name="T2" fmla="*/ 0 w 6"/>
                  <a:gd name="T3" fmla="*/ 2 h 7"/>
                  <a:gd name="T4" fmla="*/ 1 w 6"/>
                  <a:gd name="T5" fmla="*/ 0 h 7"/>
                  <a:gd name="T6" fmla="*/ 0 w 6"/>
                  <a:gd name="T7" fmla="*/ 3 h 7"/>
                  <a:gd name="T8" fmla="*/ 3 w 6"/>
                  <a:gd name="T9" fmla="*/ 7 h 7"/>
                  <a:gd name="T10" fmla="*/ 6 w 6"/>
                  <a:gd name="T11" fmla="*/ 5 h 7"/>
                  <a:gd name="T12" fmla="*/ 4 w 6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4" y="6"/>
                    </a:moveTo>
                    <a:cubicBezTo>
                      <a:pt x="2" y="6"/>
                      <a:pt x="0" y="4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4" y="7"/>
                      <a:pt x="6" y="6"/>
                      <a:pt x="6" y="5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3" name="Oval 88">
                <a:extLst>
                  <a:ext uri="{FF2B5EF4-FFF2-40B4-BE49-F238E27FC236}">
                    <a16:creationId xmlns="" xmlns:a16="http://schemas.microsoft.com/office/drawing/2014/main" id="{D79CDD1A-79F8-48B9-90E0-2470CA18E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4352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4" name="Freeform 89">
                <a:extLst>
                  <a:ext uri="{FF2B5EF4-FFF2-40B4-BE49-F238E27FC236}">
                    <a16:creationId xmlns="" xmlns:a16="http://schemas.microsoft.com/office/drawing/2014/main" id="{FAB981C9-A5EE-43FD-A455-CB754C5CD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4364"/>
                <a:ext cx="69" cy="69"/>
              </a:xfrm>
              <a:custGeom>
                <a:avLst/>
                <a:gdLst>
                  <a:gd name="T0" fmla="*/ 4 w 6"/>
                  <a:gd name="T1" fmla="*/ 5 h 6"/>
                  <a:gd name="T2" fmla="*/ 0 w 6"/>
                  <a:gd name="T3" fmla="*/ 2 h 6"/>
                  <a:gd name="T4" fmla="*/ 1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4 h 6"/>
                  <a:gd name="T12" fmla="*/ 4 w 6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5"/>
                    </a:moveTo>
                    <a:cubicBezTo>
                      <a:pt x="2" y="5"/>
                      <a:pt x="0" y="4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5" y="6"/>
                      <a:pt x="6" y="5"/>
                      <a:pt x="6" y="4"/>
                    </a:cubicBezTo>
                    <a:cubicBezTo>
                      <a:pt x="6" y="5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5" name="Freeform 90">
                <a:extLst>
                  <a:ext uri="{FF2B5EF4-FFF2-40B4-BE49-F238E27FC236}">
                    <a16:creationId xmlns="" xmlns:a16="http://schemas.microsoft.com/office/drawing/2014/main" id="{AE229988-352A-41FB-BEA7-D9C8BE27F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4179"/>
                <a:ext cx="81" cy="93"/>
              </a:xfrm>
              <a:custGeom>
                <a:avLst/>
                <a:gdLst>
                  <a:gd name="T0" fmla="*/ 3 w 7"/>
                  <a:gd name="T1" fmla="*/ 0 h 8"/>
                  <a:gd name="T2" fmla="*/ 0 w 7"/>
                  <a:gd name="T3" fmla="*/ 4 h 8"/>
                  <a:gd name="T4" fmla="*/ 3 w 7"/>
                  <a:gd name="T5" fmla="*/ 8 h 8"/>
                  <a:gd name="T6" fmla="*/ 7 w 7"/>
                  <a:gd name="T7" fmla="*/ 4 h 8"/>
                  <a:gd name="T8" fmla="*/ 3 w 7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3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5" y="8"/>
                      <a:pt x="7" y="6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6" name="Freeform 91">
                <a:extLst>
                  <a:ext uri="{FF2B5EF4-FFF2-40B4-BE49-F238E27FC236}">
                    <a16:creationId xmlns="" xmlns:a16="http://schemas.microsoft.com/office/drawing/2014/main" id="{6C406F43-999E-421D-ADEF-D8B4D962FA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4191"/>
                <a:ext cx="81" cy="81"/>
              </a:xfrm>
              <a:custGeom>
                <a:avLst/>
                <a:gdLst>
                  <a:gd name="T0" fmla="*/ 4 w 7"/>
                  <a:gd name="T1" fmla="*/ 6 h 7"/>
                  <a:gd name="T2" fmla="*/ 1 w 7"/>
                  <a:gd name="T3" fmla="*/ 2 h 7"/>
                  <a:gd name="T4" fmla="*/ 1 w 7"/>
                  <a:gd name="T5" fmla="*/ 0 h 7"/>
                  <a:gd name="T6" fmla="*/ 0 w 7"/>
                  <a:gd name="T7" fmla="*/ 3 h 7"/>
                  <a:gd name="T8" fmla="*/ 3 w 7"/>
                  <a:gd name="T9" fmla="*/ 7 h 7"/>
                  <a:gd name="T10" fmla="*/ 7 w 7"/>
                  <a:gd name="T11" fmla="*/ 5 h 7"/>
                  <a:gd name="T12" fmla="*/ 4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6"/>
                    </a:moveTo>
                    <a:cubicBezTo>
                      <a:pt x="2" y="6"/>
                      <a:pt x="1" y="4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7"/>
                      <a:pt x="6" y="6"/>
                      <a:pt x="7" y="5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7" name="Oval 92">
                <a:extLst>
                  <a:ext uri="{FF2B5EF4-FFF2-40B4-BE49-F238E27FC236}">
                    <a16:creationId xmlns="" xmlns:a16="http://schemas.microsoft.com/office/drawing/2014/main" id="{B0E4BC52-D002-4771-A847-BE04F9654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4018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8" name="Freeform 93">
                <a:extLst>
                  <a:ext uri="{FF2B5EF4-FFF2-40B4-BE49-F238E27FC236}">
                    <a16:creationId xmlns="" xmlns:a16="http://schemas.microsoft.com/office/drawing/2014/main" id="{3C57E3FB-B230-4999-81DC-F3BBE8605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4029"/>
                <a:ext cx="81" cy="70"/>
              </a:xfrm>
              <a:custGeom>
                <a:avLst/>
                <a:gdLst>
                  <a:gd name="T0" fmla="*/ 4 w 7"/>
                  <a:gd name="T1" fmla="*/ 5 h 6"/>
                  <a:gd name="T2" fmla="*/ 1 w 7"/>
                  <a:gd name="T3" fmla="*/ 2 h 6"/>
                  <a:gd name="T4" fmla="*/ 1 w 7"/>
                  <a:gd name="T5" fmla="*/ 0 h 6"/>
                  <a:gd name="T6" fmla="*/ 0 w 7"/>
                  <a:gd name="T7" fmla="*/ 2 h 6"/>
                  <a:gd name="T8" fmla="*/ 4 w 7"/>
                  <a:gd name="T9" fmla="*/ 6 h 6"/>
                  <a:gd name="T10" fmla="*/ 7 w 7"/>
                  <a:gd name="T11" fmla="*/ 4 h 6"/>
                  <a:gd name="T12" fmla="*/ 4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2" y="5"/>
                      <a:pt x="1" y="4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6" y="5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49" name="Oval 94">
                <a:extLst>
                  <a:ext uri="{FF2B5EF4-FFF2-40B4-BE49-F238E27FC236}">
                    <a16:creationId xmlns="" xmlns:a16="http://schemas.microsoft.com/office/drawing/2014/main" id="{B62E7664-5430-424B-885D-3843AFC43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3845"/>
                <a:ext cx="81" cy="92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0" name="Freeform 95">
                <a:extLst>
                  <a:ext uri="{FF2B5EF4-FFF2-40B4-BE49-F238E27FC236}">
                    <a16:creationId xmlns="" xmlns:a16="http://schemas.microsoft.com/office/drawing/2014/main" id="{16A99144-DFAF-4682-84C0-9555CC7D7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3856"/>
                <a:ext cx="81" cy="81"/>
              </a:xfrm>
              <a:custGeom>
                <a:avLst/>
                <a:gdLst>
                  <a:gd name="T0" fmla="*/ 4 w 7"/>
                  <a:gd name="T1" fmla="*/ 6 h 7"/>
                  <a:gd name="T2" fmla="*/ 1 w 7"/>
                  <a:gd name="T3" fmla="*/ 2 h 7"/>
                  <a:gd name="T4" fmla="*/ 1 w 7"/>
                  <a:gd name="T5" fmla="*/ 0 h 7"/>
                  <a:gd name="T6" fmla="*/ 0 w 7"/>
                  <a:gd name="T7" fmla="*/ 3 h 7"/>
                  <a:gd name="T8" fmla="*/ 4 w 7"/>
                  <a:gd name="T9" fmla="*/ 7 h 7"/>
                  <a:gd name="T10" fmla="*/ 7 w 7"/>
                  <a:gd name="T11" fmla="*/ 5 h 7"/>
                  <a:gd name="T12" fmla="*/ 4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6"/>
                    </a:moveTo>
                    <a:cubicBezTo>
                      <a:pt x="2" y="6"/>
                      <a:pt x="1" y="4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5" y="7"/>
                      <a:pt x="6" y="6"/>
                      <a:pt x="7" y="5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1" name="Oval 96">
                <a:extLst>
                  <a:ext uri="{FF2B5EF4-FFF2-40B4-BE49-F238E27FC236}">
                    <a16:creationId xmlns="" xmlns:a16="http://schemas.microsoft.com/office/drawing/2014/main" id="{BE3A0DA2-E142-49D4-B8A5-3333EEF39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3683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2" name="Freeform 97">
                <a:extLst>
                  <a:ext uri="{FF2B5EF4-FFF2-40B4-BE49-F238E27FC236}">
                    <a16:creationId xmlns="" xmlns:a16="http://schemas.microsoft.com/office/drawing/2014/main" id="{92845CC7-98A5-4003-B04A-47AAE6111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3695"/>
                <a:ext cx="81" cy="69"/>
              </a:xfrm>
              <a:custGeom>
                <a:avLst/>
                <a:gdLst>
                  <a:gd name="T0" fmla="*/ 5 w 7"/>
                  <a:gd name="T1" fmla="*/ 5 h 6"/>
                  <a:gd name="T2" fmla="*/ 1 w 7"/>
                  <a:gd name="T3" fmla="*/ 1 h 6"/>
                  <a:gd name="T4" fmla="*/ 1 w 7"/>
                  <a:gd name="T5" fmla="*/ 0 h 6"/>
                  <a:gd name="T6" fmla="*/ 0 w 7"/>
                  <a:gd name="T7" fmla="*/ 2 h 6"/>
                  <a:gd name="T8" fmla="*/ 4 w 7"/>
                  <a:gd name="T9" fmla="*/ 6 h 6"/>
                  <a:gd name="T10" fmla="*/ 7 w 7"/>
                  <a:gd name="T11" fmla="*/ 4 h 6"/>
                  <a:gd name="T12" fmla="*/ 5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5" y="5"/>
                    </a:moveTo>
                    <a:cubicBezTo>
                      <a:pt x="3" y="5"/>
                      <a:pt x="1" y="3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6" y="5"/>
                      <a:pt x="6" y="5"/>
                      <a:pt x="5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3" name="Oval 98">
                <a:extLst>
                  <a:ext uri="{FF2B5EF4-FFF2-40B4-BE49-F238E27FC236}">
                    <a16:creationId xmlns="" xmlns:a16="http://schemas.microsoft.com/office/drawing/2014/main" id="{71C88504-5F10-4DD9-AF0F-A00831EBC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3510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4" name="Freeform 99">
                <a:extLst>
                  <a:ext uri="{FF2B5EF4-FFF2-40B4-BE49-F238E27FC236}">
                    <a16:creationId xmlns="" xmlns:a16="http://schemas.microsoft.com/office/drawing/2014/main" id="{7C3C1D95-237E-4EC3-B380-29407EEA2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3522"/>
                <a:ext cx="69" cy="69"/>
              </a:xfrm>
              <a:custGeom>
                <a:avLst/>
                <a:gdLst>
                  <a:gd name="T0" fmla="*/ 4 w 6"/>
                  <a:gd name="T1" fmla="*/ 6 h 6"/>
                  <a:gd name="T2" fmla="*/ 0 w 6"/>
                  <a:gd name="T3" fmla="*/ 2 h 6"/>
                  <a:gd name="T4" fmla="*/ 1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4 h 6"/>
                  <a:gd name="T12" fmla="*/ 4 w 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4" y="6"/>
                      <a:pt x="6" y="6"/>
                      <a:pt x="6" y="4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5" name="Oval 100">
                <a:extLst>
                  <a:ext uri="{FF2B5EF4-FFF2-40B4-BE49-F238E27FC236}">
                    <a16:creationId xmlns="" xmlns:a16="http://schemas.microsoft.com/office/drawing/2014/main" id="{B3A63640-3F35-4817-ADEB-09FD7AEAC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3349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6" name="Freeform 101">
                <a:extLst>
                  <a:ext uri="{FF2B5EF4-FFF2-40B4-BE49-F238E27FC236}">
                    <a16:creationId xmlns="" xmlns:a16="http://schemas.microsoft.com/office/drawing/2014/main" id="{3847C538-D687-4A56-A70C-D6BFAAD1F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3361"/>
                <a:ext cx="69" cy="69"/>
              </a:xfrm>
              <a:custGeom>
                <a:avLst/>
                <a:gdLst>
                  <a:gd name="T0" fmla="*/ 4 w 6"/>
                  <a:gd name="T1" fmla="*/ 5 h 6"/>
                  <a:gd name="T2" fmla="*/ 0 w 6"/>
                  <a:gd name="T3" fmla="*/ 1 h 6"/>
                  <a:gd name="T4" fmla="*/ 1 w 6"/>
                  <a:gd name="T5" fmla="*/ 0 h 6"/>
                  <a:gd name="T6" fmla="*/ 0 w 6"/>
                  <a:gd name="T7" fmla="*/ 2 h 6"/>
                  <a:gd name="T8" fmla="*/ 3 w 6"/>
                  <a:gd name="T9" fmla="*/ 6 h 6"/>
                  <a:gd name="T10" fmla="*/ 6 w 6"/>
                  <a:gd name="T11" fmla="*/ 4 h 6"/>
                  <a:gd name="T12" fmla="*/ 4 w 6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5"/>
                    </a:moveTo>
                    <a:cubicBezTo>
                      <a:pt x="2" y="5"/>
                      <a:pt x="0" y="3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5" y="6"/>
                      <a:pt x="6" y="5"/>
                      <a:pt x="6" y="4"/>
                    </a:cubicBezTo>
                    <a:cubicBezTo>
                      <a:pt x="6" y="5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7" name="Oval 102">
                <a:extLst>
                  <a:ext uri="{FF2B5EF4-FFF2-40B4-BE49-F238E27FC236}">
                    <a16:creationId xmlns="" xmlns:a16="http://schemas.microsoft.com/office/drawing/2014/main" id="{74A415C6-65EB-48C9-985E-AA2A596DF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3176"/>
                <a:ext cx="81" cy="81"/>
              </a:xfrm>
              <a:prstGeom prst="ellipse">
                <a:avLst/>
              </a:pr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8" name="Freeform 103">
                <a:extLst>
                  <a:ext uri="{FF2B5EF4-FFF2-40B4-BE49-F238E27FC236}">
                    <a16:creationId xmlns="" xmlns:a16="http://schemas.microsoft.com/office/drawing/2014/main" id="{5EC50970-B2A1-46C6-9398-F39D13D68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3188"/>
                <a:ext cx="81" cy="69"/>
              </a:xfrm>
              <a:custGeom>
                <a:avLst/>
                <a:gdLst>
                  <a:gd name="T0" fmla="*/ 4 w 7"/>
                  <a:gd name="T1" fmla="*/ 5 h 6"/>
                  <a:gd name="T2" fmla="*/ 0 w 7"/>
                  <a:gd name="T3" fmla="*/ 2 h 6"/>
                  <a:gd name="T4" fmla="*/ 1 w 7"/>
                  <a:gd name="T5" fmla="*/ 0 h 6"/>
                  <a:gd name="T6" fmla="*/ 0 w 7"/>
                  <a:gd name="T7" fmla="*/ 3 h 6"/>
                  <a:gd name="T8" fmla="*/ 3 w 7"/>
                  <a:gd name="T9" fmla="*/ 6 h 6"/>
                  <a:gd name="T10" fmla="*/ 7 w 7"/>
                  <a:gd name="T11" fmla="*/ 4 h 6"/>
                  <a:gd name="T12" fmla="*/ 4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2" y="5"/>
                      <a:pt x="0" y="4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5" y="6"/>
                      <a:pt x="6" y="6"/>
                      <a:pt x="7" y="4"/>
                    </a:cubicBezTo>
                    <a:cubicBezTo>
                      <a:pt x="6" y="5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59" name="Freeform 104">
                <a:extLst>
                  <a:ext uri="{FF2B5EF4-FFF2-40B4-BE49-F238E27FC236}">
                    <a16:creationId xmlns="" xmlns:a16="http://schemas.microsoft.com/office/drawing/2014/main" id="{0754BAE7-3830-4C46-A797-E950250F1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3015"/>
                <a:ext cx="81" cy="80"/>
              </a:xfrm>
              <a:custGeom>
                <a:avLst/>
                <a:gdLst>
                  <a:gd name="T0" fmla="*/ 4 w 7"/>
                  <a:gd name="T1" fmla="*/ 0 h 7"/>
                  <a:gd name="T2" fmla="*/ 0 w 7"/>
                  <a:gd name="T3" fmla="*/ 3 h 7"/>
                  <a:gd name="T4" fmla="*/ 3 w 7"/>
                  <a:gd name="T5" fmla="*/ 7 h 7"/>
                  <a:gd name="T6" fmla="*/ 7 w 7"/>
                  <a:gd name="T7" fmla="*/ 3 h 7"/>
                  <a:gd name="T8" fmla="*/ 4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4" y="0"/>
                    </a:move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3" y="7"/>
                    </a:cubicBezTo>
                    <a:cubicBezTo>
                      <a:pt x="5" y="7"/>
                      <a:pt x="7" y="5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6F6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0" name="Freeform 105">
                <a:extLst>
                  <a:ext uri="{FF2B5EF4-FFF2-40B4-BE49-F238E27FC236}">
                    <a16:creationId xmlns="" xmlns:a16="http://schemas.microsoft.com/office/drawing/2014/main" id="{452879C0-B58F-4CCF-82FC-D1998C39C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3026"/>
                <a:ext cx="81" cy="69"/>
              </a:xfrm>
              <a:custGeom>
                <a:avLst/>
                <a:gdLst>
                  <a:gd name="T0" fmla="*/ 4 w 7"/>
                  <a:gd name="T1" fmla="*/ 5 h 6"/>
                  <a:gd name="T2" fmla="*/ 1 w 7"/>
                  <a:gd name="T3" fmla="*/ 1 h 6"/>
                  <a:gd name="T4" fmla="*/ 1 w 7"/>
                  <a:gd name="T5" fmla="*/ 0 h 6"/>
                  <a:gd name="T6" fmla="*/ 0 w 7"/>
                  <a:gd name="T7" fmla="*/ 2 h 6"/>
                  <a:gd name="T8" fmla="*/ 3 w 7"/>
                  <a:gd name="T9" fmla="*/ 6 h 6"/>
                  <a:gd name="T10" fmla="*/ 7 w 7"/>
                  <a:gd name="T11" fmla="*/ 4 h 6"/>
                  <a:gd name="T12" fmla="*/ 4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2" y="5"/>
                      <a:pt x="1" y="3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3" y="6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6" y="4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8C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1" name="Freeform 106">
                <a:extLst>
                  <a:ext uri="{FF2B5EF4-FFF2-40B4-BE49-F238E27FC236}">
                    <a16:creationId xmlns="" xmlns:a16="http://schemas.microsoft.com/office/drawing/2014/main" id="{F639C367-C7C5-482B-A428-9D86E2BE2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3038"/>
                <a:ext cx="46" cy="46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2 h 4"/>
                  <a:gd name="T4" fmla="*/ 1 w 4"/>
                  <a:gd name="T5" fmla="*/ 1 h 4"/>
                  <a:gd name="T6" fmla="*/ 4 w 4"/>
                  <a:gd name="T7" fmla="*/ 1 h 4"/>
                  <a:gd name="T8" fmla="*/ 4 w 4"/>
                  <a:gd name="T9" fmla="*/ 0 h 4"/>
                  <a:gd name="T10" fmla="*/ 1 w 4"/>
                  <a:gd name="T11" fmla="*/ 0 h 4"/>
                  <a:gd name="T12" fmla="*/ 0 w 4"/>
                  <a:gd name="T13" fmla="*/ 2 h 4"/>
                  <a:gd name="T14" fmla="*/ 1 w 4"/>
                  <a:gd name="T15" fmla="*/ 4 h 4"/>
                  <a:gd name="T16" fmla="*/ 4 w 4"/>
                  <a:gd name="T17" fmla="*/ 4 h 4"/>
                  <a:gd name="T18" fmla="*/ 4 w 4"/>
                  <a:gd name="T19" fmla="*/ 3 h 4"/>
                  <a:gd name="T20" fmla="*/ 1 w 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2" name="Freeform 107">
                <a:extLst>
                  <a:ext uri="{FF2B5EF4-FFF2-40B4-BE49-F238E27FC236}">
                    <a16:creationId xmlns="" xmlns:a16="http://schemas.microsoft.com/office/drawing/2014/main" id="{DAF772C7-A136-42DF-874D-78D35588A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038"/>
                <a:ext cx="57" cy="46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4 w 5"/>
                  <a:gd name="T7" fmla="*/ 1 h 4"/>
                  <a:gd name="T8" fmla="*/ 4 w 5"/>
                  <a:gd name="T9" fmla="*/ 2 h 4"/>
                  <a:gd name="T10" fmla="*/ 4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4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3" name="Freeform 108">
                <a:extLst>
                  <a:ext uri="{FF2B5EF4-FFF2-40B4-BE49-F238E27FC236}">
                    <a16:creationId xmlns="" xmlns:a16="http://schemas.microsoft.com/office/drawing/2014/main" id="{09B19802-2C18-4C35-9510-DD83200B8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199"/>
                <a:ext cx="57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4" name="Freeform 109">
                <a:extLst>
                  <a:ext uri="{FF2B5EF4-FFF2-40B4-BE49-F238E27FC236}">
                    <a16:creationId xmlns="" xmlns:a16="http://schemas.microsoft.com/office/drawing/2014/main" id="{D398958E-CB7D-40DC-BD8C-4CFACDCFE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3199"/>
                <a:ext cx="58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5" name="Freeform 110">
                <a:extLst>
                  <a:ext uri="{FF2B5EF4-FFF2-40B4-BE49-F238E27FC236}">
                    <a16:creationId xmlns="" xmlns:a16="http://schemas.microsoft.com/office/drawing/2014/main" id="{68896A4E-D72C-4EBB-ADB6-46E08971C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3372"/>
                <a:ext cx="58" cy="35"/>
              </a:xfrm>
              <a:custGeom>
                <a:avLst/>
                <a:gdLst>
                  <a:gd name="T0" fmla="*/ 2 w 5"/>
                  <a:gd name="T1" fmla="*/ 2 h 3"/>
                  <a:gd name="T2" fmla="*/ 1 w 5"/>
                  <a:gd name="T3" fmla="*/ 2 h 3"/>
                  <a:gd name="T4" fmla="*/ 2 w 5"/>
                  <a:gd name="T5" fmla="*/ 1 h 3"/>
                  <a:gd name="T6" fmla="*/ 5 w 5"/>
                  <a:gd name="T7" fmla="*/ 1 h 3"/>
                  <a:gd name="T8" fmla="*/ 5 w 5"/>
                  <a:gd name="T9" fmla="*/ 0 h 3"/>
                  <a:gd name="T10" fmla="*/ 2 w 5"/>
                  <a:gd name="T11" fmla="*/ 0 h 3"/>
                  <a:gd name="T12" fmla="*/ 0 w 5"/>
                  <a:gd name="T13" fmla="*/ 1 h 3"/>
                  <a:gd name="T14" fmla="*/ 2 w 5"/>
                  <a:gd name="T15" fmla="*/ 3 h 3"/>
                  <a:gd name="T16" fmla="*/ 5 w 5"/>
                  <a:gd name="T17" fmla="*/ 3 h 3"/>
                  <a:gd name="T18" fmla="*/ 5 w 5"/>
                  <a:gd name="T19" fmla="*/ 2 h 3"/>
                  <a:gd name="T20" fmla="*/ 2 w 5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2" y="2"/>
                    </a:moveTo>
                    <a:cubicBezTo>
                      <a:pt x="2" y="2"/>
                      <a:pt x="1" y="2"/>
                      <a:pt x="1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6" name="Freeform 111">
                <a:extLst>
                  <a:ext uri="{FF2B5EF4-FFF2-40B4-BE49-F238E27FC236}">
                    <a16:creationId xmlns="" xmlns:a16="http://schemas.microsoft.com/office/drawing/2014/main" id="{BDE9EEB2-2DF4-44C1-82B1-FE234A034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372"/>
                <a:ext cx="57" cy="35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3 w 5"/>
                  <a:gd name="T7" fmla="*/ 1 h 3"/>
                  <a:gd name="T8" fmla="*/ 4 w 5"/>
                  <a:gd name="T9" fmla="*/ 2 h 3"/>
                  <a:gd name="T10" fmla="*/ 3 w 5"/>
                  <a:gd name="T11" fmla="*/ 2 h 3"/>
                  <a:gd name="T12" fmla="*/ 0 w 5"/>
                  <a:gd name="T13" fmla="*/ 2 h 3"/>
                  <a:gd name="T14" fmla="*/ 0 w 5"/>
                  <a:gd name="T15" fmla="*/ 3 h 3"/>
                  <a:gd name="T16" fmla="*/ 3 w 5"/>
                  <a:gd name="T17" fmla="*/ 3 h 3"/>
                  <a:gd name="T18" fmla="*/ 5 w 5"/>
                  <a:gd name="T19" fmla="*/ 1 h 3"/>
                  <a:gd name="T20" fmla="*/ 3 w 5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5" y="3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7" name="Freeform 112">
                <a:extLst>
                  <a:ext uri="{FF2B5EF4-FFF2-40B4-BE49-F238E27FC236}">
                    <a16:creationId xmlns="" xmlns:a16="http://schemas.microsoft.com/office/drawing/2014/main" id="{C5D5BD69-1A1C-4708-B3D4-23F223398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3534"/>
                <a:ext cx="58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8" name="Freeform 113">
                <a:extLst>
                  <a:ext uri="{FF2B5EF4-FFF2-40B4-BE49-F238E27FC236}">
                    <a16:creationId xmlns="" xmlns:a16="http://schemas.microsoft.com/office/drawing/2014/main" id="{45776354-0712-419D-AC81-391FF5853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534"/>
                <a:ext cx="57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69" name="Freeform 114">
                <a:extLst>
                  <a:ext uri="{FF2B5EF4-FFF2-40B4-BE49-F238E27FC236}">
                    <a16:creationId xmlns="" xmlns:a16="http://schemas.microsoft.com/office/drawing/2014/main" id="{6C9CD27C-CB15-416E-9FDA-AF096A4D0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3695"/>
                <a:ext cx="58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0" name="Freeform 115">
                <a:extLst>
                  <a:ext uri="{FF2B5EF4-FFF2-40B4-BE49-F238E27FC236}">
                    <a16:creationId xmlns="" xmlns:a16="http://schemas.microsoft.com/office/drawing/2014/main" id="{F7F868BB-94E6-40A1-84AB-1EAE70919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695"/>
                <a:ext cx="57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4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1" name="Freeform 116">
                <a:extLst>
                  <a:ext uri="{FF2B5EF4-FFF2-40B4-BE49-F238E27FC236}">
                    <a16:creationId xmlns="" xmlns:a16="http://schemas.microsoft.com/office/drawing/2014/main" id="{B9908E92-3F1C-4E75-A2DA-A36A051B1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0" y="3868"/>
                <a:ext cx="46" cy="4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1 h 4"/>
                  <a:gd name="T6" fmla="*/ 3 w 4"/>
                  <a:gd name="T7" fmla="*/ 1 h 4"/>
                  <a:gd name="T8" fmla="*/ 3 w 4"/>
                  <a:gd name="T9" fmla="*/ 2 h 4"/>
                  <a:gd name="T10" fmla="*/ 3 w 4"/>
                  <a:gd name="T11" fmla="*/ 3 h 4"/>
                  <a:gd name="T12" fmla="*/ 0 w 4"/>
                  <a:gd name="T13" fmla="*/ 3 h 4"/>
                  <a:gd name="T14" fmla="*/ 0 w 4"/>
                  <a:gd name="T15" fmla="*/ 4 h 4"/>
                  <a:gd name="T16" fmla="*/ 3 w 4"/>
                  <a:gd name="T17" fmla="*/ 4 h 4"/>
                  <a:gd name="T18" fmla="*/ 4 w 4"/>
                  <a:gd name="T19" fmla="*/ 2 h 4"/>
                  <a:gd name="T20" fmla="*/ 3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2" name="Freeform 117">
                <a:extLst>
                  <a:ext uri="{FF2B5EF4-FFF2-40B4-BE49-F238E27FC236}">
                    <a16:creationId xmlns="" xmlns:a16="http://schemas.microsoft.com/office/drawing/2014/main" id="{3BEC4BFD-A481-48DE-9187-4662AF21B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3868"/>
                <a:ext cx="58" cy="46"/>
              </a:xfrm>
              <a:custGeom>
                <a:avLst/>
                <a:gdLst>
                  <a:gd name="T0" fmla="*/ 1 w 5"/>
                  <a:gd name="T1" fmla="*/ 3 h 4"/>
                  <a:gd name="T2" fmla="*/ 1 w 5"/>
                  <a:gd name="T3" fmla="*/ 2 h 4"/>
                  <a:gd name="T4" fmla="*/ 1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1 w 5"/>
                  <a:gd name="T11" fmla="*/ 0 h 4"/>
                  <a:gd name="T12" fmla="*/ 0 w 5"/>
                  <a:gd name="T13" fmla="*/ 2 h 4"/>
                  <a:gd name="T14" fmla="*/ 1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1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3" name="Freeform 118">
                <a:extLst>
                  <a:ext uri="{FF2B5EF4-FFF2-40B4-BE49-F238E27FC236}">
                    <a16:creationId xmlns="" xmlns:a16="http://schemas.microsoft.com/office/drawing/2014/main" id="{E3447B1E-E773-4B53-902E-AB94AF247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4029"/>
                <a:ext cx="46" cy="47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2 h 4"/>
                  <a:gd name="T4" fmla="*/ 1 w 4"/>
                  <a:gd name="T5" fmla="*/ 1 h 4"/>
                  <a:gd name="T6" fmla="*/ 4 w 4"/>
                  <a:gd name="T7" fmla="*/ 1 h 4"/>
                  <a:gd name="T8" fmla="*/ 4 w 4"/>
                  <a:gd name="T9" fmla="*/ 0 h 4"/>
                  <a:gd name="T10" fmla="*/ 1 w 4"/>
                  <a:gd name="T11" fmla="*/ 0 h 4"/>
                  <a:gd name="T12" fmla="*/ 0 w 4"/>
                  <a:gd name="T13" fmla="*/ 2 h 4"/>
                  <a:gd name="T14" fmla="*/ 1 w 4"/>
                  <a:gd name="T15" fmla="*/ 4 h 4"/>
                  <a:gd name="T16" fmla="*/ 4 w 4"/>
                  <a:gd name="T17" fmla="*/ 4 h 4"/>
                  <a:gd name="T18" fmla="*/ 4 w 4"/>
                  <a:gd name="T19" fmla="*/ 3 h 4"/>
                  <a:gd name="T20" fmla="*/ 1 w 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4" name="Freeform 119">
                <a:extLst>
                  <a:ext uri="{FF2B5EF4-FFF2-40B4-BE49-F238E27FC236}">
                    <a16:creationId xmlns="" xmlns:a16="http://schemas.microsoft.com/office/drawing/2014/main" id="{F6B451AA-76A6-4A41-8627-A38320AC7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4029"/>
                <a:ext cx="58" cy="47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4 w 5"/>
                  <a:gd name="T7" fmla="*/ 1 h 4"/>
                  <a:gd name="T8" fmla="*/ 4 w 5"/>
                  <a:gd name="T9" fmla="*/ 2 h 4"/>
                  <a:gd name="T10" fmla="*/ 4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4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5" name="Freeform 120">
                <a:extLst>
                  <a:ext uri="{FF2B5EF4-FFF2-40B4-BE49-F238E27FC236}">
                    <a16:creationId xmlns="" xmlns:a16="http://schemas.microsoft.com/office/drawing/2014/main" id="{9743716D-5CCF-4296-875D-BC40EE6B3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4202"/>
                <a:ext cx="58" cy="46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4 w 5"/>
                  <a:gd name="T7" fmla="*/ 1 h 4"/>
                  <a:gd name="T8" fmla="*/ 4 w 5"/>
                  <a:gd name="T9" fmla="*/ 2 h 4"/>
                  <a:gd name="T10" fmla="*/ 4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4 w 5"/>
                  <a:gd name="T17" fmla="*/ 4 h 4"/>
                  <a:gd name="T18" fmla="*/ 5 w 5"/>
                  <a:gd name="T19" fmla="*/ 2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6" name="Freeform 121">
                <a:extLst>
                  <a:ext uri="{FF2B5EF4-FFF2-40B4-BE49-F238E27FC236}">
                    <a16:creationId xmlns="" xmlns:a16="http://schemas.microsoft.com/office/drawing/2014/main" id="{AB06E36F-6130-454E-98B0-CED2AC888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4202"/>
                <a:ext cx="46" cy="46"/>
              </a:xfrm>
              <a:custGeom>
                <a:avLst/>
                <a:gdLst>
                  <a:gd name="T0" fmla="*/ 1 w 4"/>
                  <a:gd name="T1" fmla="*/ 3 h 4"/>
                  <a:gd name="T2" fmla="*/ 1 w 4"/>
                  <a:gd name="T3" fmla="*/ 2 h 4"/>
                  <a:gd name="T4" fmla="*/ 1 w 4"/>
                  <a:gd name="T5" fmla="*/ 1 h 4"/>
                  <a:gd name="T6" fmla="*/ 4 w 4"/>
                  <a:gd name="T7" fmla="*/ 1 h 4"/>
                  <a:gd name="T8" fmla="*/ 4 w 4"/>
                  <a:gd name="T9" fmla="*/ 0 h 4"/>
                  <a:gd name="T10" fmla="*/ 1 w 4"/>
                  <a:gd name="T11" fmla="*/ 0 h 4"/>
                  <a:gd name="T12" fmla="*/ 0 w 4"/>
                  <a:gd name="T13" fmla="*/ 2 h 4"/>
                  <a:gd name="T14" fmla="*/ 1 w 4"/>
                  <a:gd name="T15" fmla="*/ 4 h 4"/>
                  <a:gd name="T16" fmla="*/ 4 w 4"/>
                  <a:gd name="T17" fmla="*/ 4 h 4"/>
                  <a:gd name="T18" fmla="*/ 4 w 4"/>
                  <a:gd name="T19" fmla="*/ 3 h 4"/>
                  <a:gd name="T20" fmla="*/ 1 w 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7" name="Freeform 122">
                <a:extLst>
                  <a:ext uri="{FF2B5EF4-FFF2-40B4-BE49-F238E27FC236}">
                    <a16:creationId xmlns="" xmlns:a16="http://schemas.microsoft.com/office/drawing/2014/main" id="{A7E65886-EEA4-4DD9-8665-8A63AEB75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" y="4364"/>
                <a:ext cx="57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8" name="Freeform 123">
                <a:extLst>
                  <a:ext uri="{FF2B5EF4-FFF2-40B4-BE49-F238E27FC236}">
                    <a16:creationId xmlns="" xmlns:a16="http://schemas.microsoft.com/office/drawing/2014/main" id="{484499BA-B35B-4B6C-A6C5-F6EA7B106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4364"/>
                <a:ext cx="58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79" name="Freeform 124">
                <a:extLst>
                  <a:ext uri="{FF2B5EF4-FFF2-40B4-BE49-F238E27FC236}">
                    <a16:creationId xmlns="" xmlns:a16="http://schemas.microsoft.com/office/drawing/2014/main" id="{68CDDEBA-5B70-4762-ABBE-2AFD7CC8C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4537"/>
                <a:ext cx="58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0" name="Freeform 125">
                <a:extLst>
                  <a:ext uri="{FF2B5EF4-FFF2-40B4-BE49-F238E27FC236}">
                    <a16:creationId xmlns="" xmlns:a16="http://schemas.microsoft.com/office/drawing/2014/main" id="{CC2AA945-C17F-4CDA-B312-376D3E5AD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" y="4537"/>
                <a:ext cx="57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1" name="Freeform 126">
                <a:extLst>
                  <a:ext uri="{FF2B5EF4-FFF2-40B4-BE49-F238E27FC236}">
                    <a16:creationId xmlns="" xmlns:a16="http://schemas.microsoft.com/office/drawing/2014/main" id="{436E8453-5075-41D8-A1D8-2ECA3B208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4698"/>
                <a:ext cx="58" cy="46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0 h 4"/>
                  <a:gd name="T4" fmla="*/ 0 w 5"/>
                  <a:gd name="T5" fmla="*/ 1 h 4"/>
                  <a:gd name="T6" fmla="*/ 3 w 5"/>
                  <a:gd name="T7" fmla="*/ 1 h 4"/>
                  <a:gd name="T8" fmla="*/ 4 w 5"/>
                  <a:gd name="T9" fmla="*/ 2 h 4"/>
                  <a:gd name="T10" fmla="*/ 3 w 5"/>
                  <a:gd name="T11" fmla="*/ 3 h 4"/>
                  <a:gd name="T12" fmla="*/ 0 w 5"/>
                  <a:gd name="T13" fmla="*/ 3 h 4"/>
                  <a:gd name="T14" fmla="*/ 0 w 5"/>
                  <a:gd name="T15" fmla="*/ 4 h 4"/>
                  <a:gd name="T16" fmla="*/ 3 w 5"/>
                  <a:gd name="T17" fmla="*/ 4 h 4"/>
                  <a:gd name="T18" fmla="*/ 5 w 5"/>
                  <a:gd name="T19" fmla="*/ 2 h 4"/>
                  <a:gd name="T20" fmla="*/ 3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2" name="Freeform 127">
                <a:extLst>
                  <a:ext uri="{FF2B5EF4-FFF2-40B4-BE49-F238E27FC236}">
                    <a16:creationId xmlns="" xmlns:a16="http://schemas.microsoft.com/office/drawing/2014/main" id="{C2459E25-0657-49EB-808E-7BFD4CC45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" y="4698"/>
                <a:ext cx="57" cy="46"/>
              </a:xfrm>
              <a:custGeom>
                <a:avLst/>
                <a:gdLst>
                  <a:gd name="T0" fmla="*/ 2 w 5"/>
                  <a:gd name="T1" fmla="*/ 3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1 h 4"/>
                  <a:gd name="T8" fmla="*/ 5 w 5"/>
                  <a:gd name="T9" fmla="*/ 0 h 4"/>
                  <a:gd name="T10" fmla="*/ 2 w 5"/>
                  <a:gd name="T11" fmla="*/ 0 h 4"/>
                  <a:gd name="T12" fmla="*/ 0 w 5"/>
                  <a:gd name="T13" fmla="*/ 2 h 4"/>
                  <a:gd name="T14" fmla="*/ 2 w 5"/>
                  <a:gd name="T15" fmla="*/ 4 h 4"/>
                  <a:gd name="T16" fmla="*/ 5 w 5"/>
                  <a:gd name="T17" fmla="*/ 4 h 4"/>
                  <a:gd name="T18" fmla="*/ 5 w 5"/>
                  <a:gd name="T19" fmla="*/ 3 h 4"/>
                  <a:gd name="T20" fmla="*/ 2 w 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3" name="Rectangle 128">
                <a:extLst>
                  <a:ext uri="{FF2B5EF4-FFF2-40B4-BE49-F238E27FC236}">
                    <a16:creationId xmlns="" xmlns:a16="http://schemas.microsoft.com/office/drawing/2014/main" id="{1D8E5743-4CF7-4BD2-9D00-ED6648319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165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4" name="Rectangle 129">
                <a:extLst>
                  <a:ext uri="{FF2B5EF4-FFF2-40B4-BE49-F238E27FC236}">
                    <a16:creationId xmlns="" xmlns:a16="http://schemas.microsoft.com/office/drawing/2014/main" id="{AA291BA8-6815-4BCE-B942-79CD8325B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165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5" name="Freeform 130">
                <a:extLst>
                  <a:ext uri="{FF2B5EF4-FFF2-40B4-BE49-F238E27FC236}">
                    <a16:creationId xmlns="" xmlns:a16="http://schemas.microsoft.com/office/drawing/2014/main" id="{F7131DCA-611F-4BDE-8F4C-2DA8742EF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3234"/>
                <a:ext cx="1291" cy="11"/>
              </a:xfrm>
              <a:custGeom>
                <a:avLst/>
                <a:gdLst>
                  <a:gd name="T0" fmla="*/ 0 w 1291"/>
                  <a:gd name="T1" fmla="*/ 11 h 11"/>
                  <a:gd name="T2" fmla="*/ 0 w 1291"/>
                  <a:gd name="T3" fmla="*/ 11 h 11"/>
                  <a:gd name="T4" fmla="*/ 1291 w 1291"/>
                  <a:gd name="T5" fmla="*/ 11 h 11"/>
                  <a:gd name="T6" fmla="*/ 1291 w 1291"/>
                  <a:gd name="T7" fmla="*/ 0 h 11"/>
                  <a:gd name="T8" fmla="*/ 0 w 129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1" h="11">
                    <a:moveTo>
                      <a:pt x="0" y="11"/>
                    </a:moveTo>
                    <a:lnTo>
                      <a:pt x="0" y="11"/>
                    </a:lnTo>
                    <a:lnTo>
                      <a:pt x="1291" y="11"/>
                    </a:lnTo>
                    <a:lnTo>
                      <a:pt x="129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6" name="Freeform 131">
                <a:extLst>
                  <a:ext uri="{FF2B5EF4-FFF2-40B4-BE49-F238E27FC236}">
                    <a16:creationId xmlns="" xmlns:a16="http://schemas.microsoft.com/office/drawing/2014/main" id="{DBA01756-0E77-4B4D-9E1C-2FC606E05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3234"/>
                <a:ext cx="1291" cy="11"/>
              </a:xfrm>
              <a:custGeom>
                <a:avLst/>
                <a:gdLst>
                  <a:gd name="T0" fmla="*/ 0 w 1291"/>
                  <a:gd name="T1" fmla="*/ 11 h 11"/>
                  <a:gd name="T2" fmla="*/ 0 w 1291"/>
                  <a:gd name="T3" fmla="*/ 11 h 11"/>
                  <a:gd name="T4" fmla="*/ 1291 w 1291"/>
                  <a:gd name="T5" fmla="*/ 11 h 11"/>
                  <a:gd name="T6" fmla="*/ 1291 w 1291"/>
                  <a:gd name="T7" fmla="*/ 0 h 11"/>
                  <a:gd name="T8" fmla="*/ 0 w 129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1" h="11">
                    <a:moveTo>
                      <a:pt x="0" y="11"/>
                    </a:moveTo>
                    <a:lnTo>
                      <a:pt x="0" y="11"/>
                    </a:lnTo>
                    <a:lnTo>
                      <a:pt x="1291" y="11"/>
                    </a:lnTo>
                    <a:lnTo>
                      <a:pt x="1291" y="0"/>
                    </a:lnTo>
                    <a:lnTo>
                      <a:pt x="0" y="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7" name="Rectangle 132">
                <a:extLst>
                  <a:ext uri="{FF2B5EF4-FFF2-40B4-BE49-F238E27FC236}">
                    <a16:creationId xmlns="" xmlns:a16="http://schemas.microsoft.com/office/drawing/2014/main" id="{5FB9AB47-5784-48C0-A9A2-3D0058E96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314"/>
                <a:ext cx="1291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8" name="Rectangle 133">
                <a:extLst>
                  <a:ext uri="{FF2B5EF4-FFF2-40B4-BE49-F238E27FC236}">
                    <a16:creationId xmlns="" xmlns:a16="http://schemas.microsoft.com/office/drawing/2014/main" id="{352C0CF2-1B91-4BF4-A9C2-908216CB9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314"/>
                <a:ext cx="1291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89" name="Rectangle 134">
                <a:extLst>
                  <a:ext uri="{FF2B5EF4-FFF2-40B4-BE49-F238E27FC236}">
                    <a16:creationId xmlns="" xmlns:a16="http://schemas.microsoft.com/office/drawing/2014/main" id="{D864CBAA-ED30-46C7-A029-594483C1C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395"/>
                <a:ext cx="1291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0" name="Rectangle 135">
                <a:extLst>
                  <a:ext uri="{FF2B5EF4-FFF2-40B4-BE49-F238E27FC236}">
                    <a16:creationId xmlns="" xmlns:a16="http://schemas.microsoft.com/office/drawing/2014/main" id="{64276111-E0BB-4381-BB65-96BF7CB34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395"/>
                <a:ext cx="1291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1" name="Rectangle 136">
                <a:extLst>
                  <a:ext uri="{FF2B5EF4-FFF2-40B4-BE49-F238E27FC236}">
                    <a16:creationId xmlns="" xmlns:a16="http://schemas.microsoft.com/office/drawing/2014/main" id="{B6F69F20-9BA5-48A1-BBF9-A92DD45FE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476"/>
                <a:ext cx="1279" cy="1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2" name="Rectangle 137">
                <a:extLst>
                  <a:ext uri="{FF2B5EF4-FFF2-40B4-BE49-F238E27FC236}">
                    <a16:creationId xmlns="" xmlns:a16="http://schemas.microsoft.com/office/drawing/2014/main" id="{F95C36A2-5375-42B1-A4FA-341D04A4D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476"/>
                <a:ext cx="1279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3" name="Freeform 138">
                <a:extLst>
                  <a:ext uri="{FF2B5EF4-FFF2-40B4-BE49-F238E27FC236}">
                    <a16:creationId xmlns="" xmlns:a16="http://schemas.microsoft.com/office/drawing/2014/main" id="{9411E7AE-415C-4155-88A5-FF3FE9561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3557"/>
                <a:ext cx="1279" cy="11"/>
              </a:xfrm>
              <a:custGeom>
                <a:avLst/>
                <a:gdLst>
                  <a:gd name="T0" fmla="*/ 0 w 1279"/>
                  <a:gd name="T1" fmla="*/ 0 h 11"/>
                  <a:gd name="T2" fmla="*/ 0 w 1279"/>
                  <a:gd name="T3" fmla="*/ 11 h 11"/>
                  <a:gd name="T4" fmla="*/ 1279 w 1279"/>
                  <a:gd name="T5" fmla="*/ 0 h 11"/>
                  <a:gd name="T6" fmla="*/ 1279 w 1279"/>
                  <a:gd name="T7" fmla="*/ 0 h 11"/>
                  <a:gd name="T8" fmla="*/ 0 w 127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9" h="11">
                    <a:moveTo>
                      <a:pt x="0" y="0"/>
                    </a:moveTo>
                    <a:lnTo>
                      <a:pt x="0" y="11"/>
                    </a:lnTo>
                    <a:lnTo>
                      <a:pt x="1279" y="0"/>
                    </a:lnTo>
                    <a:lnTo>
                      <a:pt x="127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4" name="Freeform 139">
                <a:extLst>
                  <a:ext uri="{FF2B5EF4-FFF2-40B4-BE49-F238E27FC236}">
                    <a16:creationId xmlns="" xmlns:a16="http://schemas.microsoft.com/office/drawing/2014/main" id="{7BA02489-81C9-4B0C-9A8B-52E40F0E8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3557"/>
                <a:ext cx="1279" cy="11"/>
              </a:xfrm>
              <a:custGeom>
                <a:avLst/>
                <a:gdLst>
                  <a:gd name="T0" fmla="*/ 0 w 1279"/>
                  <a:gd name="T1" fmla="*/ 0 h 11"/>
                  <a:gd name="T2" fmla="*/ 0 w 1279"/>
                  <a:gd name="T3" fmla="*/ 11 h 11"/>
                  <a:gd name="T4" fmla="*/ 1279 w 1279"/>
                  <a:gd name="T5" fmla="*/ 0 h 11"/>
                  <a:gd name="T6" fmla="*/ 1279 w 1279"/>
                  <a:gd name="T7" fmla="*/ 0 h 11"/>
                  <a:gd name="T8" fmla="*/ 0 w 127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9" h="11">
                    <a:moveTo>
                      <a:pt x="0" y="0"/>
                    </a:moveTo>
                    <a:lnTo>
                      <a:pt x="0" y="11"/>
                    </a:lnTo>
                    <a:lnTo>
                      <a:pt x="1279" y="0"/>
                    </a:lnTo>
                    <a:lnTo>
                      <a:pt x="127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5" name="Rectangle 140">
                <a:extLst>
                  <a:ext uri="{FF2B5EF4-FFF2-40B4-BE49-F238E27FC236}">
                    <a16:creationId xmlns="" xmlns:a16="http://schemas.microsoft.com/office/drawing/2014/main" id="{1B6C8175-2FF6-4797-A156-F7558DF86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637"/>
                <a:ext cx="1279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6" name="Rectangle 141">
                <a:extLst>
                  <a:ext uri="{FF2B5EF4-FFF2-40B4-BE49-F238E27FC236}">
                    <a16:creationId xmlns="" xmlns:a16="http://schemas.microsoft.com/office/drawing/2014/main" id="{E0483992-FFFA-4D2E-A8EE-F7C800EB8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637"/>
                <a:ext cx="12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7" name="Rectangle 142">
                <a:extLst>
                  <a:ext uri="{FF2B5EF4-FFF2-40B4-BE49-F238E27FC236}">
                    <a16:creationId xmlns="" xmlns:a16="http://schemas.microsoft.com/office/drawing/2014/main" id="{8B109114-B8A9-42AC-89B0-3F5F0BC17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718"/>
                <a:ext cx="1279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8" name="Rectangle 143">
                <a:extLst>
                  <a:ext uri="{FF2B5EF4-FFF2-40B4-BE49-F238E27FC236}">
                    <a16:creationId xmlns="" xmlns:a16="http://schemas.microsoft.com/office/drawing/2014/main" id="{73DBD3D1-D9AA-4E3F-A1C2-0847868EA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3718"/>
                <a:ext cx="12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199" name="Rectangle 144">
                <a:extLst>
                  <a:ext uri="{FF2B5EF4-FFF2-40B4-BE49-F238E27FC236}">
                    <a16:creationId xmlns="" xmlns:a16="http://schemas.microsoft.com/office/drawing/2014/main" id="{E4FF0032-AC17-4013-A344-D68B9E46E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799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0" name="Rectangle 145">
                <a:extLst>
                  <a:ext uri="{FF2B5EF4-FFF2-40B4-BE49-F238E27FC236}">
                    <a16:creationId xmlns="" xmlns:a16="http://schemas.microsoft.com/office/drawing/2014/main" id="{19FDBD62-3511-44D8-9AC9-2D33AC35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799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1" name="Rectangle 146">
                <a:extLst>
                  <a:ext uri="{FF2B5EF4-FFF2-40B4-BE49-F238E27FC236}">
                    <a16:creationId xmlns="" xmlns:a16="http://schemas.microsoft.com/office/drawing/2014/main" id="{EF279AE4-45EF-432C-89D6-C88EEF12D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879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2" name="Rectangle 147">
                <a:extLst>
                  <a:ext uri="{FF2B5EF4-FFF2-40B4-BE49-F238E27FC236}">
                    <a16:creationId xmlns="" xmlns:a16="http://schemas.microsoft.com/office/drawing/2014/main" id="{A10762B4-63FA-4736-A5AF-BB30054A9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879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3" name="Rectangle 148">
                <a:extLst>
                  <a:ext uri="{FF2B5EF4-FFF2-40B4-BE49-F238E27FC236}">
                    <a16:creationId xmlns="" xmlns:a16="http://schemas.microsoft.com/office/drawing/2014/main" id="{9945A9F7-E0F5-42D6-B10B-4B2D45B4C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960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4" name="Rectangle 149">
                <a:extLst>
                  <a:ext uri="{FF2B5EF4-FFF2-40B4-BE49-F238E27FC236}">
                    <a16:creationId xmlns="" xmlns:a16="http://schemas.microsoft.com/office/drawing/2014/main" id="{41981992-F284-411F-B63B-5889E18CD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3960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5" name="Rectangle 150">
                <a:extLst>
                  <a:ext uri="{FF2B5EF4-FFF2-40B4-BE49-F238E27FC236}">
                    <a16:creationId xmlns="" xmlns:a16="http://schemas.microsoft.com/office/drawing/2014/main" id="{88C2D5D5-269D-4C9A-B9C2-3B5F383ED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041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6" name="Rectangle 151">
                <a:extLst>
                  <a:ext uri="{FF2B5EF4-FFF2-40B4-BE49-F238E27FC236}">
                    <a16:creationId xmlns="" xmlns:a16="http://schemas.microsoft.com/office/drawing/2014/main" id="{B2F91A39-D14B-4315-BE5F-BA4E23367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041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7" name="Rectangle 152">
                <a:extLst>
                  <a:ext uri="{FF2B5EF4-FFF2-40B4-BE49-F238E27FC236}">
                    <a16:creationId xmlns="" xmlns:a16="http://schemas.microsoft.com/office/drawing/2014/main" id="{0347BE47-656C-422C-BDB3-D0C91ABFF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122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8" name="Rectangle 153">
                <a:extLst>
                  <a:ext uri="{FF2B5EF4-FFF2-40B4-BE49-F238E27FC236}">
                    <a16:creationId xmlns="" xmlns:a16="http://schemas.microsoft.com/office/drawing/2014/main" id="{C0481846-91F2-41CA-8CCD-4ED1618A0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122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09" name="Rectangle 154">
                <a:extLst>
                  <a:ext uri="{FF2B5EF4-FFF2-40B4-BE49-F238E27FC236}">
                    <a16:creationId xmlns="" xmlns:a16="http://schemas.microsoft.com/office/drawing/2014/main" id="{1DA441DB-FE08-4A12-87A1-2469858D8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202"/>
                <a:ext cx="1291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0" name="Rectangle 155">
                <a:extLst>
                  <a:ext uri="{FF2B5EF4-FFF2-40B4-BE49-F238E27FC236}">
                    <a16:creationId xmlns="" xmlns:a16="http://schemas.microsoft.com/office/drawing/2014/main" id="{F04A3F63-E0D9-4112-BF1E-DAD69D412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202"/>
                <a:ext cx="129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1" name="Rectangle 156">
                <a:extLst>
                  <a:ext uri="{FF2B5EF4-FFF2-40B4-BE49-F238E27FC236}">
                    <a16:creationId xmlns="" xmlns:a16="http://schemas.microsoft.com/office/drawing/2014/main" id="{44B2DB73-E186-4A36-8499-1CD01872D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272"/>
                <a:ext cx="1291" cy="1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2" name="Rectangle 157">
                <a:extLst>
                  <a:ext uri="{FF2B5EF4-FFF2-40B4-BE49-F238E27FC236}">
                    <a16:creationId xmlns="" xmlns:a16="http://schemas.microsoft.com/office/drawing/2014/main" id="{0D5E5626-04E7-4A28-BEDC-D28527844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272"/>
                <a:ext cx="1291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3" name="Rectangle 158">
                <a:extLst>
                  <a:ext uri="{FF2B5EF4-FFF2-40B4-BE49-F238E27FC236}">
                    <a16:creationId xmlns="" xmlns:a16="http://schemas.microsoft.com/office/drawing/2014/main" id="{CC882DC9-C1AB-400E-9EFB-F71EE369A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352"/>
                <a:ext cx="1291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4" name="Rectangle 159">
                <a:extLst>
                  <a:ext uri="{FF2B5EF4-FFF2-40B4-BE49-F238E27FC236}">
                    <a16:creationId xmlns="" xmlns:a16="http://schemas.microsoft.com/office/drawing/2014/main" id="{777D0F36-CA7B-4826-9220-120DB640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352"/>
                <a:ext cx="1291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5" name="Rectangle 160">
                <a:extLst>
                  <a:ext uri="{FF2B5EF4-FFF2-40B4-BE49-F238E27FC236}">
                    <a16:creationId xmlns="" xmlns:a16="http://schemas.microsoft.com/office/drawing/2014/main" id="{4460F75F-9EDF-48E9-8356-7A8BDF56E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433"/>
                <a:ext cx="1291" cy="12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6" name="Rectangle 161">
                <a:extLst>
                  <a:ext uri="{FF2B5EF4-FFF2-40B4-BE49-F238E27FC236}">
                    <a16:creationId xmlns="" xmlns:a16="http://schemas.microsoft.com/office/drawing/2014/main" id="{029E3D48-6C3D-4247-82E7-32966510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433"/>
                <a:ext cx="1291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7" name="Freeform 162">
                <a:extLst>
                  <a:ext uri="{FF2B5EF4-FFF2-40B4-BE49-F238E27FC236}">
                    <a16:creationId xmlns="" xmlns:a16="http://schemas.microsoft.com/office/drawing/2014/main" id="{72C80A71-65A2-4186-A56F-A8DFEB19C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4514"/>
                <a:ext cx="1280" cy="11"/>
              </a:xfrm>
              <a:custGeom>
                <a:avLst/>
                <a:gdLst>
                  <a:gd name="T0" fmla="*/ 0 w 1280"/>
                  <a:gd name="T1" fmla="*/ 0 h 11"/>
                  <a:gd name="T2" fmla="*/ 0 w 1280"/>
                  <a:gd name="T3" fmla="*/ 11 h 11"/>
                  <a:gd name="T4" fmla="*/ 1280 w 1280"/>
                  <a:gd name="T5" fmla="*/ 0 h 11"/>
                  <a:gd name="T6" fmla="*/ 1280 w 1280"/>
                  <a:gd name="T7" fmla="*/ 0 h 11"/>
                  <a:gd name="T8" fmla="*/ 0 w 128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0" h="11">
                    <a:moveTo>
                      <a:pt x="0" y="0"/>
                    </a:moveTo>
                    <a:lnTo>
                      <a:pt x="0" y="11"/>
                    </a:lnTo>
                    <a:lnTo>
                      <a:pt x="1280" y="0"/>
                    </a:ln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8" name="Freeform 163">
                <a:extLst>
                  <a:ext uri="{FF2B5EF4-FFF2-40B4-BE49-F238E27FC236}">
                    <a16:creationId xmlns="" xmlns:a16="http://schemas.microsoft.com/office/drawing/2014/main" id="{6103DDDD-E7AF-4166-B322-5BC1A4C0C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4514"/>
                <a:ext cx="1280" cy="11"/>
              </a:xfrm>
              <a:custGeom>
                <a:avLst/>
                <a:gdLst>
                  <a:gd name="T0" fmla="*/ 0 w 1280"/>
                  <a:gd name="T1" fmla="*/ 0 h 11"/>
                  <a:gd name="T2" fmla="*/ 0 w 1280"/>
                  <a:gd name="T3" fmla="*/ 11 h 11"/>
                  <a:gd name="T4" fmla="*/ 1280 w 1280"/>
                  <a:gd name="T5" fmla="*/ 0 h 11"/>
                  <a:gd name="T6" fmla="*/ 1280 w 1280"/>
                  <a:gd name="T7" fmla="*/ 0 h 11"/>
                  <a:gd name="T8" fmla="*/ 0 w 128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0" h="11">
                    <a:moveTo>
                      <a:pt x="0" y="0"/>
                    </a:moveTo>
                    <a:lnTo>
                      <a:pt x="0" y="11"/>
                    </a:lnTo>
                    <a:lnTo>
                      <a:pt x="1280" y="0"/>
                    </a:lnTo>
                    <a:lnTo>
                      <a:pt x="128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19" name="Rectangle 164">
                <a:extLst>
                  <a:ext uri="{FF2B5EF4-FFF2-40B4-BE49-F238E27FC236}">
                    <a16:creationId xmlns="" xmlns:a16="http://schemas.microsoft.com/office/drawing/2014/main" id="{51282268-AF1E-40EA-82A2-65581A8FD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594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0" name="Rectangle 165">
                <a:extLst>
                  <a:ext uri="{FF2B5EF4-FFF2-40B4-BE49-F238E27FC236}">
                    <a16:creationId xmlns="" xmlns:a16="http://schemas.microsoft.com/office/drawing/2014/main" id="{080D8315-65F2-4C2C-8156-75F2A040E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594"/>
                <a:ext cx="1280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1" name="Rectangle 166">
                <a:extLst>
                  <a:ext uri="{FF2B5EF4-FFF2-40B4-BE49-F238E27FC236}">
                    <a16:creationId xmlns="" xmlns:a16="http://schemas.microsoft.com/office/drawing/2014/main" id="{C1105E0B-9C42-417D-ACA9-B5B40BB69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675"/>
                <a:ext cx="1280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2" name="Rectangle 167">
                <a:extLst>
                  <a:ext uri="{FF2B5EF4-FFF2-40B4-BE49-F238E27FC236}">
                    <a16:creationId xmlns="" xmlns:a16="http://schemas.microsoft.com/office/drawing/2014/main" id="{EC3109F8-6DA7-4096-A75C-1632E8B31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675"/>
                <a:ext cx="1280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3" name="Rectangle 168">
                <a:extLst>
                  <a:ext uri="{FF2B5EF4-FFF2-40B4-BE49-F238E27FC236}">
                    <a16:creationId xmlns="" xmlns:a16="http://schemas.microsoft.com/office/drawing/2014/main" id="{59AE7A90-D6FD-4059-BA23-D922D7276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756"/>
                <a:ext cx="1038" cy="1"/>
              </a:xfrm>
              <a:prstGeom prst="rect">
                <a:avLst/>
              </a:prstGeom>
              <a:solidFill>
                <a:srgbClr val="5E5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4" name="Rectangle 169">
                <a:extLst>
                  <a:ext uri="{FF2B5EF4-FFF2-40B4-BE49-F238E27FC236}">
                    <a16:creationId xmlns="" xmlns:a16="http://schemas.microsoft.com/office/drawing/2014/main" id="{17D070F6-AFF7-4FCF-A905-043D9EE92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4756"/>
                <a:ext cx="1038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5" name="Freeform 170">
                <a:extLst>
                  <a:ext uri="{FF2B5EF4-FFF2-40B4-BE49-F238E27FC236}">
                    <a16:creationId xmlns="" xmlns:a16="http://schemas.microsoft.com/office/drawing/2014/main" id="{4AB71BBF-B250-4D06-B940-B044493EA8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89" y="3118"/>
                <a:ext cx="496" cy="289"/>
              </a:xfrm>
              <a:custGeom>
                <a:avLst/>
                <a:gdLst>
                  <a:gd name="T0" fmla="*/ 17 w 43"/>
                  <a:gd name="T1" fmla="*/ 25 h 25"/>
                  <a:gd name="T2" fmla="*/ 16 w 43"/>
                  <a:gd name="T3" fmla="*/ 25 h 25"/>
                  <a:gd name="T4" fmla="*/ 16 w 43"/>
                  <a:gd name="T5" fmla="*/ 25 h 25"/>
                  <a:gd name="T6" fmla="*/ 17 w 43"/>
                  <a:gd name="T7" fmla="*/ 25 h 25"/>
                  <a:gd name="T8" fmla="*/ 19 w 43"/>
                  <a:gd name="T9" fmla="*/ 18 h 25"/>
                  <a:gd name="T10" fmla="*/ 0 w 43"/>
                  <a:gd name="T11" fmla="*/ 18 h 25"/>
                  <a:gd name="T12" fmla="*/ 7 w 43"/>
                  <a:gd name="T13" fmla="*/ 22 h 25"/>
                  <a:gd name="T14" fmla="*/ 16 w 43"/>
                  <a:gd name="T15" fmla="*/ 20 h 25"/>
                  <a:gd name="T16" fmla="*/ 16 w 43"/>
                  <a:gd name="T17" fmla="*/ 24 h 25"/>
                  <a:gd name="T18" fmla="*/ 17 w 43"/>
                  <a:gd name="T19" fmla="*/ 24 h 25"/>
                  <a:gd name="T20" fmla="*/ 20 w 43"/>
                  <a:gd name="T21" fmla="*/ 22 h 25"/>
                  <a:gd name="T22" fmla="*/ 19 w 43"/>
                  <a:gd name="T23" fmla="*/ 18 h 25"/>
                  <a:gd name="T24" fmla="*/ 19 w 43"/>
                  <a:gd name="T25" fmla="*/ 11 h 25"/>
                  <a:gd name="T26" fmla="*/ 5 w 43"/>
                  <a:gd name="T27" fmla="*/ 11 h 25"/>
                  <a:gd name="T28" fmla="*/ 2 w 43"/>
                  <a:gd name="T29" fmla="*/ 13 h 25"/>
                  <a:gd name="T30" fmla="*/ 2 w 43"/>
                  <a:gd name="T31" fmla="*/ 13 h 25"/>
                  <a:gd name="T32" fmla="*/ 0 w 43"/>
                  <a:gd name="T33" fmla="*/ 17 h 25"/>
                  <a:gd name="T34" fmla="*/ 19 w 43"/>
                  <a:gd name="T35" fmla="*/ 17 h 25"/>
                  <a:gd name="T36" fmla="*/ 19 w 43"/>
                  <a:gd name="T37" fmla="*/ 15 h 25"/>
                  <a:gd name="T38" fmla="*/ 19 w 43"/>
                  <a:gd name="T39" fmla="*/ 11 h 25"/>
                  <a:gd name="T40" fmla="*/ 34 w 43"/>
                  <a:gd name="T41" fmla="*/ 11 h 25"/>
                  <a:gd name="T42" fmla="*/ 32 w 43"/>
                  <a:gd name="T43" fmla="*/ 11 h 25"/>
                  <a:gd name="T44" fmla="*/ 32 w 43"/>
                  <a:gd name="T45" fmla="*/ 12 h 25"/>
                  <a:gd name="T46" fmla="*/ 34 w 43"/>
                  <a:gd name="T47" fmla="*/ 11 h 25"/>
                  <a:gd name="T48" fmla="*/ 20 w 43"/>
                  <a:gd name="T49" fmla="*/ 5 h 25"/>
                  <a:gd name="T50" fmla="*/ 12 w 43"/>
                  <a:gd name="T51" fmla="*/ 8 h 25"/>
                  <a:gd name="T52" fmla="*/ 12 w 43"/>
                  <a:gd name="T53" fmla="*/ 8 h 25"/>
                  <a:gd name="T54" fmla="*/ 5 w 43"/>
                  <a:gd name="T55" fmla="*/ 11 h 25"/>
                  <a:gd name="T56" fmla="*/ 20 w 43"/>
                  <a:gd name="T57" fmla="*/ 11 h 25"/>
                  <a:gd name="T58" fmla="*/ 20 w 43"/>
                  <a:gd name="T59" fmla="*/ 5 h 25"/>
                  <a:gd name="T60" fmla="*/ 43 w 43"/>
                  <a:gd name="T61" fmla="*/ 4 h 25"/>
                  <a:gd name="T62" fmla="*/ 29 w 43"/>
                  <a:gd name="T63" fmla="*/ 4 h 25"/>
                  <a:gd name="T64" fmla="*/ 32 w 43"/>
                  <a:gd name="T65" fmla="*/ 11 h 25"/>
                  <a:gd name="T66" fmla="*/ 34 w 43"/>
                  <a:gd name="T67" fmla="*/ 11 h 25"/>
                  <a:gd name="T68" fmla="*/ 43 w 43"/>
                  <a:gd name="T69" fmla="*/ 4 h 25"/>
                  <a:gd name="T70" fmla="*/ 34 w 43"/>
                  <a:gd name="T71" fmla="*/ 0 h 25"/>
                  <a:gd name="T72" fmla="*/ 29 w 43"/>
                  <a:gd name="T73" fmla="*/ 1 h 25"/>
                  <a:gd name="T74" fmla="*/ 27 w 43"/>
                  <a:gd name="T75" fmla="*/ 1 h 25"/>
                  <a:gd name="T76" fmla="*/ 29 w 43"/>
                  <a:gd name="T77" fmla="*/ 4 h 25"/>
                  <a:gd name="T78" fmla="*/ 43 w 43"/>
                  <a:gd name="T79" fmla="*/ 4 h 25"/>
                  <a:gd name="T80" fmla="*/ 34 w 43"/>
                  <a:gd name="T8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25">
                    <a:moveTo>
                      <a:pt x="17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moveTo>
                      <a:pt x="19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1" y="20"/>
                      <a:pt x="3" y="22"/>
                      <a:pt x="7" y="22"/>
                    </a:cubicBezTo>
                    <a:cubicBezTo>
                      <a:pt x="9" y="22"/>
                      <a:pt x="13" y="21"/>
                      <a:pt x="16" y="20"/>
                    </a:cubicBezTo>
                    <a:cubicBezTo>
                      <a:pt x="16" y="21"/>
                      <a:pt x="16" y="23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1"/>
                      <a:pt x="19" y="19"/>
                      <a:pt x="19" y="18"/>
                    </a:cubicBezTo>
                    <a:moveTo>
                      <a:pt x="19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2"/>
                      <a:pt x="1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6"/>
                      <a:pt x="19" y="15"/>
                    </a:cubicBezTo>
                    <a:cubicBezTo>
                      <a:pt x="19" y="14"/>
                      <a:pt x="19" y="12"/>
                      <a:pt x="19" y="11"/>
                    </a:cubicBezTo>
                    <a:moveTo>
                      <a:pt x="34" y="11"/>
                    </a:move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2"/>
                      <a:pt x="32" y="12"/>
                    </a:cubicBezTo>
                    <a:cubicBezTo>
                      <a:pt x="34" y="11"/>
                      <a:pt x="34" y="11"/>
                      <a:pt x="34" y="11"/>
                    </a:cubicBezTo>
                    <a:moveTo>
                      <a:pt x="20" y="5"/>
                    </a:moveTo>
                    <a:cubicBezTo>
                      <a:pt x="18" y="6"/>
                      <a:pt x="15" y="7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8"/>
                      <a:pt x="8" y="9"/>
                      <a:pt x="5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8"/>
                      <a:pt x="20" y="6"/>
                      <a:pt x="20" y="5"/>
                    </a:cubicBezTo>
                    <a:moveTo>
                      <a:pt x="43" y="4"/>
                    </a:moveTo>
                    <a:cubicBezTo>
                      <a:pt x="29" y="4"/>
                      <a:pt x="29" y="4"/>
                      <a:pt x="29" y="4"/>
                    </a:cubicBezTo>
                    <a:cubicBezTo>
                      <a:pt x="30" y="6"/>
                      <a:pt x="31" y="8"/>
                      <a:pt x="32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43" y="4"/>
                      <a:pt x="43" y="4"/>
                      <a:pt x="43" y="4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1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28" y="2"/>
                      <a:pt x="29" y="3"/>
                      <a:pt x="29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2" y="3"/>
                      <a:pt x="38" y="0"/>
                      <a:pt x="34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6" name="Freeform 171">
                <a:extLst>
                  <a:ext uri="{FF2B5EF4-FFF2-40B4-BE49-F238E27FC236}">
                    <a16:creationId xmlns="" xmlns:a16="http://schemas.microsoft.com/office/drawing/2014/main" id="{AF4EEEE5-CD0A-4C3A-9310-EF3286322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3165"/>
                <a:ext cx="162" cy="0"/>
              </a:xfrm>
              <a:custGeom>
                <a:avLst/>
                <a:gdLst>
                  <a:gd name="T0" fmla="*/ 14 w 14"/>
                  <a:gd name="T1" fmla="*/ 0 w 14"/>
                  <a:gd name="T2" fmla="*/ 0 w 14"/>
                  <a:gd name="T3" fmla="*/ 14 w 14"/>
                  <a:gd name="T4" fmla="*/ 14 w 14"/>
                  <a:gd name="T5" fmla="*/ 14 w 1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4">
                    <a:moveTo>
                      <a:pt x="1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7" name="Freeform 172">
                <a:extLst>
                  <a:ext uri="{FF2B5EF4-FFF2-40B4-BE49-F238E27FC236}">
                    <a16:creationId xmlns="" xmlns:a16="http://schemas.microsoft.com/office/drawing/2014/main" id="{65765CA2-85C5-4CEA-9379-93658B1D1F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6" y="3245"/>
                <a:ext cx="335" cy="0"/>
              </a:xfrm>
              <a:custGeom>
                <a:avLst/>
                <a:gdLst>
                  <a:gd name="T0" fmla="*/ 15 w 29"/>
                  <a:gd name="T1" fmla="*/ 0 w 29"/>
                  <a:gd name="T2" fmla="*/ 0 w 29"/>
                  <a:gd name="T3" fmla="*/ 14 w 29"/>
                  <a:gd name="T4" fmla="*/ 15 w 29"/>
                  <a:gd name="T5" fmla="*/ 29 w 29"/>
                  <a:gd name="T6" fmla="*/ 27 w 29"/>
                  <a:gd name="T7" fmla="*/ 27 w 29"/>
                  <a:gd name="T8" fmla="*/ 29 w 29"/>
                  <a:gd name="T9" fmla="*/ 29 w 2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29">
                    <a:moveTo>
                      <a:pt x="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moveTo>
                      <a:pt x="2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8" name="Freeform 173">
                <a:extLst>
                  <a:ext uri="{FF2B5EF4-FFF2-40B4-BE49-F238E27FC236}">
                    <a16:creationId xmlns="" xmlns:a16="http://schemas.microsoft.com/office/drawing/2014/main" id="{1996E08E-7C8A-4194-B793-ECA1010F0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9" y="3314"/>
                <a:ext cx="219" cy="12"/>
              </a:xfrm>
              <a:custGeom>
                <a:avLst/>
                <a:gdLst>
                  <a:gd name="T0" fmla="*/ 19 w 19"/>
                  <a:gd name="T1" fmla="*/ 0 h 1"/>
                  <a:gd name="T2" fmla="*/ 0 w 19"/>
                  <a:gd name="T3" fmla="*/ 0 h 1"/>
                  <a:gd name="T4" fmla="*/ 0 w 19"/>
                  <a:gd name="T5" fmla="*/ 1 h 1"/>
                  <a:gd name="T6" fmla="*/ 19 w 19"/>
                  <a:gd name="T7" fmla="*/ 1 h 1"/>
                  <a:gd name="T8" fmla="*/ 19 w 1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29" name="Freeform 174">
                <a:extLst>
                  <a:ext uri="{FF2B5EF4-FFF2-40B4-BE49-F238E27FC236}">
                    <a16:creationId xmlns="" xmlns:a16="http://schemas.microsoft.com/office/drawing/2014/main" id="{7480AC49-D37D-4B0E-9C2E-FDEC31A48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3" y="3395"/>
                <a:ext cx="12" cy="1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0" name="Freeform 175">
                <a:extLst>
                  <a:ext uri="{FF2B5EF4-FFF2-40B4-BE49-F238E27FC236}">
                    <a16:creationId xmlns="" xmlns:a16="http://schemas.microsoft.com/office/drawing/2014/main" id="{53C109E3-9FA0-4E5B-AEDB-0EF98DA548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3" y="3326"/>
                <a:ext cx="104" cy="150"/>
              </a:xfrm>
              <a:custGeom>
                <a:avLst/>
                <a:gdLst>
                  <a:gd name="T0" fmla="*/ 9 w 9"/>
                  <a:gd name="T1" fmla="*/ 7 h 13"/>
                  <a:gd name="T2" fmla="*/ 2 w 9"/>
                  <a:gd name="T3" fmla="*/ 7 h 13"/>
                  <a:gd name="T4" fmla="*/ 3 w 9"/>
                  <a:gd name="T5" fmla="*/ 10 h 13"/>
                  <a:gd name="T6" fmla="*/ 0 w 9"/>
                  <a:gd name="T7" fmla="*/ 13 h 13"/>
                  <a:gd name="T8" fmla="*/ 9 w 9"/>
                  <a:gd name="T9" fmla="*/ 13 h 13"/>
                  <a:gd name="T10" fmla="*/ 9 w 9"/>
                  <a:gd name="T11" fmla="*/ 12 h 13"/>
                  <a:gd name="T12" fmla="*/ 9 w 9"/>
                  <a:gd name="T13" fmla="*/ 10 h 13"/>
                  <a:gd name="T14" fmla="*/ 9 w 9"/>
                  <a:gd name="T15" fmla="*/ 7 h 13"/>
                  <a:gd name="T16" fmla="*/ 7 w 9"/>
                  <a:gd name="T17" fmla="*/ 0 h 13"/>
                  <a:gd name="T18" fmla="*/ 1 w 9"/>
                  <a:gd name="T19" fmla="*/ 4 h 13"/>
                  <a:gd name="T20" fmla="*/ 2 w 9"/>
                  <a:gd name="T21" fmla="*/ 6 h 13"/>
                  <a:gd name="T22" fmla="*/ 9 w 9"/>
                  <a:gd name="T23" fmla="*/ 6 h 13"/>
                  <a:gd name="T24" fmla="*/ 7 w 9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3">
                    <a:moveTo>
                      <a:pt x="9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9"/>
                      <a:pt x="3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9" y="8"/>
                      <a:pt x="9" y="7"/>
                    </a:cubicBezTo>
                    <a:moveTo>
                      <a:pt x="7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2" y="5"/>
                      <a:pt x="2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4"/>
                      <a:pt x="8" y="2"/>
                      <a:pt x="7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1" name="Freeform 176">
                <a:extLst>
                  <a:ext uri="{FF2B5EF4-FFF2-40B4-BE49-F238E27FC236}">
                    <a16:creationId xmlns="" xmlns:a16="http://schemas.microsoft.com/office/drawing/2014/main" id="{0E4EBDDA-1868-41E9-8894-D95BF2119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6" y="3395"/>
                <a:ext cx="81" cy="12"/>
              </a:xfrm>
              <a:custGeom>
                <a:avLst/>
                <a:gdLst>
                  <a:gd name="T0" fmla="*/ 7 w 7"/>
                  <a:gd name="T1" fmla="*/ 0 h 1"/>
                  <a:gd name="T2" fmla="*/ 0 w 7"/>
                  <a:gd name="T3" fmla="*/ 0 h 1"/>
                  <a:gd name="T4" fmla="*/ 0 w 7"/>
                  <a:gd name="T5" fmla="*/ 1 h 1"/>
                  <a:gd name="T6" fmla="*/ 7 w 7"/>
                  <a:gd name="T7" fmla="*/ 1 h 1"/>
                  <a:gd name="T8" fmla="*/ 7 w 7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2" name="Freeform 177">
                <a:extLst>
                  <a:ext uri="{FF2B5EF4-FFF2-40B4-BE49-F238E27FC236}">
                    <a16:creationId xmlns="" xmlns:a16="http://schemas.microsoft.com/office/drawing/2014/main" id="{34C9B6C0-4C51-44F0-9D97-F0A68416E8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96" y="3487"/>
                <a:ext cx="761" cy="785"/>
              </a:xfrm>
              <a:custGeom>
                <a:avLst/>
                <a:gdLst>
                  <a:gd name="T0" fmla="*/ 65 w 66"/>
                  <a:gd name="T1" fmla="*/ 68 h 68"/>
                  <a:gd name="T2" fmla="*/ 65 w 66"/>
                  <a:gd name="T3" fmla="*/ 67 h 68"/>
                  <a:gd name="T4" fmla="*/ 24 w 66"/>
                  <a:gd name="T5" fmla="*/ 62 h 68"/>
                  <a:gd name="T6" fmla="*/ 30 w 66"/>
                  <a:gd name="T7" fmla="*/ 68 h 68"/>
                  <a:gd name="T8" fmla="*/ 37 w 66"/>
                  <a:gd name="T9" fmla="*/ 62 h 68"/>
                  <a:gd name="T10" fmla="*/ 19 w 66"/>
                  <a:gd name="T11" fmla="*/ 55 h 68"/>
                  <a:gd name="T12" fmla="*/ 36 w 66"/>
                  <a:gd name="T13" fmla="*/ 62 h 68"/>
                  <a:gd name="T14" fmla="*/ 31 w 66"/>
                  <a:gd name="T15" fmla="*/ 55 h 68"/>
                  <a:gd name="T16" fmla="*/ 14 w 66"/>
                  <a:gd name="T17" fmla="*/ 48 h 68"/>
                  <a:gd name="T18" fmla="*/ 31 w 66"/>
                  <a:gd name="T19" fmla="*/ 55 h 68"/>
                  <a:gd name="T20" fmla="*/ 20 w 66"/>
                  <a:gd name="T21" fmla="*/ 41 h 68"/>
                  <a:gd name="T22" fmla="*/ 14 w 66"/>
                  <a:gd name="T23" fmla="*/ 48 h 68"/>
                  <a:gd name="T24" fmla="*/ 20 w 66"/>
                  <a:gd name="T25" fmla="*/ 41 h 68"/>
                  <a:gd name="T26" fmla="*/ 6 w 66"/>
                  <a:gd name="T27" fmla="*/ 34 h 68"/>
                  <a:gd name="T28" fmla="*/ 20 w 66"/>
                  <a:gd name="T29" fmla="*/ 41 h 68"/>
                  <a:gd name="T30" fmla="*/ 12 w 66"/>
                  <a:gd name="T31" fmla="*/ 27 h 68"/>
                  <a:gd name="T32" fmla="*/ 6 w 66"/>
                  <a:gd name="T33" fmla="*/ 34 h 68"/>
                  <a:gd name="T34" fmla="*/ 12 w 66"/>
                  <a:gd name="T35" fmla="*/ 27 h 68"/>
                  <a:gd name="T36" fmla="*/ 1 w 66"/>
                  <a:gd name="T37" fmla="*/ 20 h 68"/>
                  <a:gd name="T38" fmla="*/ 11 w 66"/>
                  <a:gd name="T39" fmla="*/ 27 h 68"/>
                  <a:gd name="T40" fmla="*/ 6 w 66"/>
                  <a:gd name="T41" fmla="*/ 13 h 68"/>
                  <a:gd name="T42" fmla="*/ 1 w 66"/>
                  <a:gd name="T43" fmla="*/ 18 h 68"/>
                  <a:gd name="T44" fmla="*/ 8 w 66"/>
                  <a:gd name="T45" fmla="*/ 20 h 68"/>
                  <a:gd name="T46" fmla="*/ 5 w 66"/>
                  <a:gd name="T47" fmla="*/ 6 h 68"/>
                  <a:gd name="T48" fmla="*/ 1 w 66"/>
                  <a:gd name="T49" fmla="*/ 13 h 68"/>
                  <a:gd name="T50" fmla="*/ 5 w 66"/>
                  <a:gd name="T51" fmla="*/ 7 h 68"/>
                  <a:gd name="T52" fmla="*/ 27 w 66"/>
                  <a:gd name="T53" fmla="*/ 6 h 68"/>
                  <a:gd name="T54" fmla="*/ 24 w 66"/>
                  <a:gd name="T55" fmla="*/ 7 h 68"/>
                  <a:gd name="T56" fmla="*/ 5 w 66"/>
                  <a:gd name="T57" fmla="*/ 2 h 68"/>
                  <a:gd name="T58" fmla="*/ 0 w 66"/>
                  <a:gd name="T59" fmla="*/ 6 h 68"/>
                  <a:gd name="T60" fmla="*/ 5 w 66"/>
                  <a:gd name="T61" fmla="*/ 2 h 68"/>
                  <a:gd name="T62" fmla="*/ 24 w 66"/>
                  <a:gd name="T63" fmla="*/ 0 h 68"/>
                  <a:gd name="T64" fmla="*/ 18 w 66"/>
                  <a:gd name="T65" fmla="*/ 5 h 68"/>
                  <a:gd name="T66" fmla="*/ 19 w 66"/>
                  <a:gd name="T67" fmla="*/ 5 h 68"/>
                  <a:gd name="T68" fmla="*/ 28 w 66"/>
                  <a:gd name="T69" fmla="*/ 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8">
                    <a:moveTo>
                      <a:pt x="65" y="67"/>
                    </a:moveTo>
                    <a:cubicBezTo>
                      <a:pt x="65" y="67"/>
                      <a:pt x="65" y="68"/>
                      <a:pt x="65" y="68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5" y="67"/>
                      <a:pt x="65" y="67"/>
                      <a:pt x="65" y="67"/>
                    </a:cubicBezTo>
                    <a:moveTo>
                      <a:pt x="37" y="62"/>
                    </a:moveTo>
                    <a:cubicBezTo>
                      <a:pt x="24" y="62"/>
                      <a:pt x="24" y="62"/>
                      <a:pt x="24" y="62"/>
                    </a:cubicBezTo>
                    <a:cubicBezTo>
                      <a:pt x="26" y="64"/>
                      <a:pt x="28" y="66"/>
                      <a:pt x="29" y="68"/>
                    </a:cubicBezTo>
                    <a:cubicBezTo>
                      <a:pt x="29" y="68"/>
                      <a:pt x="30" y="68"/>
                      <a:pt x="30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39" y="66"/>
                      <a:pt x="38" y="64"/>
                      <a:pt x="37" y="62"/>
                    </a:cubicBezTo>
                    <a:moveTo>
                      <a:pt x="31" y="55"/>
                    </a:moveTo>
                    <a:cubicBezTo>
                      <a:pt x="19" y="55"/>
                      <a:pt x="19" y="55"/>
                      <a:pt x="19" y="55"/>
                    </a:cubicBezTo>
                    <a:cubicBezTo>
                      <a:pt x="20" y="57"/>
                      <a:pt x="22" y="60"/>
                      <a:pt x="24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60"/>
                      <a:pt x="34" y="58"/>
                      <a:pt x="32" y="57"/>
                    </a:cubicBezTo>
                    <a:cubicBezTo>
                      <a:pt x="32" y="56"/>
                      <a:pt x="31" y="56"/>
                      <a:pt x="31" y="55"/>
                    </a:cubicBezTo>
                    <a:moveTo>
                      <a:pt x="25" y="48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15" y="50"/>
                      <a:pt x="17" y="53"/>
                      <a:pt x="18" y="55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29" y="53"/>
                      <a:pt x="27" y="51"/>
                      <a:pt x="25" y="48"/>
                    </a:cubicBezTo>
                    <a:moveTo>
                      <a:pt x="20" y="41"/>
                    </a:move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3"/>
                      <a:pt x="12" y="46"/>
                      <a:pt x="14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3" y="46"/>
                      <a:pt x="22" y="43"/>
                      <a:pt x="20" y="41"/>
                    </a:cubicBezTo>
                    <a:moveTo>
                      <a:pt x="16" y="34"/>
                    </a:moveTo>
                    <a:cubicBezTo>
                      <a:pt x="6" y="34"/>
                      <a:pt x="6" y="34"/>
                      <a:pt x="6" y="34"/>
                    </a:cubicBezTo>
                    <a:cubicBezTo>
                      <a:pt x="7" y="36"/>
                      <a:pt x="8" y="39"/>
                      <a:pt x="1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8" y="39"/>
                      <a:pt x="17" y="36"/>
                      <a:pt x="16" y="34"/>
                    </a:cubicBezTo>
                    <a:moveTo>
                      <a:pt x="12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4" y="29"/>
                      <a:pt x="5" y="32"/>
                      <a:pt x="6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4" y="32"/>
                      <a:pt x="13" y="29"/>
                      <a:pt x="12" y="27"/>
                    </a:cubicBezTo>
                    <a:moveTo>
                      <a:pt x="8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2" y="22"/>
                      <a:pt x="2" y="25"/>
                      <a:pt x="3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5"/>
                      <a:pt x="9" y="22"/>
                      <a:pt x="8" y="20"/>
                    </a:cubicBezTo>
                    <a:moveTo>
                      <a:pt x="6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5"/>
                      <a:pt x="1" y="16"/>
                      <a:pt x="1" y="18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7" y="18"/>
                      <a:pt x="6" y="16"/>
                      <a:pt x="6" y="13"/>
                    </a:cubicBezTo>
                    <a:moveTo>
                      <a:pt x="5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8"/>
                      <a:pt x="1" y="10"/>
                      <a:pt x="1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1"/>
                      <a:pt x="5" y="9"/>
                      <a:pt x="5" y="7"/>
                    </a:cubicBezTo>
                    <a:cubicBezTo>
                      <a:pt x="5" y="7"/>
                      <a:pt x="5" y="7"/>
                      <a:pt x="5" y="6"/>
                    </a:cubicBezTo>
                    <a:moveTo>
                      <a:pt x="27" y="6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2" y="7"/>
                      <a:pt x="23" y="7"/>
                      <a:pt x="24" y="7"/>
                    </a:cubicBezTo>
                    <a:cubicBezTo>
                      <a:pt x="25" y="7"/>
                      <a:pt x="26" y="7"/>
                      <a:pt x="27" y="6"/>
                    </a:cubicBezTo>
                    <a:moveTo>
                      <a:pt x="5" y="2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3"/>
                      <a:pt x="5" y="2"/>
                    </a:cubicBezTo>
                    <a:moveTo>
                      <a:pt x="33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30" y="5"/>
                      <a:pt x="33" y="3"/>
                      <a:pt x="33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3" name="Freeform 178">
                <a:extLst>
                  <a:ext uri="{FF2B5EF4-FFF2-40B4-BE49-F238E27FC236}">
                    <a16:creationId xmlns="" xmlns:a16="http://schemas.microsoft.com/office/drawing/2014/main" id="{EC2AA68E-33FD-48DB-B4D6-B66A76F09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3476"/>
                <a:ext cx="104" cy="11"/>
              </a:xfrm>
              <a:custGeom>
                <a:avLst/>
                <a:gdLst>
                  <a:gd name="T0" fmla="*/ 9 w 9"/>
                  <a:gd name="T1" fmla="*/ 0 h 1"/>
                  <a:gd name="T2" fmla="*/ 0 w 9"/>
                  <a:gd name="T3" fmla="*/ 0 h 1"/>
                  <a:gd name="T4" fmla="*/ 0 w 9"/>
                  <a:gd name="T5" fmla="*/ 1 h 1"/>
                  <a:gd name="T6" fmla="*/ 9 w 9"/>
                  <a:gd name="T7" fmla="*/ 1 h 1"/>
                  <a:gd name="T8" fmla="*/ 9 w 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4" name="Freeform 179">
                <a:extLst>
                  <a:ext uri="{FF2B5EF4-FFF2-40B4-BE49-F238E27FC236}">
                    <a16:creationId xmlns="" xmlns:a16="http://schemas.microsoft.com/office/drawing/2014/main" id="{A6EB8086-A496-422A-9F82-779D5EEB0A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96" y="3557"/>
                <a:ext cx="323" cy="0"/>
              </a:xfrm>
              <a:custGeom>
                <a:avLst/>
                <a:gdLst>
                  <a:gd name="T0" fmla="*/ 5 w 28"/>
                  <a:gd name="T1" fmla="*/ 0 w 28"/>
                  <a:gd name="T2" fmla="*/ 0 w 28"/>
                  <a:gd name="T3" fmla="*/ 5 w 28"/>
                  <a:gd name="T4" fmla="*/ 5 w 28"/>
                  <a:gd name="T5" fmla="*/ 28 w 28"/>
                  <a:gd name="T6" fmla="*/ 20 w 28"/>
                  <a:gd name="T7" fmla="*/ 21 w 28"/>
                  <a:gd name="T8" fmla="*/ 27 w 28"/>
                  <a:gd name="T9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28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28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8" y="0"/>
                      <a:pt x="28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5" name="Freeform 180">
                <a:extLst>
                  <a:ext uri="{FF2B5EF4-FFF2-40B4-BE49-F238E27FC236}">
                    <a16:creationId xmlns="" xmlns:a16="http://schemas.microsoft.com/office/drawing/2014/main" id="{549EE69F-DC4C-49FB-BFBF-119F6E919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" y="3637"/>
                <a:ext cx="57" cy="0"/>
              </a:xfrm>
              <a:custGeom>
                <a:avLst/>
                <a:gdLst>
                  <a:gd name="T0" fmla="*/ 5 w 5"/>
                  <a:gd name="T1" fmla="*/ 0 w 5"/>
                  <a:gd name="T2" fmla="*/ 0 w 5"/>
                  <a:gd name="T3" fmla="*/ 5 w 5"/>
                  <a:gd name="T4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6" name="Freeform 181">
                <a:extLst>
                  <a:ext uri="{FF2B5EF4-FFF2-40B4-BE49-F238E27FC236}">
                    <a16:creationId xmlns="" xmlns:a16="http://schemas.microsoft.com/office/drawing/2014/main" id="{EAB9A77A-F891-4F02-923A-082E90638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" y="3718"/>
                <a:ext cx="81" cy="0"/>
              </a:xfrm>
              <a:custGeom>
                <a:avLst/>
                <a:gdLst>
                  <a:gd name="T0" fmla="*/ 7 w 7"/>
                  <a:gd name="T1" fmla="*/ 0 w 7"/>
                  <a:gd name="T2" fmla="*/ 0 w 7"/>
                  <a:gd name="T3" fmla="*/ 7 w 7"/>
                  <a:gd name="T4" fmla="*/ 7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7" name="Freeform 182">
                <a:extLst>
                  <a:ext uri="{FF2B5EF4-FFF2-40B4-BE49-F238E27FC236}">
                    <a16:creationId xmlns="" xmlns:a16="http://schemas.microsoft.com/office/drawing/2014/main" id="{51CB03F6-9A58-4FA9-9CF6-128292CC9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" y="3799"/>
                <a:ext cx="104" cy="0"/>
              </a:xfrm>
              <a:custGeom>
                <a:avLst/>
                <a:gdLst>
                  <a:gd name="T0" fmla="*/ 8 w 9"/>
                  <a:gd name="T1" fmla="*/ 0 w 9"/>
                  <a:gd name="T2" fmla="*/ 0 w 9"/>
                  <a:gd name="T3" fmla="*/ 9 w 9"/>
                  <a:gd name="T4" fmla="*/ 8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9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8" name="Freeform 183">
                <a:extLst>
                  <a:ext uri="{FF2B5EF4-FFF2-40B4-BE49-F238E27FC236}">
                    <a16:creationId xmlns="" xmlns:a16="http://schemas.microsoft.com/office/drawing/2014/main" id="{8D58C771-F4A2-43EE-8958-EA0126A05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3879"/>
                <a:ext cx="116" cy="0"/>
              </a:xfrm>
              <a:custGeom>
                <a:avLst/>
                <a:gdLst>
                  <a:gd name="T0" fmla="*/ 9 w 10"/>
                  <a:gd name="T1" fmla="*/ 0 w 10"/>
                  <a:gd name="T2" fmla="*/ 0 w 10"/>
                  <a:gd name="T3" fmla="*/ 10 w 10"/>
                  <a:gd name="T4" fmla="*/ 9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39" name="Freeform 184">
                <a:extLst>
                  <a:ext uri="{FF2B5EF4-FFF2-40B4-BE49-F238E27FC236}">
                    <a16:creationId xmlns="" xmlns:a16="http://schemas.microsoft.com/office/drawing/2014/main" id="{5B0B3C01-C400-4E79-A333-280EC5E97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2" y="3960"/>
                <a:ext cx="115" cy="0"/>
              </a:xfrm>
              <a:custGeom>
                <a:avLst/>
                <a:gdLst>
                  <a:gd name="T0" fmla="*/ 10 w 10"/>
                  <a:gd name="T1" fmla="*/ 0 w 10"/>
                  <a:gd name="T2" fmla="*/ 0 w 10"/>
                  <a:gd name="T3" fmla="*/ 10 w 10"/>
                  <a:gd name="T4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0" name="Freeform 185">
                <a:extLst>
                  <a:ext uri="{FF2B5EF4-FFF2-40B4-BE49-F238E27FC236}">
                    <a16:creationId xmlns="" xmlns:a16="http://schemas.microsoft.com/office/drawing/2014/main" id="{422FB6CF-96E7-4AB6-A117-893A23697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8" y="4041"/>
                <a:ext cx="127" cy="0"/>
              </a:xfrm>
              <a:custGeom>
                <a:avLst/>
                <a:gdLst>
                  <a:gd name="T0" fmla="*/ 11 w 11"/>
                  <a:gd name="T1" fmla="*/ 0 w 11"/>
                  <a:gd name="T2" fmla="*/ 0 w 11"/>
                  <a:gd name="T3" fmla="*/ 11 w 11"/>
                  <a:gd name="T4" fmla="*/ 11 w 1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1">
                    <a:moveTo>
                      <a:pt x="1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1" name="Freeform 186">
                <a:extLst>
                  <a:ext uri="{FF2B5EF4-FFF2-40B4-BE49-F238E27FC236}">
                    <a16:creationId xmlns="" xmlns:a16="http://schemas.microsoft.com/office/drawing/2014/main" id="{3B9E9E0F-59B1-4372-BB1C-F8940C681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4" y="4122"/>
                <a:ext cx="150" cy="0"/>
              </a:xfrm>
              <a:custGeom>
                <a:avLst/>
                <a:gdLst>
                  <a:gd name="T0" fmla="*/ 13 w 13"/>
                  <a:gd name="T1" fmla="*/ 0 w 13"/>
                  <a:gd name="T2" fmla="*/ 1 w 13"/>
                  <a:gd name="T3" fmla="*/ 13 w 13"/>
                  <a:gd name="T4" fmla="*/ 13 w 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3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2" name="Freeform 187">
                <a:extLst>
                  <a:ext uri="{FF2B5EF4-FFF2-40B4-BE49-F238E27FC236}">
                    <a16:creationId xmlns="" xmlns:a16="http://schemas.microsoft.com/office/drawing/2014/main" id="{D9DFABAD-5F5F-4DDB-A5DE-57CE2C75D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4202"/>
                <a:ext cx="150" cy="0"/>
              </a:xfrm>
              <a:custGeom>
                <a:avLst/>
                <a:gdLst>
                  <a:gd name="T0" fmla="*/ 12 w 13"/>
                  <a:gd name="T1" fmla="*/ 0 w 13"/>
                  <a:gd name="T2" fmla="*/ 0 w 13"/>
                  <a:gd name="T3" fmla="*/ 13 w 13"/>
                  <a:gd name="T4" fmla="*/ 12 w 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3" name="Freeform 188">
                <a:extLst>
                  <a:ext uri="{FF2B5EF4-FFF2-40B4-BE49-F238E27FC236}">
                    <a16:creationId xmlns="" xmlns:a16="http://schemas.microsoft.com/office/drawing/2014/main" id="{53018A6B-47C7-46B3-9CD7-204A01DC84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31" y="4283"/>
                <a:ext cx="461" cy="69"/>
              </a:xfrm>
              <a:custGeom>
                <a:avLst/>
                <a:gdLst>
                  <a:gd name="T0" fmla="*/ 11 w 40"/>
                  <a:gd name="T1" fmla="*/ 0 h 6"/>
                  <a:gd name="T2" fmla="*/ 1 w 40"/>
                  <a:gd name="T3" fmla="*/ 0 h 6"/>
                  <a:gd name="T4" fmla="*/ 4 w 40"/>
                  <a:gd name="T5" fmla="*/ 4 h 6"/>
                  <a:gd name="T6" fmla="*/ 0 w 40"/>
                  <a:gd name="T7" fmla="*/ 6 h 6"/>
                  <a:gd name="T8" fmla="*/ 13 w 40"/>
                  <a:gd name="T9" fmla="*/ 6 h 6"/>
                  <a:gd name="T10" fmla="*/ 11 w 40"/>
                  <a:gd name="T11" fmla="*/ 0 h 6"/>
                  <a:gd name="T12" fmla="*/ 37 w 40"/>
                  <a:gd name="T13" fmla="*/ 0 h 6"/>
                  <a:gd name="T14" fmla="*/ 36 w 40"/>
                  <a:gd name="T15" fmla="*/ 0 h 6"/>
                  <a:gd name="T16" fmla="*/ 37 w 40"/>
                  <a:gd name="T17" fmla="*/ 2 h 6"/>
                  <a:gd name="T18" fmla="*/ 20 w 40"/>
                  <a:gd name="T19" fmla="*/ 6 h 6"/>
                  <a:gd name="T20" fmla="*/ 36 w 40"/>
                  <a:gd name="T21" fmla="*/ 6 h 6"/>
                  <a:gd name="T22" fmla="*/ 40 w 40"/>
                  <a:gd name="T23" fmla="*/ 5 h 6"/>
                  <a:gd name="T24" fmla="*/ 37 w 40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6">
                    <a:moveTo>
                      <a:pt x="1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3" y="3"/>
                      <a:pt x="4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5"/>
                      <a:pt x="12" y="2"/>
                      <a:pt x="11" y="0"/>
                    </a:cubicBezTo>
                    <a:moveTo>
                      <a:pt x="37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7" y="1"/>
                      <a:pt x="37" y="2"/>
                      <a:pt x="37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4" name="Freeform 189">
                <a:extLst>
                  <a:ext uri="{FF2B5EF4-FFF2-40B4-BE49-F238E27FC236}">
                    <a16:creationId xmlns="" xmlns:a16="http://schemas.microsoft.com/office/drawing/2014/main" id="{007DAEC4-67B4-436A-ABFE-CCF879A5F2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61" y="4364"/>
                <a:ext cx="473" cy="646"/>
              </a:xfrm>
              <a:custGeom>
                <a:avLst/>
                <a:gdLst>
                  <a:gd name="T0" fmla="*/ 14 w 41"/>
                  <a:gd name="T1" fmla="*/ 34 h 56"/>
                  <a:gd name="T2" fmla="*/ 5 w 41"/>
                  <a:gd name="T3" fmla="*/ 34 h 56"/>
                  <a:gd name="T4" fmla="*/ 5 w 41"/>
                  <a:gd name="T5" fmla="*/ 34 h 56"/>
                  <a:gd name="T6" fmla="*/ 10 w 41"/>
                  <a:gd name="T7" fmla="*/ 56 h 56"/>
                  <a:gd name="T8" fmla="*/ 12 w 41"/>
                  <a:gd name="T9" fmla="*/ 48 h 56"/>
                  <a:gd name="T10" fmla="*/ 14 w 41"/>
                  <a:gd name="T11" fmla="*/ 38 h 56"/>
                  <a:gd name="T12" fmla="*/ 15 w 41"/>
                  <a:gd name="T13" fmla="*/ 38 h 56"/>
                  <a:gd name="T14" fmla="*/ 14 w 41"/>
                  <a:gd name="T15" fmla="*/ 34 h 56"/>
                  <a:gd name="T16" fmla="*/ 13 w 41"/>
                  <a:gd name="T17" fmla="*/ 27 h 56"/>
                  <a:gd name="T18" fmla="*/ 0 w 41"/>
                  <a:gd name="T19" fmla="*/ 27 h 56"/>
                  <a:gd name="T20" fmla="*/ 0 w 41"/>
                  <a:gd name="T21" fmla="*/ 32 h 56"/>
                  <a:gd name="T22" fmla="*/ 4 w 41"/>
                  <a:gd name="T23" fmla="*/ 34 h 56"/>
                  <a:gd name="T24" fmla="*/ 14 w 41"/>
                  <a:gd name="T25" fmla="*/ 34 h 56"/>
                  <a:gd name="T26" fmla="*/ 13 w 41"/>
                  <a:gd name="T27" fmla="*/ 27 h 56"/>
                  <a:gd name="T28" fmla="*/ 11 w 41"/>
                  <a:gd name="T29" fmla="*/ 20 h 56"/>
                  <a:gd name="T30" fmla="*/ 0 w 41"/>
                  <a:gd name="T31" fmla="*/ 20 h 56"/>
                  <a:gd name="T32" fmla="*/ 0 w 41"/>
                  <a:gd name="T33" fmla="*/ 27 h 56"/>
                  <a:gd name="T34" fmla="*/ 13 w 41"/>
                  <a:gd name="T35" fmla="*/ 27 h 56"/>
                  <a:gd name="T36" fmla="*/ 11 w 41"/>
                  <a:gd name="T37" fmla="*/ 20 h 56"/>
                  <a:gd name="T38" fmla="*/ 10 w 41"/>
                  <a:gd name="T39" fmla="*/ 14 h 56"/>
                  <a:gd name="T40" fmla="*/ 0 w 41"/>
                  <a:gd name="T41" fmla="*/ 14 h 56"/>
                  <a:gd name="T42" fmla="*/ 0 w 41"/>
                  <a:gd name="T43" fmla="*/ 20 h 56"/>
                  <a:gd name="T44" fmla="*/ 11 w 41"/>
                  <a:gd name="T45" fmla="*/ 20 h 56"/>
                  <a:gd name="T46" fmla="*/ 10 w 41"/>
                  <a:gd name="T47" fmla="*/ 14 h 56"/>
                  <a:gd name="T48" fmla="*/ 24 w 41"/>
                  <a:gd name="T49" fmla="*/ 7 h 56"/>
                  <a:gd name="T50" fmla="*/ 0 w 41"/>
                  <a:gd name="T51" fmla="*/ 7 h 56"/>
                  <a:gd name="T52" fmla="*/ 0 w 41"/>
                  <a:gd name="T53" fmla="*/ 13 h 56"/>
                  <a:gd name="T54" fmla="*/ 10 w 41"/>
                  <a:gd name="T55" fmla="*/ 13 h 56"/>
                  <a:gd name="T56" fmla="*/ 9 w 41"/>
                  <a:gd name="T57" fmla="*/ 12 h 56"/>
                  <a:gd name="T58" fmla="*/ 24 w 41"/>
                  <a:gd name="T59" fmla="*/ 7 h 56"/>
                  <a:gd name="T60" fmla="*/ 41 w 41"/>
                  <a:gd name="T61" fmla="*/ 0 h 56"/>
                  <a:gd name="T62" fmla="*/ 24 w 41"/>
                  <a:gd name="T63" fmla="*/ 0 h 56"/>
                  <a:gd name="T64" fmla="*/ 19 w 41"/>
                  <a:gd name="T65" fmla="*/ 1 h 56"/>
                  <a:gd name="T66" fmla="*/ 19 w 41"/>
                  <a:gd name="T67" fmla="*/ 0 h 56"/>
                  <a:gd name="T68" fmla="*/ 5 w 41"/>
                  <a:gd name="T69" fmla="*/ 0 h 56"/>
                  <a:gd name="T70" fmla="*/ 5 w 41"/>
                  <a:gd name="T71" fmla="*/ 0 h 56"/>
                  <a:gd name="T72" fmla="*/ 5 w 41"/>
                  <a:gd name="T73" fmla="*/ 2 h 56"/>
                  <a:gd name="T74" fmla="*/ 0 w 41"/>
                  <a:gd name="T75" fmla="*/ 5 h 56"/>
                  <a:gd name="T76" fmla="*/ 0 w 41"/>
                  <a:gd name="T77" fmla="*/ 6 h 56"/>
                  <a:gd name="T78" fmla="*/ 25 w 41"/>
                  <a:gd name="T79" fmla="*/ 6 h 56"/>
                  <a:gd name="T80" fmla="*/ 41 w 41"/>
                  <a:gd name="T8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" h="56">
                    <a:moveTo>
                      <a:pt x="14" y="34"/>
                    </a:move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7" y="43"/>
                      <a:pt x="10" y="56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8"/>
                      <a:pt x="12" y="38"/>
                      <a:pt x="14" y="38"/>
                    </a:cubicBezTo>
                    <a:cubicBezTo>
                      <a:pt x="14" y="38"/>
                      <a:pt x="15" y="38"/>
                      <a:pt x="15" y="38"/>
                    </a:cubicBezTo>
                    <a:cubicBezTo>
                      <a:pt x="15" y="37"/>
                      <a:pt x="15" y="36"/>
                      <a:pt x="14" y="34"/>
                    </a:cubicBezTo>
                    <a:moveTo>
                      <a:pt x="13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2"/>
                      <a:pt x="13" y="29"/>
                      <a:pt x="13" y="27"/>
                    </a:cubicBezTo>
                    <a:moveTo>
                      <a:pt x="1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2" y="25"/>
                      <a:pt x="12" y="22"/>
                      <a:pt x="11" y="20"/>
                    </a:cubicBezTo>
                    <a:moveTo>
                      <a:pt x="1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17"/>
                      <a:pt x="10" y="15"/>
                      <a:pt x="10" y="14"/>
                    </a:cubicBezTo>
                    <a:moveTo>
                      <a:pt x="24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9" y="12"/>
                      <a:pt x="9" y="12"/>
                    </a:cubicBezTo>
                    <a:cubicBezTo>
                      <a:pt x="24" y="7"/>
                      <a:pt x="24" y="7"/>
                      <a:pt x="24" y="7"/>
                    </a:cubicBezTo>
                    <a:moveTo>
                      <a:pt x="41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41" y="0"/>
                      <a:pt x="41" y="0"/>
                      <a:pt x="41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5" name="Freeform 190">
                <a:extLst>
                  <a:ext uri="{FF2B5EF4-FFF2-40B4-BE49-F238E27FC236}">
                    <a16:creationId xmlns="" xmlns:a16="http://schemas.microsoft.com/office/drawing/2014/main" id="{F3130239-F929-4245-BB20-FEEE67F2DA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42" y="4272"/>
                <a:ext cx="415" cy="11"/>
              </a:xfrm>
              <a:custGeom>
                <a:avLst/>
                <a:gdLst>
                  <a:gd name="T0" fmla="*/ 10 w 36"/>
                  <a:gd name="T1" fmla="*/ 0 h 1"/>
                  <a:gd name="T2" fmla="*/ 0 w 36"/>
                  <a:gd name="T3" fmla="*/ 0 h 1"/>
                  <a:gd name="T4" fmla="*/ 0 w 36"/>
                  <a:gd name="T5" fmla="*/ 1 h 1"/>
                  <a:gd name="T6" fmla="*/ 10 w 36"/>
                  <a:gd name="T7" fmla="*/ 1 h 1"/>
                  <a:gd name="T8" fmla="*/ 10 w 36"/>
                  <a:gd name="T9" fmla="*/ 0 h 1"/>
                  <a:gd name="T10" fmla="*/ 36 w 36"/>
                  <a:gd name="T11" fmla="*/ 0 h 1"/>
                  <a:gd name="T12" fmla="*/ 35 w 36"/>
                  <a:gd name="T13" fmla="*/ 0 h 1"/>
                  <a:gd name="T14" fmla="*/ 35 w 36"/>
                  <a:gd name="T15" fmla="*/ 1 h 1"/>
                  <a:gd name="T16" fmla="*/ 36 w 36"/>
                  <a:gd name="T17" fmla="*/ 1 h 1"/>
                  <a:gd name="T18" fmla="*/ 36 w 36"/>
                  <a:gd name="T1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moveTo>
                      <a:pt x="36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6" name="Freeform 191">
                <a:extLst>
                  <a:ext uri="{FF2B5EF4-FFF2-40B4-BE49-F238E27FC236}">
                    <a16:creationId xmlns="" xmlns:a16="http://schemas.microsoft.com/office/drawing/2014/main" id="{94B8E6A9-B77F-4185-ABCE-8C1430A47F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19" y="4352"/>
                <a:ext cx="427" cy="12"/>
              </a:xfrm>
              <a:custGeom>
                <a:avLst/>
                <a:gdLst>
                  <a:gd name="T0" fmla="*/ 14 w 37"/>
                  <a:gd name="T1" fmla="*/ 0 h 1"/>
                  <a:gd name="T2" fmla="*/ 1 w 37"/>
                  <a:gd name="T3" fmla="*/ 0 h 1"/>
                  <a:gd name="T4" fmla="*/ 0 w 37"/>
                  <a:gd name="T5" fmla="*/ 1 h 1"/>
                  <a:gd name="T6" fmla="*/ 14 w 37"/>
                  <a:gd name="T7" fmla="*/ 1 h 1"/>
                  <a:gd name="T8" fmla="*/ 14 w 37"/>
                  <a:gd name="T9" fmla="*/ 0 h 1"/>
                  <a:gd name="T10" fmla="*/ 37 w 37"/>
                  <a:gd name="T11" fmla="*/ 0 h 1"/>
                  <a:gd name="T12" fmla="*/ 21 w 37"/>
                  <a:gd name="T13" fmla="*/ 0 h 1"/>
                  <a:gd name="T14" fmla="*/ 19 w 37"/>
                  <a:gd name="T15" fmla="*/ 1 h 1"/>
                  <a:gd name="T16" fmla="*/ 36 w 37"/>
                  <a:gd name="T17" fmla="*/ 1 h 1"/>
                  <a:gd name="T18" fmla="*/ 37 w 37"/>
                  <a:gd name="T1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">
                    <a:moveTo>
                      <a:pt x="14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0"/>
                      <a:pt x="14" y="0"/>
                    </a:cubicBezTo>
                    <a:moveTo>
                      <a:pt x="3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7" name="Freeform 192">
                <a:extLst>
                  <a:ext uri="{FF2B5EF4-FFF2-40B4-BE49-F238E27FC236}">
                    <a16:creationId xmlns="" xmlns:a16="http://schemas.microsoft.com/office/drawing/2014/main" id="{674D89CE-6112-4007-B21E-1972FC868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4433"/>
                <a:ext cx="289" cy="12"/>
              </a:xfrm>
              <a:custGeom>
                <a:avLst/>
                <a:gdLst>
                  <a:gd name="T0" fmla="*/ 289 w 289"/>
                  <a:gd name="T1" fmla="*/ 0 h 12"/>
                  <a:gd name="T2" fmla="*/ 0 w 289"/>
                  <a:gd name="T3" fmla="*/ 0 h 12"/>
                  <a:gd name="T4" fmla="*/ 0 w 289"/>
                  <a:gd name="T5" fmla="*/ 12 h 12"/>
                  <a:gd name="T6" fmla="*/ 277 w 289"/>
                  <a:gd name="T7" fmla="*/ 12 h 12"/>
                  <a:gd name="T8" fmla="*/ 289 w 289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12">
                    <a:moveTo>
                      <a:pt x="289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77" y="12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8" name="Freeform 193">
                <a:extLst>
                  <a:ext uri="{FF2B5EF4-FFF2-40B4-BE49-F238E27FC236}">
                    <a16:creationId xmlns="" xmlns:a16="http://schemas.microsoft.com/office/drawing/2014/main" id="{912F4953-192C-4C12-B9F9-5F2130279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4433"/>
                <a:ext cx="289" cy="12"/>
              </a:xfrm>
              <a:custGeom>
                <a:avLst/>
                <a:gdLst>
                  <a:gd name="T0" fmla="*/ 289 w 289"/>
                  <a:gd name="T1" fmla="*/ 0 h 12"/>
                  <a:gd name="T2" fmla="*/ 0 w 289"/>
                  <a:gd name="T3" fmla="*/ 0 h 12"/>
                  <a:gd name="T4" fmla="*/ 0 w 289"/>
                  <a:gd name="T5" fmla="*/ 12 h 12"/>
                  <a:gd name="T6" fmla="*/ 277 w 289"/>
                  <a:gd name="T7" fmla="*/ 12 h 12"/>
                  <a:gd name="T8" fmla="*/ 289 w 289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12">
                    <a:moveTo>
                      <a:pt x="289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77" y="12"/>
                    </a:lnTo>
                    <a:lnTo>
                      <a:pt x="28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49" name="Freeform 194">
                <a:extLst>
                  <a:ext uri="{FF2B5EF4-FFF2-40B4-BE49-F238E27FC236}">
                    <a16:creationId xmlns="" xmlns:a16="http://schemas.microsoft.com/office/drawing/2014/main" id="{3F51D80A-7DEB-44DD-A73E-9525D6730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4514"/>
                <a:ext cx="116" cy="11"/>
              </a:xfrm>
              <a:custGeom>
                <a:avLst/>
                <a:gdLst>
                  <a:gd name="T0" fmla="*/ 10 w 10"/>
                  <a:gd name="T1" fmla="*/ 0 h 1"/>
                  <a:gd name="T2" fmla="*/ 0 w 10"/>
                  <a:gd name="T3" fmla="*/ 0 h 1"/>
                  <a:gd name="T4" fmla="*/ 0 w 10"/>
                  <a:gd name="T5" fmla="*/ 1 h 1"/>
                  <a:gd name="T6" fmla="*/ 10 w 10"/>
                  <a:gd name="T7" fmla="*/ 1 h 1"/>
                  <a:gd name="T8" fmla="*/ 10 w 10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0" name="Freeform 195">
                <a:extLst>
                  <a:ext uri="{FF2B5EF4-FFF2-40B4-BE49-F238E27FC236}">
                    <a16:creationId xmlns="" xmlns:a16="http://schemas.microsoft.com/office/drawing/2014/main" id="{82BF0F63-6F8C-42CA-BDE0-DAE3F7940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4594"/>
                <a:ext cx="127" cy="0"/>
              </a:xfrm>
              <a:custGeom>
                <a:avLst/>
                <a:gdLst>
                  <a:gd name="T0" fmla="*/ 11 w 11"/>
                  <a:gd name="T1" fmla="*/ 0 w 11"/>
                  <a:gd name="T2" fmla="*/ 0 w 11"/>
                  <a:gd name="T3" fmla="*/ 11 w 11"/>
                  <a:gd name="T4" fmla="*/ 11 w 1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1">
                    <a:moveTo>
                      <a:pt x="1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1" name="Freeform 196">
                <a:extLst>
                  <a:ext uri="{FF2B5EF4-FFF2-40B4-BE49-F238E27FC236}">
                    <a16:creationId xmlns="" xmlns:a16="http://schemas.microsoft.com/office/drawing/2014/main" id="{A84D320A-93A5-4BE5-941F-B1C39060C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4675"/>
                <a:ext cx="150" cy="0"/>
              </a:xfrm>
              <a:custGeom>
                <a:avLst/>
                <a:gdLst>
                  <a:gd name="T0" fmla="*/ 13 w 13"/>
                  <a:gd name="T1" fmla="*/ 0 w 13"/>
                  <a:gd name="T2" fmla="*/ 0 w 13"/>
                  <a:gd name="T3" fmla="*/ 13 w 13"/>
                  <a:gd name="T4" fmla="*/ 13 w 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3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2" name="Freeform 197">
                <a:extLst>
                  <a:ext uri="{FF2B5EF4-FFF2-40B4-BE49-F238E27FC236}">
                    <a16:creationId xmlns="" xmlns:a16="http://schemas.microsoft.com/office/drawing/2014/main" id="{CBFCD749-F0C3-40D4-9C28-AFE7CD2CD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" y="4756"/>
                <a:ext cx="115" cy="0"/>
              </a:xfrm>
              <a:custGeom>
                <a:avLst/>
                <a:gdLst>
                  <a:gd name="T0" fmla="*/ 10 w 10"/>
                  <a:gd name="T1" fmla="*/ 0 w 10"/>
                  <a:gd name="T2" fmla="*/ 1 w 10"/>
                  <a:gd name="T3" fmla="*/ 10 w 10"/>
                  <a:gd name="T4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4F48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3" name="Freeform 198">
                <a:extLst>
                  <a:ext uri="{FF2B5EF4-FFF2-40B4-BE49-F238E27FC236}">
                    <a16:creationId xmlns="" xmlns:a16="http://schemas.microsoft.com/office/drawing/2014/main" id="{FBD651A8-ECDE-4757-BEB4-44D2BD64C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3211"/>
                <a:ext cx="830" cy="2444"/>
              </a:xfrm>
              <a:custGeom>
                <a:avLst/>
                <a:gdLst>
                  <a:gd name="T0" fmla="*/ 72 w 72"/>
                  <a:gd name="T1" fmla="*/ 0 h 212"/>
                  <a:gd name="T2" fmla="*/ 69 w 72"/>
                  <a:gd name="T3" fmla="*/ 1 h 212"/>
                  <a:gd name="T4" fmla="*/ 56 w 72"/>
                  <a:gd name="T5" fmla="*/ 26 h 212"/>
                  <a:gd name="T6" fmla="*/ 48 w 72"/>
                  <a:gd name="T7" fmla="*/ 39 h 212"/>
                  <a:gd name="T8" fmla="*/ 47 w 72"/>
                  <a:gd name="T9" fmla="*/ 70 h 212"/>
                  <a:gd name="T10" fmla="*/ 43 w 72"/>
                  <a:gd name="T11" fmla="*/ 86 h 212"/>
                  <a:gd name="T12" fmla="*/ 38 w 72"/>
                  <a:gd name="T13" fmla="*/ 84 h 212"/>
                  <a:gd name="T14" fmla="*/ 20 w 72"/>
                  <a:gd name="T15" fmla="*/ 114 h 212"/>
                  <a:gd name="T16" fmla="*/ 25 w 72"/>
                  <a:gd name="T17" fmla="*/ 116 h 212"/>
                  <a:gd name="T18" fmla="*/ 16 w 72"/>
                  <a:gd name="T19" fmla="*/ 148 h 212"/>
                  <a:gd name="T20" fmla="*/ 0 w 72"/>
                  <a:gd name="T21" fmla="*/ 212 h 212"/>
                  <a:gd name="T22" fmla="*/ 6 w 72"/>
                  <a:gd name="T23" fmla="*/ 212 h 212"/>
                  <a:gd name="T24" fmla="*/ 23 w 72"/>
                  <a:gd name="T25" fmla="*/ 144 h 212"/>
                  <a:gd name="T26" fmla="*/ 36 w 72"/>
                  <a:gd name="T27" fmla="*/ 95 h 212"/>
                  <a:gd name="T28" fmla="*/ 48 w 72"/>
                  <a:gd name="T29" fmla="*/ 100 h 212"/>
                  <a:gd name="T30" fmla="*/ 47 w 72"/>
                  <a:gd name="T31" fmla="*/ 103 h 212"/>
                  <a:gd name="T32" fmla="*/ 51 w 72"/>
                  <a:gd name="T33" fmla="*/ 106 h 212"/>
                  <a:gd name="T34" fmla="*/ 53 w 72"/>
                  <a:gd name="T35" fmla="*/ 93 h 212"/>
                  <a:gd name="T36" fmla="*/ 47 w 72"/>
                  <a:gd name="T37" fmla="*/ 91 h 212"/>
                  <a:gd name="T38" fmla="*/ 54 w 72"/>
                  <a:gd name="T39" fmla="*/ 66 h 212"/>
                  <a:gd name="T40" fmla="*/ 55 w 72"/>
                  <a:gd name="T41" fmla="*/ 36 h 212"/>
                  <a:gd name="T42" fmla="*/ 63 w 72"/>
                  <a:gd name="T43" fmla="*/ 22 h 212"/>
                  <a:gd name="T44" fmla="*/ 72 w 72"/>
                  <a:gd name="T4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2" h="212">
                    <a:moveTo>
                      <a:pt x="72" y="0"/>
                    </a:moveTo>
                    <a:cubicBezTo>
                      <a:pt x="71" y="0"/>
                      <a:pt x="70" y="1"/>
                      <a:pt x="69" y="1"/>
                    </a:cubicBezTo>
                    <a:cubicBezTo>
                      <a:pt x="61" y="4"/>
                      <a:pt x="60" y="20"/>
                      <a:pt x="56" y="26"/>
                    </a:cubicBezTo>
                    <a:cubicBezTo>
                      <a:pt x="53" y="31"/>
                      <a:pt x="48" y="36"/>
                      <a:pt x="48" y="39"/>
                    </a:cubicBezTo>
                    <a:cubicBezTo>
                      <a:pt x="48" y="47"/>
                      <a:pt x="47" y="61"/>
                      <a:pt x="47" y="70"/>
                    </a:cubicBezTo>
                    <a:cubicBezTo>
                      <a:pt x="47" y="74"/>
                      <a:pt x="45" y="81"/>
                      <a:pt x="43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20" y="114"/>
                      <a:pt x="20" y="114"/>
                      <a:pt x="20" y="114"/>
                    </a:cubicBezTo>
                    <a:cubicBezTo>
                      <a:pt x="25" y="116"/>
                      <a:pt x="25" y="116"/>
                      <a:pt x="25" y="116"/>
                    </a:cubicBezTo>
                    <a:cubicBezTo>
                      <a:pt x="22" y="125"/>
                      <a:pt x="19" y="137"/>
                      <a:pt x="16" y="148"/>
                    </a:cubicBezTo>
                    <a:cubicBezTo>
                      <a:pt x="13" y="162"/>
                      <a:pt x="5" y="185"/>
                      <a:pt x="0" y="212"/>
                    </a:cubicBezTo>
                    <a:cubicBezTo>
                      <a:pt x="6" y="212"/>
                      <a:pt x="6" y="212"/>
                      <a:pt x="6" y="212"/>
                    </a:cubicBezTo>
                    <a:cubicBezTo>
                      <a:pt x="11" y="183"/>
                      <a:pt x="19" y="159"/>
                      <a:pt x="23" y="144"/>
                    </a:cubicBezTo>
                    <a:cubicBezTo>
                      <a:pt x="28" y="122"/>
                      <a:pt x="36" y="95"/>
                      <a:pt x="36" y="95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47" y="101"/>
                      <a:pt x="47" y="102"/>
                      <a:pt x="47" y="103"/>
                    </a:cubicBezTo>
                    <a:cubicBezTo>
                      <a:pt x="51" y="106"/>
                      <a:pt x="51" y="106"/>
                      <a:pt x="51" y="106"/>
                    </a:cubicBezTo>
                    <a:cubicBezTo>
                      <a:pt x="52" y="101"/>
                      <a:pt x="52" y="97"/>
                      <a:pt x="53" y="93"/>
                    </a:cubicBezTo>
                    <a:cubicBezTo>
                      <a:pt x="47" y="91"/>
                      <a:pt x="47" y="91"/>
                      <a:pt x="47" y="91"/>
                    </a:cubicBezTo>
                    <a:cubicBezTo>
                      <a:pt x="47" y="91"/>
                      <a:pt x="54" y="75"/>
                      <a:pt x="54" y="66"/>
                    </a:cubicBezTo>
                    <a:cubicBezTo>
                      <a:pt x="54" y="57"/>
                      <a:pt x="55" y="43"/>
                      <a:pt x="55" y="36"/>
                    </a:cubicBezTo>
                    <a:cubicBezTo>
                      <a:pt x="55" y="32"/>
                      <a:pt x="60" y="27"/>
                      <a:pt x="63" y="22"/>
                    </a:cubicBezTo>
                    <a:cubicBezTo>
                      <a:pt x="66" y="17"/>
                      <a:pt x="67" y="5"/>
                      <a:pt x="72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4" name="Rectangle 199">
                <a:extLst>
                  <a:ext uri="{FF2B5EF4-FFF2-40B4-BE49-F238E27FC236}">
                    <a16:creationId xmlns="" xmlns:a16="http://schemas.microsoft.com/office/drawing/2014/main" id="{41F84AA8-382A-4400-AB6A-29C7D7B18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5655"/>
                <a:ext cx="2537" cy="1200"/>
              </a:xfrm>
              <a:prstGeom prst="rect">
                <a:avLst/>
              </a:prstGeom>
              <a:solidFill>
                <a:srgbClr val="EE70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5" name="Rectangle 200">
                <a:extLst>
                  <a:ext uri="{FF2B5EF4-FFF2-40B4-BE49-F238E27FC236}">
                    <a16:creationId xmlns="" xmlns:a16="http://schemas.microsoft.com/office/drawing/2014/main" id="{CCCB005A-BFE5-4ABC-9381-43A3E5F1B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" y="5655"/>
                <a:ext cx="2537" cy="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6" name="Freeform 201">
                <a:extLst>
                  <a:ext uri="{FF2B5EF4-FFF2-40B4-BE49-F238E27FC236}">
                    <a16:creationId xmlns="" xmlns:a16="http://schemas.microsoft.com/office/drawing/2014/main" id="{FB79F705-C00C-48B1-B5FF-4CE96B1C7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5655"/>
                <a:ext cx="346" cy="865"/>
              </a:xfrm>
              <a:custGeom>
                <a:avLst/>
                <a:gdLst>
                  <a:gd name="T0" fmla="*/ 30 w 30"/>
                  <a:gd name="T1" fmla="*/ 0 h 75"/>
                  <a:gd name="T2" fmla="*/ 0 w 30"/>
                  <a:gd name="T3" fmla="*/ 0 h 75"/>
                  <a:gd name="T4" fmla="*/ 0 w 30"/>
                  <a:gd name="T5" fmla="*/ 75 h 75"/>
                  <a:gd name="T6" fmla="*/ 0 w 30"/>
                  <a:gd name="T7" fmla="*/ 75 h 75"/>
                  <a:gd name="T8" fmla="*/ 0 w 30"/>
                  <a:gd name="T9" fmla="*/ 0 h 75"/>
                  <a:gd name="T10" fmla="*/ 30 w 30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75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C0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7" name="Freeform 202">
                <a:extLst>
                  <a:ext uri="{FF2B5EF4-FFF2-40B4-BE49-F238E27FC236}">
                    <a16:creationId xmlns="" xmlns:a16="http://schemas.microsoft.com/office/drawing/2014/main" id="{511E0F51-ADCC-4FB0-911B-5FF43A01D3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3" y="5655"/>
                <a:ext cx="2433" cy="865"/>
              </a:xfrm>
              <a:custGeom>
                <a:avLst/>
                <a:gdLst>
                  <a:gd name="T0" fmla="*/ 30 w 211"/>
                  <a:gd name="T1" fmla="*/ 0 h 75"/>
                  <a:gd name="T2" fmla="*/ 0 w 211"/>
                  <a:gd name="T3" fmla="*/ 0 h 75"/>
                  <a:gd name="T4" fmla="*/ 0 w 211"/>
                  <a:gd name="T5" fmla="*/ 75 h 75"/>
                  <a:gd name="T6" fmla="*/ 17 w 211"/>
                  <a:gd name="T7" fmla="*/ 72 h 75"/>
                  <a:gd name="T8" fmla="*/ 30 w 211"/>
                  <a:gd name="T9" fmla="*/ 0 h 75"/>
                  <a:gd name="T10" fmla="*/ 211 w 211"/>
                  <a:gd name="T11" fmla="*/ 0 h 75"/>
                  <a:gd name="T12" fmla="*/ 190 w 211"/>
                  <a:gd name="T13" fmla="*/ 0 h 75"/>
                  <a:gd name="T14" fmla="*/ 197 w 211"/>
                  <a:gd name="T15" fmla="*/ 38 h 75"/>
                  <a:gd name="T16" fmla="*/ 211 w 211"/>
                  <a:gd name="T1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1" h="75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3" y="74"/>
                      <a:pt x="9" y="73"/>
                      <a:pt x="17" y="72"/>
                    </a:cubicBezTo>
                    <a:cubicBezTo>
                      <a:pt x="30" y="0"/>
                      <a:pt x="30" y="0"/>
                      <a:pt x="30" y="0"/>
                    </a:cubicBezTo>
                    <a:moveTo>
                      <a:pt x="211" y="0"/>
                    </a:moveTo>
                    <a:cubicBezTo>
                      <a:pt x="190" y="0"/>
                      <a:pt x="190" y="0"/>
                      <a:pt x="190" y="0"/>
                    </a:cubicBezTo>
                    <a:cubicBezTo>
                      <a:pt x="197" y="38"/>
                      <a:pt x="197" y="38"/>
                      <a:pt x="197" y="38"/>
                    </a:cubicBezTo>
                    <a:cubicBezTo>
                      <a:pt x="211" y="0"/>
                      <a:pt x="211" y="0"/>
                      <a:pt x="211" y="0"/>
                    </a:cubicBezTo>
                  </a:path>
                </a:pathLst>
              </a:custGeom>
              <a:solidFill>
                <a:srgbClr val="BF5F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8" name="Freeform 203">
                <a:extLst>
                  <a:ext uri="{FF2B5EF4-FFF2-40B4-BE49-F238E27FC236}">
                    <a16:creationId xmlns="" xmlns:a16="http://schemas.microsoft.com/office/drawing/2014/main" id="{F157AE68-C951-47D0-ADBC-4230BCD27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5655"/>
                <a:ext cx="2271" cy="1200"/>
              </a:xfrm>
              <a:custGeom>
                <a:avLst/>
                <a:gdLst>
                  <a:gd name="T0" fmla="*/ 2271 w 2271"/>
                  <a:gd name="T1" fmla="*/ 1200 h 1200"/>
                  <a:gd name="T2" fmla="*/ 0 w 2271"/>
                  <a:gd name="T3" fmla="*/ 1200 h 1200"/>
                  <a:gd name="T4" fmla="*/ 207 w 2271"/>
                  <a:gd name="T5" fmla="*/ 0 h 1200"/>
                  <a:gd name="T6" fmla="*/ 2052 w 2271"/>
                  <a:gd name="T7" fmla="*/ 0 h 1200"/>
                  <a:gd name="T8" fmla="*/ 2271 w 2271"/>
                  <a:gd name="T9" fmla="*/ 12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1" h="1200">
                    <a:moveTo>
                      <a:pt x="2271" y="1200"/>
                    </a:moveTo>
                    <a:lnTo>
                      <a:pt x="0" y="1200"/>
                    </a:lnTo>
                    <a:lnTo>
                      <a:pt x="207" y="0"/>
                    </a:lnTo>
                    <a:lnTo>
                      <a:pt x="2052" y="0"/>
                    </a:lnTo>
                    <a:lnTo>
                      <a:pt x="2271" y="1200"/>
                    </a:lnTo>
                    <a:close/>
                  </a:path>
                </a:pathLst>
              </a:custGeom>
              <a:solidFill>
                <a:srgbClr val="1617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59" name="Freeform 204">
                <a:extLst>
                  <a:ext uri="{FF2B5EF4-FFF2-40B4-BE49-F238E27FC236}">
                    <a16:creationId xmlns="" xmlns:a16="http://schemas.microsoft.com/office/drawing/2014/main" id="{5D6BE59D-1897-486C-AC19-82A254514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5655"/>
                <a:ext cx="2271" cy="1200"/>
              </a:xfrm>
              <a:custGeom>
                <a:avLst/>
                <a:gdLst>
                  <a:gd name="T0" fmla="*/ 2271 w 2271"/>
                  <a:gd name="T1" fmla="*/ 1200 h 1200"/>
                  <a:gd name="T2" fmla="*/ 0 w 2271"/>
                  <a:gd name="T3" fmla="*/ 1200 h 1200"/>
                  <a:gd name="T4" fmla="*/ 207 w 2271"/>
                  <a:gd name="T5" fmla="*/ 0 h 1200"/>
                  <a:gd name="T6" fmla="*/ 2052 w 2271"/>
                  <a:gd name="T7" fmla="*/ 0 h 1200"/>
                  <a:gd name="T8" fmla="*/ 2271 w 2271"/>
                  <a:gd name="T9" fmla="*/ 12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1" h="1200">
                    <a:moveTo>
                      <a:pt x="2271" y="1200"/>
                    </a:moveTo>
                    <a:lnTo>
                      <a:pt x="0" y="1200"/>
                    </a:lnTo>
                    <a:lnTo>
                      <a:pt x="207" y="0"/>
                    </a:lnTo>
                    <a:lnTo>
                      <a:pt x="2052" y="0"/>
                    </a:lnTo>
                    <a:lnTo>
                      <a:pt x="2271" y="12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  <p:sp>
            <p:nvSpPr>
              <p:cNvPr id="260" name="Freeform 205">
                <a:extLst>
                  <a:ext uri="{FF2B5EF4-FFF2-40B4-BE49-F238E27FC236}">
                    <a16:creationId xmlns="" xmlns:a16="http://schemas.microsoft.com/office/drawing/2014/main" id="{15DEC630-2580-4B5B-BFC9-2CEBDCE28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1" y="6855"/>
                <a:ext cx="3321" cy="1233"/>
              </a:xfrm>
              <a:custGeom>
                <a:avLst/>
                <a:gdLst>
                  <a:gd name="T0" fmla="*/ 392 w 3321"/>
                  <a:gd name="T1" fmla="*/ 0 h 1233"/>
                  <a:gd name="T2" fmla="*/ 0 w 3321"/>
                  <a:gd name="T3" fmla="*/ 726 h 1233"/>
                  <a:gd name="T4" fmla="*/ 1661 w 3321"/>
                  <a:gd name="T5" fmla="*/ 1233 h 1233"/>
                  <a:gd name="T6" fmla="*/ 3321 w 3321"/>
                  <a:gd name="T7" fmla="*/ 726 h 1233"/>
                  <a:gd name="T8" fmla="*/ 2929 w 3321"/>
                  <a:gd name="T9" fmla="*/ 0 h 1233"/>
                  <a:gd name="T10" fmla="*/ 392 w 3321"/>
                  <a:gd name="T11" fmla="*/ 0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21" h="1233">
                    <a:moveTo>
                      <a:pt x="392" y="0"/>
                    </a:moveTo>
                    <a:lnTo>
                      <a:pt x="0" y="726"/>
                    </a:lnTo>
                    <a:lnTo>
                      <a:pt x="1661" y="1233"/>
                    </a:lnTo>
                    <a:lnTo>
                      <a:pt x="3321" y="726"/>
                    </a:lnTo>
                    <a:lnTo>
                      <a:pt x="2929" y="0"/>
                    </a:lnTo>
                    <a:lnTo>
                      <a:pt x="392" y="0"/>
                    </a:lnTo>
                    <a:close/>
                  </a:path>
                </a:pathLst>
              </a:custGeom>
              <a:solidFill>
                <a:srgbClr val="E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900"/>
              </a:p>
            </p:txBody>
          </p:sp>
        </p:grpSp>
        <p:sp>
          <p:nvSpPr>
            <p:cNvPr id="16" name="Freeform 207">
              <a:extLst>
                <a:ext uri="{FF2B5EF4-FFF2-40B4-BE49-F238E27FC236}">
                  <a16:creationId xmlns="" xmlns:a16="http://schemas.microsoft.com/office/drawing/2014/main" id="{FF6DFEFB-4AFA-44AB-A66A-CAC99B984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0882313"/>
              <a:ext cx="5272088" cy="1957388"/>
            </a:xfrm>
            <a:custGeom>
              <a:avLst/>
              <a:gdLst>
                <a:gd name="T0" fmla="*/ 392 w 3321"/>
                <a:gd name="T1" fmla="*/ 0 h 1233"/>
                <a:gd name="T2" fmla="*/ 0 w 3321"/>
                <a:gd name="T3" fmla="*/ 726 h 1233"/>
                <a:gd name="T4" fmla="*/ 1661 w 3321"/>
                <a:gd name="T5" fmla="*/ 1233 h 1233"/>
                <a:gd name="T6" fmla="*/ 3321 w 3321"/>
                <a:gd name="T7" fmla="*/ 726 h 1233"/>
                <a:gd name="T8" fmla="*/ 2929 w 3321"/>
                <a:gd name="T9" fmla="*/ 0 h 1233"/>
                <a:gd name="T10" fmla="*/ 392 w 3321"/>
                <a:gd name="T11" fmla="*/ 0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21" h="1233">
                  <a:moveTo>
                    <a:pt x="392" y="0"/>
                  </a:moveTo>
                  <a:lnTo>
                    <a:pt x="0" y="726"/>
                  </a:lnTo>
                  <a:lnTo>
                    <a:pt x="1661" y="1233"/>
                  </a:lnTo>
                  <a:lnTo>
                    <a:pt x="3321" y="726"/>
                  </a:lnTo>
                  <a:lnTo>
                    <a:pt x="2929" y="0"/>
                  </a:lnTo>
                  <a:lnTo>
                    <a:pt x="3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7" name="Freeform 208">
              <a:extLst>
                <a:ext uri="{FF2B5EF4-FFF2-40B4-BE49-F238E27FC236}">
                  <a16:creationId xmlns="" xmlns:a16="http://schemas.microsoft.com/office/drawing/2014/main" id="{F429E674-1FC5-44FF-9D3B-E9C4FD49E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3" y="6835775"/>
              <a:ext cx="7265988" cy="5692775"/>
            </a:xfrm>
            <a:custGeom>
              <a:avLst/>
              <a:gdLst>
                <a:gd name="T0" fmla="*/ 375 w 397"/>
                <a:gd name="T1" fmla="*/ 49 h 311"/>
                <a:gd name="T2" fmla="*/ 361 w 397"/>
                <a:gd name="T3" fmla="*/ 0 h 311"/>
                <a:gd name="T4" fmla="*/ 318 w 397"/>
                <a:gd name="T5" fmla="*/ 17 h 311"/>
                <a:gd name="T6" fmla="*/ 336 w 397"/>
                <a:gd name="T7" fmla="*/ 129 h 311"/>
                <a:gd name="T8" fmla="*/ 311 w 397"/>
                <a:gd name="T9" fmla="*/ 192 h 311"/>
                <a:gd name="T10" fmla="*/ 198 w 397"/>
                <a:gd name="T11" fmla="*/ 184 h 311"/>
                <a:gd name="T12" fmla="*/ 86 w 397"/>
                <a:gd name="T13" fmla="*/ 192 h 311"/>
                <a:gd name="T14" fmla="*/ 61 w 397"/>
                <a:gd name="T15" fmla="*/ 129 h 311"/>
                <a:gd name="T16" fmla="*/ 71 w 397"/>
                <a:gd name="T17" fmla="*/ 26 h 311"/>
                <a:gd name="T18" fmla="*/ 35 w 397"/>
                <a:gd name="T19" fmla="*/ 0 h 311"/>
                <a:gd name="T20" fmla="*/ 22 w 397"/>
                <a:gd name="T21" fmla="*/ 49 h 311"/>
                <a:gd name="T22" fmla="*/ 3 w 397"/>
                <a:gd name="T23" fmla="*/ 162 h 311"/>
                <a:gd name="T24" fmla="*/ 74 w 397"/>
                <a:gd name="T25" fmla="*/ 292 h 311"/>
                <a:gd name="T26" fmla="*/ 198 w 397"/>
                <a:gd name="T27" fmla="*/ 311 h 311"/>
                <a:gd name="T28" fmla="*/ 323 w 397"/>
                <a:gd name="T29" fmla="*/ 292 h 311"/>
                <a:gd name="T30" fmla="*/ 394 w 397"/>
                <a:gd name="T31" fmla="*/ 162 h 311"/>
                <a:gd name="T32" fmla="*/ 375 w 397"/>
                <a:gd name="T33" fmla="*/ 4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11">
                  <a:moveTo>
                    <a:pt x="375" y="49"/>
                  </a:moveTo>
                  <a:cubicBezTo>
                    <a:pt x="370" y="27"/>
                    <a:pt x="361" y="0"/>
                    <a:pt x="361" y="0"/>
                  </a:cubicBezTo>
                  <a:cubicBezTo>
                    <a:pt x="318" y="17"/>
                    <a:pt x="318" y="17"/>
                    <a:pt x="318" y="17"/>
                  </a:cubicBezTo>
                  <a:cubicBezTo>
                    <a:pt x="318" y="17"/>
                    <a:pt x="337" y="99"/>
                    <a:pt x="336" y="129"/>
                  </a:cubicBezTo>
                  <a:cubicBezTo>
                    <a:pt x="334" y="160"/>
                    <a:pt x="321" y="186"/>
                    <a:pt x="311" y="192"/>
                  </a:cubicBezTo>
                  <a:cubicBezTo>
                    <a:pt x="311" y="192"/>
                    <a:pt x="255" y="184"/>
                    <a:pt x="198" y="184"/>
                  </a:cubicBezTo>
                  <a:cubicBezTo>
                    <a:pt x="142" y="184"/>
                    <a:pt x="86" y="192"/>
                    <a:pt x="86" y="192"/>
                  </a:cubicBezTo>
                  <a:cubicBezTo>
                    <a:pt x="76" y="186"/>
                    <a:pt x="63" y="160"/>
                    <a:pt x="61" y="129"/>
                  </a:cubicBezTo>
                  <a:cubicBezTo>
                    <a:pt x="59" y="99"/>
                    <a:pt x="71" y="26"/>
                    <a:pt x="71" y="26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27" y="27"/>
                    <a:pt x="22" y="49"/>
                  </a:cubicBezTo>
                  <a:cubicBezTo>
                    <a:pt x="16" y="71"/>
                    <a:pt x="0" y="116"/>
                    <a:pt x="3" y="162"/>
                  </a:cubicBezTo>
                  <a:cubicBezTo>
                    <a:pt x="6" y="208"/>
                    <a:pt x="74" y="292"/>
                    <a:pt x="74" y="292"/>
                  </a:cubicBezTo>
                  <a:cubicBezTo>
                    <a:pt x="198" y="311"/>
                    <a:pt x="198" y="311"/>
                    <a:pt x="198" y="311"/>
                  </a:cubicBezTo>
                  <a:cubicBezTo>
                    <a:pt x="323" y="292"/>
                    <a:pt x="323" y="292"/>
                    <a:pt x="323" y="292"/>
                  </a:cubicBezTo>
                  <a:cubicBezTo>
                    <a:pt x="323" y="292"/>
                    <a:pt x="391" y="208"/>
                    <a:pt x="394" y="162"/>
                  </a:cubicBezTo>
                  <a:cubicBezTo>
                    <a:pt x="397" y="116"/>
                    <a:pt x="380" y="71"/>
                    <a:pt x="375" y="49"/>
                  </a:cubicBezTo>
                </a:path>
              </a:pathLst>
            </a:custGeom>
            <a:solidFill>
              <a:srgbClr val="D0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" name="Freeform 209">
              <a:extLst>
                <a:ext uri="{FF2B5EF4-FFF2-40B4-BE49-F238E27FC236}">
                  <a16:creationId xmlns="" xmlns:a16="http://schemas.microsoft.com/office/drawing/2014/main" id="{28473BC6-1093-452C-A8C9-AC369B4FE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3" y="6835775"/>
              <a:ext cx="3751263" cy="5692775"/>
            </a:xfrm>
            <a:custGeom>
              <a:avLst/>
              <a:gdLst>
                <a:gd name="T0" fmla="*/ 87 w 205"/>
                <a:gd name="T1" fmla="*/ 292 h 311"/>
                <a:gd name="T2" fmla="*/ 15 w 205"/>
                <a:gd name="T3" fmla="*/ 162 h 311"/>
                <a:gd name="T4" fmla="*/ 34 w 205"/>
                <a:gd name="T5" fmla="*/ 49 h 311"/>
                <a:gd name="T6" fmla="*/ 47 w 205"/>
                <a:gd name="T7" fmla="*/ 5 h 311"/>
                <a:gd name="T8" fmla="*/ 35 w 205"/>
                <a:gd name="T9" fmla="*/ 0 h 311"/>
                <a:gd name="T10" fmla="*/ 22 w 205"/>
                <a:gd name="T11" fmla="*/ 49 h 311"/>
                <a:gd name="T12" fmla="*/ 3 w 205"/>
                <a:gd name="T13" fmla="*/ 162 h 311"/>
                <a:gd name="T14" fmla="*/ 74 w 205"/>
                <a:gd name="T15" fmla="*/ 292 h 311"/>
                <a:gd name="T16" fmla="*/ 198 w 205"/>
                <a:gd name="T17" fmla="*/ 311 h 311"/>
                <a:gd name="T18" fmla="*/ 205 w 205"/>
                <a:gd name="T19" fmla="*/ 310 h 311"/>
                <a:gd name="T20" fmla="*/ 87 w 205"/>
                <a:gd name="T21" fmla="*/ 292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311">
                  <a:moveTo>
                    <a:pt x="87" y="292"/>
                  </a:moveTo>
                  <a:cubicBezTo>
                    <a:pt x="87" y="292"/>
                    <a:pt x="18" y="208"/>
                    <a:pt x="15" y="162"/>
                  </a:cubicBezTo>
                  <a:cubicBezTo>
                    <a:pt x="12" y="116"/>
                    <a:pt x="29" y="71"/>
                    <a:pt x="34" y="49"/>
                  </a:cubicBezTo>
                  <a:cubicBezTo>
                    <a:pt x="38" y="32"/>
                    <a:pt x="44" y="13"/>
                    <a:pt x="47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27" y="27"/>
                    <a:pt x="22" y="49"/>
                  </a:cubicBezTo>
                  <a:cubicBezTo>
                    <a:pt x="16" y="71"/>
                    <a:pt x="0" y="116"/>
                    <a:pt x="3" y="162"/>
                  </a:cubicBezTo>
                  <a:cubicBezTo>
                    <a:pt x="6" y="208"/>
                    <a:pt x="74" y="292"/>
                    <a:pt x="74" y="292"/>
                  </a:cubicBezTo>
                  <a:cubicBezTo>
                    <a:pt x="198" y="311"/>
                    <a:pt x="198" y="311"/>
                    <a:pt x="198" y="311"/>
                  </a:cubicBezTo>
                  <a:cubicBezTo>
                    <a:pt x="205" y="310"/>
                    <a:pt x="205" y="310"/>
                    <a:pt x="205" y="310"/>
                  </a:cubicBezTo>
                  <a:cubicBezTo>
                    <a:pt x="87" y="292"/>
                    <a:pt x="87" y="292"/>
                    <a:pt x="87" y="292"/>
                  </a:cubicBezTo>
                </a:path>
              </a:pathLst>
            </a:custGeom>
            <a:solidFill>
              <a:srgbClr val="C2C3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9" name="Freeform 210">
              <a:extLst>
                <a:ext uri="{FF2B5EF4-FFF2-40B4-BE49-F238E27FC236}">
                  <a16:creationId xmlns="" xmlns:a16="http://schemas.microsoft.com/office/drawing/2014/main" id="{FF6733C3-0528-47E4-93B0-7ACA4746A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0138" y="4840288"/>
              <a:ext cx="822325" cy="420688"/>
            </a:xfrm>
            <a:custGeom>
              <a:avLst/>
              <a:gdLst>
                <a:gd name="T0" fmla="*/ 45 w 45"/>
                <a:gd name="T1" fmla="*/ 7 h 23"/>
                <a:gd name="T2" fmla="*/ 31 w 45"/>
                <a:gd name="T3" fmla="*/ 3 h 23"/>
                <a:gd name="T4" fmla="*/ 4 w 45"/>
                <a:gd name="T5" fmla="*/ 12 h 23"/>
                <a:gd name="T6" fmla="*/ 8 w 45"/>
                <a:gd name="T7" fmla="*/ 22 h 23"/>
                <a:gd name="T8" fmla="*/ 31 w 45"/>
                <a:gd name="T9" fmla="*/ 16 h 23"/>
                <a:gd name="T10" fmla="*/ 45 w 45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3">
                  <a:moveTo>
                    <a:pt x="45" y="7"/>
                  </a:moveTo>
                  <a:cubicBezTo>
                    <a:pt x="45" y="7"/>
                    <a:pt x="40" y="0"/>
                    <a:pt x="31" y="3"/>
                  </a:cubicBezTo>
                  <a:cubicBezTo>
                    <a:pt x="23" y="6"/>
                    <a:pt x="8" y="11"/>
                    <a:pt x="4" y="12"/>
                  </a:cubicBezTo>
                  <a:cubicBezTo>
                    <a:pt x="0" y="13"/>
                    <a:pt x="1" y="22"/>
                    <a:pt x="8" y="22"/>
                  </a:cubicBezTo>
                  <a:cubicBezTo>
                    <a:pt x="15" y="23"/>
                    <a:pt x="31" y="16"/>
                    <a:pt x="31" y="16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DCA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" name="Freeform 211">
              <a:extLst>
                <a:ext uri="{FF2B5EF4-FFF2-40B4-BE49-F238E27FC236}">
                  <a16:creationId xmlns="" xmlns:a16="http://schemas.microsoft.com/office/drawing/2014/main" id="{D005A3CC-7954-4A6C-B3A7-7FD9322B1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1776" y="8374063"/>
              <a:ext cx="677863" cy="1976438"/>
            </a:xfrm>
            <a:custGeom>
              <a:avLst/>
              <a:gdLst>
                <a:gd name="T0" fmla="*/ 24 w 37"/>
                <a:gd name="T1" fmla="*/ 0 h 108"/>
                <a:gd name="T2" fmla="*/ 11 w 37"/>
                <a:gd name="T3" fmla="*/ 0 h 108"/>
                <a:gd name="T4" fmla="*/ 0 w 37"/>
                <a:gd name="T5" fmla="*/ 33 h 108"/>
                <a:gd name="T6" fmla="*/ 9 w 37"/>
                <a:gd name="T7" fmla="*/ 33 h 108"/>
                <a:gd name="T8" fmla="*/ 9 w 37"/>
                <a:gd name="T9" fmla="*/ 33 h 108"/>
                <a:gd name="T10" fmla="*/ 9 w 37"/>
                <a:gd name="T11" fmla="*/ 108 h 108"/>
                <a:gd name="T12" fmla="*/ 12 w 37"/>
                <a:gd name="T13" fmla="*/ 108 h 108"/>
                <a:gd name="T14" fmla="*/ 37 w 37"/>
                <a:gd name="T15" fmla="*/ 45 h 108"/>
                <a:gd name="T16" fmla="*/ 36 w 37"/>
                <a:gd name="T17" fmla="*/ 33 h 108"/>
                <a:gd name="T18" fmla="*/ 29 w 37"/>
                <a:gd name="T19" fmla="*/ 33 h 108"/>
                <a:gd name="T20" fmla="*/ 24 w 37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08">
                  <a:moveTo>
                    <a:pt x="2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11" y="108"/>
                    <a:pt x="12" y="108"/>
                    <a:pt x="12" y="108"/>
                  </a:cubicBezTo>
                  <a:cubicBezTo>
                    <a:pt x="22" y="102"/>
                    <a:pt x="35" y="76"/>
                    <a:pt x="37" y="45"/>
                  </a:cubicBezTo>
                  <a:cubicBezTo>
                    <a:pt x="37" y="42"/>
                    <a:pt x="37" y="37"/>
                    <a:pt x="36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25"/>
                    <a:pt x="27" y="12"/>
                    <a:pt x="24" y="0"/>
                  </a:cubicBezTo>
                </a:path>
              </a:pathLst>
            </a:custGeom>
            <a:solidFill>
              <a:srgbClr val="C0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2" name="Freeform 212">
              <a:extLst>
                <a:ext uri="{FF2B5EF4-FFF2-40B4-BE49-F238E27FC236}">
                  <a16:creationId xmlns="" xmlns:a16="http://schemas.microsoft.com/office/drawing/2014/main" id="{C45D0D9F-7181-4A9E-916A-C78BB1AF6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3388" y="8062913"/>
              <a:ext cx="238125" cy="311150"/>
            </a:xfrm>
            <a:custGeom>
              <a:avLst/>
              <a:gdLst>
                <a:gd name="T0" fmla="*/ 10 w 13"/>
                <a:gd name="T1" fmla="*/ 0 h 17"/>
                <a:gd name="T2" fmla="*/ 6 w 13"/>
                <a:gd name="T3" fmla="*/ 0 h 17"/>
                <a:gd name="T4" fmla="*/ 0 w 13"/>
                <a:gd name="T5" fmla="*/ 17 h 17"/>
                <a:gd name="T6" fmla="*/ 13 w 13"/>
                <a:gd name="T7" fmla="*/ 17 h 17"/>
                <a:gd name="T8" fmla="*/ 10 w 1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1"/>
                    <a:pt x="11" y="5"/>
                    <a:pt x="10" y="0"/>
                  </a:cubicBezTo>
                </a:path>
              </a:pathLst>
            </a:custGeom>
            <a:solidFill>
              <a:srgbClr val="959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3" name="Freeform 213">
              <a:extLst>
                <a:ext uri="{FF2B5EF4-FFF2-40B4-BE49-F238E27FC236}">
                  <a16:creationId xmlns="" xmlns:a16="http://schemas.microsoft.com/office/drawing/2014/main" id="{1E654CF6-1611-424B-97E3-139CE4C33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926" y="8026400"/>
              <a:ext cx="73025" cy="36513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0 h 2"/>
                <a:gd name="T4" fmla="*/ 0 w 4"/>
                <a:gd name="T5" fmla="*/ 2 h 2"/>
                <a:gd name="T6" fmla="*/ 4 w 4"/>
                <a:gd name="T7" fmla="*/ 2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0"/>
                  </a:cubicBezTo>
                </a:path>
              </a:pathLst>
            </a:custGeom>
            <a:solidFill>
              <a:srgbClr val="324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4" name="Freeform 214">
              <a:extLst>
                <a:ext uri="{FF2B5EF4-FFF2-40B4-BE49-F238E27FC236}">
                  <a16:creationId xmlns="" xmlns:a16="http://schemas.microsoft.com/office/drawing/2014/main" id="{70E46BA6-8401-4D29-8471-F9062F6A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1976" y="7953375"/>
              <a:ext cx="36513" cy="73025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4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1"/>
                    <a:pt x="2" y="0"/>
                  </a:cubicBezTo>
                </a:path>
              </a:pathLst>
            </a:custGeom>
            <a:solidFill>
              <a:srgbClr val="C0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5" name="Freeform 215">
              <a:extLst>
                <a:ext uri="{FF2B5EF4-FFF2-40B4-BE49-F238E27FC236}">
                  <a16:creationId xmlns="" xmlns:a16="http://schemas.microsoft.com/office/drawing/2014/main" id="{F3C7EF72-46F4-44C4-A9A6-29C463A9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1513" y="8374063"/>
              <a:ext cx="219075" cy="603250"/>
            </a:xfrm>
            <a:custGeom>
              <a:avLst/>
              <a:gdLst>
                <a:gd name="T0" fmla="*/ 8 w 12"/>
                <a:gd name="T1" fmla="*/ 0 h 33"/>
                <a:gd name="T2" fmla="*/ 0 w 12"/>
                <a:gd name="T3" fmla="*/ 0 h 33"/>
                <a:gd name="T4" fmla="*/ 5 w 12"/>
                <a:gd name="T5" fmla="*/ 33 h 33"/>
                <a:gd name="T6" fmla="*/ 12 w 12"/>
                <a:gd name="T7" fmla="*/ 33 h 33"/>
                <a:gd name="T8" fmla="*/ 8 w 12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2"/>
                    <a:pt x="5" y="25"/>
                    <a:pt x="5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23"/>
                    <a:pt x="10" y="12"/>
                    <a:pt x="8" y="0"/>
                  </a:cubicBezTo>
                </a:path>
              </a:pathLst>
            </a:cu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6" name="Freeform 216">
              <a:extLst>
                <a:ext uri="{FF2B5EF4-FFF2-40B4-BE49-F238E27FC236}">
                  <a16:creationId xmlns="" xmlns:a16="http://schemas.microsoft.com/office/drawing/2014/main" id="{CBAC66FE-77A9-4CA9-B98E-163EBC79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951" y="8062913"/>
              <a:ext cx="201613" cy="311150"/>
            </a:xfrm>
            <a:custGeom>
              <a:avLst/>
              <a:gdLst>
                <a:gd name="T0" fmla="*/ 9 w 11"/>
                <a:gd name="T1" fmla="*/ 0 h 17"/>
                <a:gd name="T2" fmla="*/ 0 w 11"/>
                <a:gd name="T3" fmla="*/ 0 h 17"/>
                <a:gd name="T4" fmla="*/ 3 w 11"/>
                <a:gd name="T5" fmla="*/ 17 h 17"/>
                <a:gd name="T6" fmla="*/ 11 w 11"/>
                <a:gd name="T7" fmla="*/ 17 h 17"/>
                <a:gd name="T8" fmla="*/ 9 w 1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1"/>
                    <a:pt x="10" y="5"/>
                    <a:pt x="9" y="0"/>
                  </a:cubicBezTo>
                </a:path>
              </a:pathLst>
            </a:custGeom>
            <a:solidFill>
              <a:srgbClr val="7A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7" name="Freeform 217">
              <a:extLst>
                <a:ext uri="{FF2B5EF4-FFF2-40B4-BE49-F238E27FC236}">
                  <a16:creationId xmlns="" xmlns:a16="http://schemas.microsoft.com/office/drawing/2014/main" id="{405085EB-4A5A-47EC-950E-640D90BBA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488" y="8026400"/>
              <a:ext cx="182563" cy="36513"/>
            </a:xfrm>
            <a:custGeom>
              <a:avLst/>
              <a:gdLst>
                <a:gd name="T0" fmla="*/ 9 w 10"/>
                <a:gd name="T1" fmla="*/ 0 h 2"/>
                <a:gd name="T2" fmla="*/ 0 w 10"/>
                <a:gd name="T3" fmla="*/ 0 h 2"/>
                <a:gd name="T4" fmla="*/ 1 w 10"/>
                <a:gd name="T5" fmla="*/ 2 h 2"/>
                <a:gd name="T6" fmla="*/ 10 w 10"/>
                <a:gd name="T7" fmla="*/ 2 h 2"/>
                <a:gd name="T8" fmla="*/ 9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9" y="0"/>
                  </a:cubicBezTo>
                </a:path>
              </a:pathLst>
            </a:custGeom>
            <a:solidFill>
              <a:srgbClr val="2E42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8" name="Freeform 218">
              <a:extLst>
                <a:ext uri="{FF2B5EF4-FFF2-40B4-BE49-F238E27FC236}">
                  <a16:creationId xmlns="" xmlns:a16="http://schemas.microsoft.com/office/drawing/2014/main" id="{B75B2092-1BD9-45A8-98D9-61BF3E4A7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488" y="7623175"/>
              <a:ext cx="165100" cy="403225"/>
            </a:xfrm>
            <a:custGeom>
              <a:avLst/>
              <a:gdLst>
                <a:gd name="T0" fmla="*/ 4 w 9"/>
                <a:gd name="T1" fmla="*/ 0 h 22"/>
                <a:gd name="T2" fmla="*/ 2 w 9"/>
                <a:gd name="T3" fmla="*/ 10 h 22"/>
                <a:gd name="T4" fmla="*/ 0 w 9"/>
                <a:gd name="T5" fmla="*/ 18 h 22"/>
                <a:gd name="T6" fmla="*/ 0 w 9"/>
                <a:gd name="T7" fmla="*/ 22 h 22"/>
                <a:gd name="T8" fmla="*/ 9 w 9"/>
                <a:gd name="T9" fmla="*/ 22 h 22"/>
                <a:gd name="T10" fmla="*/ 5 w 9"/>
                <a:gd name="T11" fmla="*/ 0 h 22"/>
                <a:gd name="T12" fmla="*/ 4 w 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0"/>
                  </a:moveTo>
                  <a:cubicBezTo>
                    <a:pt x="2" y="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14"/>
                    <a:pt x="6" y="7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9" name="Freeform 219">
              <a:extLst>
                <a:ext uri="{FF2B5EF4-FFF2-40B4-BE49-F238E27FC236}">
                  <a16:creationId xmlns="" xmlns:a16="http://schemas.microsoft.com/office/drawing/2014/main" id="{5F392129-C278-4313-B5BF-78C811612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6" y="8977313"/>
              <a:ext cx="0" cy="1373188"/>
            </a:xfrm>
            <a:custGeom>
              <a:avLst/>
              <a:gdLst>
                <a:gd name="T0" fmla="*/ 0 h 75"/>
                <a:gd name="T1" fmla="*/ 0 h 75"/>
                <a:gd name="T2" fmla="*/ 75 h 75"/>
                <a:gd name="T3" fmla="*/ 75 h 75"/>
                <a:gd name="T4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F5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2" name="Freeform 220">
              <a:extLst>
                <a:ext uri="{FF2B5EF4-FFF2-40B4-BE49-F238E27FC236}">
                  <a16:creationId xmlns="" xmlns:a16="http://schemas.microsoft.com/office/drawing/2014/main" id="{7C77AC41-A922-46AA-BFA1-C182B181A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8977313"/>
              <a:ext cx="420688" cy="1373188"/>
            </a:xfrm>
            <a:custGeom>
              <a:avLst/>
              <a:gdLst>
                <a:gd name="T0" fmla="*/ 23 w 23"/>
                <a:gd name="T1" fmla="*/ 0 h 75"/>
                <a:gd name="T2" fmla="*/ 14 w 23"/>
                <a:gd name="T3" fmla="*/ 0 h 75"/>
                <a:gd name="T4" fmla="*/ 0 w 23"/>
                <a:gd name="T5" fmla="*/ 38 h 75"/>
                <a:gd name="T6" fmla="*/ 6 w 23"/>
                <a:gd name="T7" fmla="*/ 72 h 75"/>
                <a:gd name="T8" fmla="*/ 23 w 23"/>
                <a:gd name="T9" fmla="*/ 75 h 75"/>
                <a:gd name="T10" fmla="*/ 23 w 23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5">
                  <a:moveTo>
                    <a:pt x="2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14" y="73"/>
                    <a:pt x="20" y="74"/>
                    <a:pt x="23" y="75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9E5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3" name="Freeform 221">
              <a:extLst>
                <a:ext uri="{FF2B5EF4-FFF2-40B4-BE49-F238E27FC236}">
                  <a16:creationId xmlns="" xmlns:a16="http://schemas.microsoft.com/office/drawing/2014/main" id="{65127E3B-B2AD-497E-80AC-FF55830C5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76" y="9674225"/>
              <a:ext cx="311150" cy="622300"/>
            </a:xfrm>
            <a:custGeom>
              <a:avLst/>
              <a:gdLst>
                <a:gd name="T0" fmla="*/ 11 w 17"/>
                <a:gd name="T1" fmla="*/ 0 h 34"/>
                <a:gd name="T2" fmla="*/ 0 w 17"/>
                <a:gd name="T3" fmla="*/ 33 h 34"/>
                <a:gd name="T4" fmla="*/ 17 w 17"/>
                <a:gd name="T5" fmla="*/ 34 h 34"/>
                <a:gd name="T6" fmla="*/ 11 w 1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4">
                  <a:moveTo>
                    <a:pt x="1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6" y="33"/>
                    <a:pt x="12" y="34"/>
                    <a:pt x="17" y="3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0E1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4" name="Freeform 222">
              <a:extLst>
                <a:ext uri="{FF2B5EF4-FFF2-40B4-BE49-F238E27FC236}">
                  <a16:creationId xmlns="" xmlns:a16="http://schemas.microsoft.com/office/drawing/2014/main" id="{27CC69FF-397A-48D9-8A17-EFA07A6BE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76" y="7623175"/>
              <a:ext cx="1500188" cy="2892425"/>
            </a:xfrm>
            <a:custGeom>
              <a:avLst/>
              <a:gdLst>
                <a:gd name="T0" fmla="*/ 50 w 82"/>
                <a:gd name="T1" fmla="*/ 0 h 158"/>
                <a:gd name="T2" fmla="*/ 54 w 82"/>
                <a:gd name="T3" fmla="*/ 22 h 158"/>
                <a:gd name="T4" fmla="*/ 55 w 82"/>
                <a:gd name="T5" fmla="*/ 24 h 158"/>
                <a:gd name="T6" fmla="*/ 57 w 82"/>
                <a:gd name="T7" fmla="*/ 41 h 158"/>
                <a:gd name="T8" fmla="*/ 61 w 82"/>
                <a:gd name="T9" fmla="*/ 74 h 158"/>
                <a:gd name="T10" fmla="*/ 62 w 82"/>
                <a:gd name="T11" fmla="*/ 86 h 158"/>
                <a:gd name="T12" fmla="*/ 37 w 82"/>
                <a:gd name="T13" fmla="*/ 149 h 158"/>
                <a:gd name="T14" fmla="*/ 34 w 82"/>
                <a:gd name="T15" fmla="*/ 149 h 158"/>
                <a:gd name="T16" fmla="*/ 34 w 82"/>
                <a:gd name="T17" fmla="*/ 149 h 158"/>
                <a:gd name="T18" fmla="*/ 17 w 82"/>
                <a:gd name="T19" fmla="*/ 146 h 158"/>
                <a:gd name="T20" fmla="*/ 0 w 82"/>
                <a:gd name="T21" fmla="*/ 145 h 158"/>
                <a:gd name="T22" fmla="*/ 0 w 82"/>
                <a:gd name="T23" fmla="*/ 145 h 158"/>
                <a:gd name="T24" fmla="*/ 45 w 82"/>
                <a:gd name="T25" fmla="*/ 157 h 158"/>
                <a:gd name="T26" fmla="*/ 46 w 82"/>
                <a:gd name="T27" fmla="*/ 158 h 158"/>
                <a:gd name="T28" fmla="*/ 64 w 82"/>
                <a:gd name="T29" fmla="*/ 39 h 158"/>
                <a:gd name="T30" fmla="*/ 50 w 82"/>
                <a:gd name="T31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158">
                  <a:moveTo>
                    <a:pt x="50" y="0"/>
                  </a:moveTo>
                  <a:cubicBezTo>
                    <a:pt x="51" y="7"/>
                    <a:pt x="53" y="14"/>
                    <a:pt x="54" y="22"/>
                  </a:cubicBezTo>
                  <a:cubicBezTo>
                    <a:pt x="54" y="23"/>
                    <a:pt x="54" y="23"/>
                    <a:pt x="55" y="24"/>
                  </a:cubicBezTo>
                  <a:cubicBezTo>
                    <a:pt x="56" y="29"/>
                    <a:pt x="57" y="35"/>
                    <a:pt x="57" y="41"/>
                  </a:cubicBezTo>
                  <a:cubicBezTo>
                    <a:pt x="59" y="53"/>
                    <a:pt x="61" y="64"/>
                    <a:pt x="61" y="74"/>
                  </a:cubicBezTo>
                  <a:cubicBezTo>
                    <a:pt x="62" y="78"/>
                    <a:pt x="62" y="83"/>
                    <a:pt x="62" y="86"/>
                  </a:cubicBezTo>
                  <a:cubicBezTo>
                    <a:pt x="60" y="117"/>
                    <a:pt x="47" y="143"/>
                    <a:pt x="37" y="149"/>
                  </a:cubicBezTo>
                  <a:cubicBezTo>
                    <a:pt x="37" y="149"/>
                    <a:pt x="36" y="149"/>
                    <a:pt x="34" y="149"/>
                  </a:cubicBezTo>
                  <a:cubicBezTo>
                    <a:pt x="34" y="149"/>
                    <a:pt x="34" y="149"/>
                    <a:pt x="34" y="149"/>
                  </a:cubicBezTo>
                  <a:cubicBezTo>
                    <a:pt x="31" y="148"/>
                    <a:pt x="25" y="147"/>
                    <a:pt x="17" y="146"/>
                  </a:cubicBezTo>
                  <a:cubicBezTo>
                    <a:pt x="12" y="146"/>
                    <a:pt x="6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28" y="150"/>
                    <a:pt x="45" y="157"/>
                  </a:cubicBezTo>
                  <a:cubicBezTo>
                    <a:pt x="46" y="157"/>
                    <a:pt x="46" y="158"/>
                    <a:pt x="46" y="158"/>
                  </a:cubicBezTo>
                  <a:cubicBezTo>
                    <a:pt x="57" y="158"/>
                    <a:pt x="82" y="103"/>
                    <a:pt x="64" y="39"/>
                  </a:cubicBezTo>
                  <a:cubicBezTo>
                    <a:pt x="56" y="13"/>
                    <a:pt x="52" y="3"/>
                    <a:pt x="50" y="0"/>
                  </a:cubicBezTo>
                </a:path>
              </a:pathLst>
            </a:custGeom>
            <a:solidFill>
              <a:srgbClr val="A3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5" name="Freeform 223">
              <a:extLst>
                <a:ext uri="{FF2B5EF4-FFF2-40B4-BE49-F238E27FC236}">
                  <a16:creationId xmlns="" xmlns:a16="http://schemas.microsoft.com/office/drawing/2014/main" id="{0404573E-45B5-492B-99C1-AC6E824EE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345988"/>
              <a:ext cx="5272088" cy="677863"/>
            </a:xfrm>
            <a:custGeom>
              <a:avLst/>
              <a:gdLst>
                <a:gd name="T0" fmla="*/ 144 w 288"/>
                <a:gd name="T1" fmla="*/ 19 h 37"/>
                <a:gd name="T2" fmla="*/ 18 w 288"/>
                <a:gd name="T3" fmla="*/ 3 h 37"/>
                <a:gd name="T4" fmla="*/ 0 w 288"/>
                <a:gd name="T5" fmla="*/ 6 h 37"/>
                <a:gd name="T6" fmla="*/ 18 w 288"/>
                <a:gd name="T7" fmla="*/ 20 h 37"/>
                <a:gd name="T8" fmla="*/ 144 w 288"/>
                <a:gd name="T9" fmla="*/ 37 h 37"/>
                <a:gd name="T10" fmla="*/ 271 w 288"/>
                <a:gd name="T11" fmla="*/ 20 h 37"/>
                <a:gd name="T12" fmla="*/ 288 w 288"/>
                <a:gd name="T13" fmla="*/ 6 h 37"/>
                <a:gd name="T14" fmla="*/ 271 w 288"/>
                <a:gd name="T15" fmla="*/ 3 h 37"/>
                <a:gd name="T16" fmla="*/ 144 w 288"/>
                <a:gd name="T17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37">
                  <a:moveTo>
                    <a:pt x="144" y="19"/>
                  </a:moveTo>
                  <a:cubicBezTo>
                    <a:pt x="72" y="19"/>
                    <a:pt x="18" y="3"/>
                    <a:pt x="18" y="3"/>
                  </a:cubicBezTo>
                  <a:cubicBezTo>
                    <a:pt x="8" y="0"/>
                    <a:pt x="0" y="1"/>
                    <a:pt x="0" y="6"/>
                  </a:cubicBezTo>
                  <a:cubicBezTo>
                    <a:pt x="0" y="11"/>
                    <a:pt x="8" y="17"/>
                    <a:pt x="18" y="20"/>
                  </a:cubicBezTo>
                  <a:cubicBezTo>
                    <a:pt x="18" y="20"/>
                    <a:pt x="72" y="37"/>
                    <a:pt x="144" y="37"/>
                  </a:cubicBezTo>
                  <a:cubicBezTo>
                    <a:pt x="217" y="37"/>
                    <a:pt x="271" y="20"/>
                    <a:pt x="271" y="20"/>
                  </a:cubicBezTo>
                  <a:cubicBezTo>
                    <a:pt x="280" y="17"/>
                    <a:pt x="288" y="11"/>
                    <a:pt x="288" y="6"/>
                  </a:cubicBezTo>
                  <a:cubicBezTo>
                    <a:pt x="288" y="1"/>
                    <a:pt x="280" y="0"/>
                    <a:pt x="271" y="3"/>
                  </a:cubicBezTo>
                  <a:cubicBezTo>
                    <a:pt x="271" y="3"/>
                    <a:pt x="217" y="19"/>
                    <a:pt x="144" y="19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6" name="Freeform 224">
              <a:extLst>
                <a:ext uri="{FF2B5EF4-FFF2-40B4-BE49-F238E27FC236}">
                  <a16:creationId xmlns="" xmlns:a16="http://schemas.microsoft.com/office/drawing/2014/main" id="{AFF61E57-5A5A-45F9-9866-41325F447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6" y="12017375"/>
              <a:ext cx="5618163" cy="712788"/>
            </a:xfrm>
            <a:custGeom>
              <a:avLst/>
              <a:gdLst>
                <a:gd name="T0" fmla="*/ 153 w 307"/>
                <a:gd name="T1" fmla="*/ 21 h 39"/>
                <a:gd name="T2" fmla="*/ 19 w 307"/>
                <a:gd name="T3" fmla="*/ 3 h 39"/>
                <a:gd name="T4" fmla="*/ 0 w 307"/>
                <a:gd name="T5" fmla="*/ 6 h 39"/>
                <a:gd name="T6" fmla="*/ 19 w 307"/>
                <a:gd name="T7" fmla="*/ 21 h 39"/>
                <a:gd name="T8" fmla="*/ 153 w 307"/>
                <a:gd name="T9" fmla="*/ 39 h 39"/>
                <a:gd name="T10" fmla="*/ 288 w 307"/>
                <a:gd name="T11" fmla="*/ 21 h 39"/>
                <a:gd name="T12" fmla="*/ 307 w 307"/>
                <a:gd name="T13" fmla="*/ 6 h 39"/>
                <a:gd name="T14" fmla="*/ 288 w 307"/>
                <a:gd name="T15" fmla="*/ 3 h 39"/>
                <a:gd name="T16" fmla="*/ 153 w 307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9">
                  <a:moveTo>
                    <a:pt x="153" y="21"/>
                  </a:moveTo>
                  <a:cubicBezTo>
                    <a:pt x="76" y="21"/>
                    <a:pt x="19" y="3"/>
                    <a:pt x="19" y="3"/>
                  </a:cubicBezTo>
                  <a:cubicBezTo>
                    <a:pt x="8" y="0"/>
                    <a:pt x="0" y="1"/>
                    <a:pt x="0" y="6"/>
                  </a:cubicBezTo>
                  <a:cubicBezTo>
                    <a:pt x="0" y="11"/>
                    <a:pt x="8" y="18"/>
                    <a:pt x="19" y="21"/>
                  </a:cubicBezTo>
                  <a:cubicBezTo>
                    <a:pt x="19" y="21"/>
                    <a:pt x="76" y="39"/>
                    <a:pt x="153" y="39"/>
                  </a:cubicBezTo>
                  <a:cubicBezTo>
                    <a:pt x="230" y="39"/>
                    <a:pt x="288" y="21"/>
                    <a:pt x="288" y="21"/>
                  </a:cubicBezTo>
                  <a:cubicBezTo>
                    <a:pt x="299" y="18"/>
                    <a:pt x="307" y="11"/>
                    <a:pt x="307" y="6"/>
                  </a:cubicBezTo>
                  <a:cubicBezTo>
                    <a:pt x="307" y="1"/>
                    <a:pt x="299" y="0"/>
                    <a:pt x="288" y="3"/>
                  </a:cubicBezTo>
                  <a:cubicBezTo>
                    <a:pt x="288" y="3"/>
                    <a:pt x="230" y="21"/>
                    <a:pt x="153" y="21"/>
                  </a:cubicBezTo>
                </a:path>
              </a:pathLst>
            </a:custGeom>
            <a:solidFill>
              <a:srgbClr val="EE70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7" name="Freeform 225">
              <a:extLst>
                <a:ext uri="{FF2B5EF4-FFF2-40B4-BE49-F238E27FC236}">
                  <a16:creationId xmlns="" xmlns:a16="http://schemas.microsoft.com/office/drawing/2014/main" id="{0064CDD0-7EB5-4026-B56C-61CF00BE3B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6138" y="12382500"/>
              <a:ext cx="5253038" cy="439738"/>
            </a:xfrm>
            <a:custGeom>
              <a:avLst/>
              <a:gdLst>
                <a:gd name="T0" fmla="*/ 4 w 287"/>
                <a:gd name="T1" fmla="*/ 0 h 24"/>
                <a:gd name="T2" fmla="*/ 0 w 287"/>
                <a:gd name="T3" fmla="*/ 3 h 24"/>
                <a:gd name="T4" fmla="*/ 9 w 287"/>
                <a:gd name="T5" fmla="*/ 7 h 24"/>
                <a:gd name="T6" fmla="*/ 116 w 287"/>
                <a:gd name="T7" fmla="*/ 24 h 24"/>
                <a:gd name="T8" fmla="*/ 103 w 287"/>
                <a:gd name="T9" fmla="*/ 17 h 24"/>
                <a:gd name="T10" fmla="*/ 9 w 287"/>
                <a:gd name="T11" fmla="*/ 1 h 24"/>
                <a:gd name="T12" fmla="*/ 4 w 287"/>
                <a:gd name="T13" fmla="*/ 0 h 24"/>
                <a:gd name="T14" fmla="*/ 283 w 287"/>
                <a:gd name="T15" fmla="*/ 0 h 24"/>
                <a:gd name="T16" fmla="*/ 278 w 287"/>
                <a:gd name="T17" fmla="*/ 1 h 24"/>
                <a:gd name="T18" fmla="*/ 184 w 287"/>
                <a:gd name="T19" fmla="*/ 17 h 24"/>
                <a:gd name="T20" fmla="*/ 170 w 287"/>
                <a:gd name="T21" fmla="*/ 24 h 24"/>
                <a:gd name="T22" fmla="*/ 278 w 287"/>
                <a:gd name="T23" fmla="*/ 7 h 24"/>
                <a:gd name="T24" fmla="*/ 287 w 287"/>
                <a:gd name="T25" fmla="*/ 3 h 24"/>
                <a:gd name="T26" fmla="*/ 283 w 287"/>
                <a:gd name="T2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7" h="24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2" y="5"/>
                    <a:pt x="5" y="6"/>
                    <a:pt x="9" y="7"/>
                  </a:cubicBezTo>
                  <a:cubicBezTo>
                    <a:pt x="9" y="7"/>
                    <a:pt x="53" y="21"/>
                    <a:pt x="116" y="24"/>
                  </a:cubicBezTo>
                  <a:cubicBezTo>
                    <a:pt x="111" y="22"/>
                    <a:pt x="107" y="20"/>
                    <a:pt x="103" y="17"/>
                  </a:cubicBezTo>
                  <a:cubicBezTo>
                    <a:pt x="47" y="13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moveTo>
                    <a:pt x="283" y="0"/>
                  </a:moveTo>
                  <a:cubicBezTo>
                    <a:pt x="281" y="0"/>
                    <a:pt x="280" y="1"/>
                    <a:pt x="278" y="1"/>
                  </a:cubicBezTo>
                  <a:cubicBezTo>
                    <a:pt x="278" y="1"/>
                    <a:pt x="240" y="13"/>
                    <a:pt x="184" y="17"/>
                  </a:cubicBezTo>
                  <a:cubicBezTo>
                    <a:pt x="180" y="20"/>
                    <a:pt x="175" y="22"/>
                    <a:pt x="170" y="24"/>
                  </a:cubicBezTo>
                  <a:cubicBezTo>
                    <a:pt x="234" y="21"/>
                    <a:pt x="278" y="7"/>
                    <a:pt x="278" y="7"/>
                  </a:cubicBezTo>
                  <a:cubicBezTo>
                    <a:pt x="281" y="6"/>
                    <a:pt x="284" y="5"/>
                    <a:pt x="287" y="3"/>
                  </a:cubicBezTo>
                  <a:cubicBezTo>
                    <a:pt x="287" y="1"/>
                    <a:pt x="285" y="0"/>
                    <a:pt x="283" y="0"/>
                  </a:cubicBezTo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8" name="Freeform 226">
              <a:extLst>
                <a:ext uri="{FF2B5EF4-FFF2-40B4-BE49-F238E27FC236}">
                  <a16:creationId xmlns="" xmlns:a16="http://schemas.microsoft.com/office/drawing/2014/main" id="{5706D79C-051A-4268-B567-AE0A72072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9509125"/>
              <a:ext cx="2763838" cy="3405188"/>
            </a:xfrm>
            <a:custGeom>
              <a:avLst/>
              <a:gdLst>
                <a:gd name="T0" fmla="*/ 0 w 151"/>
                <a:gd name="T1" fmla="*/ 103 h 186"/>
                <a:gd name="T2" fmla="*/ 75 w 151"/>
                <a:gd name="T3" fmla="*/ 0 h 186"/>
                <a:gd name="T4" fmla="*/ 151 w 151"/>
                <a:gd name="T5" fmla="*/ 103 h 186"/>
                <a:gd name="T6" fmla="*/ 75 w 151"/>
                <a:gd name="T7" fmla="*/ 186 h 186"/>
                <a:gd name="T8" fmla="*/ 0 w 151"/>
                <a:gd name="T9" fmla="*/ 10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86">
                  <a:moveTo>
                    <a:pt x="0" y="103"/>
                  </a:moveTo>
                  <a:cubicBezTo>
                    <a:pt x="0" y="52"/>
                    <a:pt x="17" y="0"/>
                    <a:pt x="75" y="0"/>
                  </a:cubicBezTo>
                  <a:cubicBezTo>
                    <a:pt x="133" y="0"/>
                    <a:pt x="151" y="52"/>
                    <a:pt x="151" y="103"/>
                  </a:cubicBezTo>
                  <a:cubicBezTo>
                    <a:pt x="151" y="155"/>
                    <a:pt x="117" y="186"/>
                    <a:pt x="75" y="186"/>
                  </a:cubicBezTo>
                  <a:cubicBezTo>
                    <a:pt x="34" y="186"/>
                    <a:pt x="0" y="155"/>
                    <a:pt x="0" y="103"/>
                  </a:cubicBezTo>
                </a:path>
              </a:pathLst>
            </a:custGeom>
            <a:solidFill>
              <a:srgbClr val="4A4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39" name="Freeform 227">
              <a:extLst>
                <a:ext uri="{FF2B5EF4-FFF2-40B4-BE49-F238E27FC236}">
                  <a16:creationId xmlns="" xmlns:a16="http://schemas.microsoft.com/office/drawing/2014/main" id="{CC780EB7-95DF-49C1-8899-716896E2AB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738" y="11393488"/>
              <a:ext cx="0" cy="74613"/>
            </a:xfrm>
            <a:custGeom>
              <a:avLst/>
              <a:gdLst>
                <a:gd name="T0" fmla="*/ 4 h 4"/>
                <a:gd name="T1" fmla="*/ 3 h 4"/>
                <a:gd name="T2" fmla="*/ 3 h 4"/>
                <a:gd name="T3" fmla="*/ 3 h 4"/>
                <a:gd name="T4" fmla="*/ 3 h 4"/>
                <a:gd name="T5" fmla="*/ 3 h 4"/>
                <a:gd name="T6" fmla="*/ 3 h 4"/>
                <a:gd name="T7" fmla="*/ 3 h 4"/>
                <a:gd name="T8" fmla="*/ 3 h 4"/>
                <a:gd name="T9" fmla="*/ 2 h 4"/>
                <a:gd name="T10" fmla="*/ 2 h 4"/>
                <a:gd name="T11" fmla="*/ 2 h 4"/>
                <a:gd name="T12" fmla="*/ 2 h 4"/>
                <a:gd name="T13" fmla="*/ 2 h 4"/>
                <a:gd name="T14" fmla="*/ 2 h 4"/>
                <a:gd name="T15" fmla="*/ 2 h 4"/>
                <a:gd name="T16" fmla="*/ 2 h 4"/>
                <a:gd name="T17" fmla="*/ 2 h 4"/>
                <a:gd name="T18" fmla="*/ 2 h 4"/>
                <a:gd name="T19" fmla="*/ 1 h 4"/>
                <a:gd name="T20" fmla="*/ 1 h 4"/>
                <a:gd name="T21" fmla="*/ 1 h 4"/>
                <a:gd name="T22" fmla="*/ 1 h 4"/>
                <a:gd name="T23" fmla="*/ 1 h 4"/>
                <a:gd name="T24" fmla="*/ 1 h 4"/>
                <a:gd name="T25" fmla="*/ 1 h 4"/>
                <a:gd name="T26" fmla="*/ 1 h 4"/>
                <a:gd name="T27" fmla="*/ 1 h 4"/>
                <a:gd name="T28" fmla="*/ 0 h 4"/>
                <a:gd name="T29" fmla="*/ 0 h 4"/>
                <a:gd name="T30" fmla="*/ 0 h 4"/>
                <a:gd name="T31" fmla="*/ 0 h 4"/>
                <a:gd name="T32" fmla="*/ 0 h 4"/>
                <a:gd name="T33" fmla="*/ 0 h 4"/>
                <a:gd name="T34" fmla="*/ 0 h 4"/>
                <a:gd name="T35" fmla="*/ 0 h 4"/>
                <a:gd name="T36" fmla="*/ 0 h 4"/>
                <a:gd name="T37" fmla="*/ 0 h 4"/>
                <a:gd name="T38" fmla="*/ 0 h 4"/>
                <a:gd name="T39" fmla="*/ 0 h 4"/>
                <a:gd name="T40" fmla="*/ 0 h 4"/>
                <a:gd name="T41" fmla="*/ 0 h 4"/>
                <a:gd name="T4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3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0" name="Freeform 228">
              <a:extLst>
                <a:ext uri="{FF2B5EF4-FFF2-40B4-BE49-F238E27FC236}">
                  <a16:creationId xmlns="" xmlns:a16="http://schemas.microsoft.com/office/drawing/2014/main" id="{08396726-C973-40D7-802C-105FBA905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9526588"/>
              <a:ext cx="1116013" cy="3332163"/>
            </a:xfrm>
            <a:custGeom>
              <a:avLst/>
              <a:gdLst>
                <a:gd name="T0" fmla="*/ 61 w 61"/>
                <a:gd name="T1" fmla="*/ 0 h 182"/>
                <a:gd name="T2" fmla="*/ 0 w 61"/>
                <a:gd name="T3" fmla="*/ 102 h 182"/>
                <a:gd name="T4" fmla="*/ 0 w 61"/>
                <a:gd name="T5" fmla="*/ 102 h 182"/>
                <a:gd name="T6" fmla="*/ 0 w 61"/>
                <a:gd name="T7" fmla="*/ 102 h 182"/>
                <a:gd name="T8" fmla="*/ 0 w 61"/>
                <a:gd name="T9" fmla="*/ 102 h 182"/>
                <a:gd name="T10" fmla="*/ 0 w 61"/>
                <a:gd name="T11" fmla="*/ 102 h 182"/>
                <a:gd name="T12" fmla="*/ 0 w 61"/>
                <a:gd name="T13" fmla="*/ 102 h 182"/>
                <a:gd name="T14" fmla="*/ 0 w 61"/>
                <a:gd name="T15" fmla="*/ 102 h 182"/>
                <a:gd name="T16" fmla="*/ 0 w 61"/>
                <a:gd name="T17" fmla="*/ 102 h 182"/>
                <a:gd name="T18" fmla="*/ 0 w 61"/>
                <a:gd name="T19" fmla="*/ 102 h 182"/>
                <a:gd name="T20" fmla="*/ 0 w 61"/>
                <a:gd name="T21" fmla="*/ 102 h 182"/>
                <a:gd name="T22" fmla="*/ 0 w 61"/>
                <a:gd name="T23" fmla="*/ 102 h 182"/>
                <a:gd name="T24" fmla="*/ 0 w 61"/>
                <a:gd name="T25" fmla="*/ 102 h 182"/>
                <a:gd name="T26" fmla="*/ 0 w 61"/>
                <a:gd name="T27" fmla="*/ 102 h 182"/>
                <a:gd name="T28" fmla="*/ 0 w 61"/>
                <a:gd name="T29" fmla="*/ 102 h 182"/>
                <a:gd name="T30" fmla="*/ 0 w 61"/>
                <a:gd name="T31" fmla="*/ 102 h 182"/>
                <a:gd name="T32" fmla="*/ 0 w 61"/>
                <a:gd name="T33" fmla="*/ 102 h 182"/>
                <a:gd name="T34" fmla="*/ 0 w 61"/>
                <a:gd name="T35" fmla="*/ 102 h 182"/>
                <a:gd name="T36" fmla="*/ 0 w 61"/>
                <a:gd name="T37" fmla="*/ 102 h 182"/>
                <a:gd name="T38" fmla="*/ 0 w 61"/>
                <a:gd name="T39" fmla="*/ 102 h 182"/>
                <a:gd name="T40" fmla="*/ 0 w 61"/>
                <a:gd name="T41" fmla="*/ 102 h 182"/>
                <a:gd name="T42" fmla="*/ 0 w 61"/>
                <a:gd name="T43" fmla="*/ 102 h 182"/>
                <a:gd name="T44" fmla="*/ 0 w 61"/>
                <a:gd name="T45" fmla="*/ 103 h 182"/>
                <a:gd name="T46" fmla="*/ 0 w 61"/>
                <a:gd name="T47" fmla="*/ 103 h 182"/>
                <a:gd name="T48" fmla="*/ 0 w 61"/>
                <a:gd name="T49" fmla="*/ 103 h 182"/>
                <a:gd name="T50" fmla="*/ 0 w 61"/>
                <a:gd name="T51" fmla="*/ 103 h 182"/>
                <a:gd name="T52" fmla="*/ 0 w 61"/>
                <a:gd name="T53" fmla="*/ 103 h 182"/>
                <a:gd name="T54" fmla="*/ 0 w 61"/>
                <a:gd name="T55" fmla="*/ 103 h 182"/>
                <a:gd name="T56" fmla="*/ 0 w 61"/>
                <a:gd name="T57" fmla="*/ 103 h 182"/>
                <a:gd name="T58" fmla="*/ 0 w 61"/>
                <a:gd name="T59" fmla="*/ 103 h 182"/>
                <a:gd name="T60" fmla="*/ 0 w 61"/>
                <a:gd name="T61" fmla="*/ 103 h 182"/>
                <a:gd name="T62" fmla="*/ 0 w 61"/>
                <a:gd name="T63" fmla="*/ 103 h 182"/>
                <a:gd name="T64" fmla="*/ 0 w 61"/>
                <a:gd name="T65" fmla="*/ 103 h 182"/>
                <a:gd name="T66" fmla="*/ 0 w 61"/>
                <a:gd name="T67" fmla="*/ 103 h 182"/>
                <a:gd name="T68" fmla="*/ 0 w 61"/>
                <a:gd name="T69" fmla="*/ 103 h 182"/>
                <a:gd name="T70" fmla="*/ 0 w 61"/>
                <a:gd name="T71" fmla="*/ 104 h 182"/>
                <a:gd name="T72" fmla="*/ 0 w 61"/>
                <a:gd name="T73" fmla="*/ 104 h 182"/>
                <a:gd name="T74" fmla="*/ 0 w 61"/>
                <a:gd name="T75" fmla="*/ 104 h 182"/>
                <a:gd name="T76" fmla="*/ 0 w 61"/>
                <a:gd name="T77" fmla="*/ 104 h 182"/>
                <a:gd name="T78" fmla="*/ 0 w 61"/>
                <a:gd name="T79" fmla="*/ 104 h 182"/>
                <a:gd name="T80" fmla="*/ 0 w 61"/>
                <a:gd name="T81" fmla="*/ 104 h 182"/>
                <a:gd name="T82" fmla="*/ 0 w 61"/>
                <a:gd name="T83" fmla="*/ 104 h 182"/>
                <a:gd name="T84" fmla="*/ 0 w 61"/>
                <a:gd name="T85" fmla="*/ 104 h 182"/>
                <a:gd name="T86" fmla="*/ 0 w 61"/>
                <a:gd name="T87" fmla="*/ 104 h 182"/>
                <a:gd name="T88" fmla="*/ 0 w 61"/>
                <a:gd name="T89" fmla="*/ 104 h 182"/>
                <a:gd name="T90" fmla="*/ 0 w 61"/>
                <a:gd name="T91" fmla="*/ 104 h 182"/>
                <a:gd name="T92" fmla="*/ 0 w 61"/>
                <a:gd name="T93" fmla="*/ 104 h 182"/>
                <a:gd name="T94" fmla="*/ 0 w 61"/>
                <a:gd name="T95" fmla="*/ 104 h 182"/>
                <a:gd name="T96" fmla="*/ 0 w 61"/>
                <a:gd name="T97" fmla="*/ 104 h 182"/>
                <a:gd name="T98" fmla="*/ 0 w 61"/>
                <a:gd name="T99" fmla="*/ 105 h 182"/>
                <a:gd name="T100" fmla="*/ 0 w 61"/>
                <a:gd name="T101" fmla="*/ 105 h 182"/>
                <a:gd name="T102" fmla="*/ 0 w 61"/>
                <a:gd name="T103" fmla="*/ 105 h 182"/>
                <a:gd name="T104" fmla="*/ 0 w 61"/>
                <a:gd name="T105" fmla="*/ 105 h 182"/>
                <a:gd name="T106" fmla="*/ 0 w 61"/>
                <a:gd name="T107" fmla="*/ 105 h 182"/>
                <a:gd name="T108" fmla="*/ 0 w 61"/>
                <a:gd name="T109" fmla="*/ 105 h 182"/>
                <a:gd name="T110" fmla="*/ 0 w 61"/>
                <a:gd name="T111" fmla="*/ 105 h 182"/>
                <a:gd name="T112" fmla="*/ 0 w 61"/>
                <a:gd name="T113" fmla="*/ 105 h 182"/>
                <a:gd name="T114" fmla="*/ 0 w 61"/>
                <a:gd name="T115" fmla="*/ 105 h 182"/>
                <a:gd name="T116" fmla="*/ 0 w 61"/>
                <a:gd name="T117" fmla="*/ 106 h 182"/>
                <a:gd name="T118" fmla="*/ 0 w 61"/>
                <a:gd name="T119" fmla="*/ 106 h 182"/>
                <a:gd name="T120" fmla="*/ 0 w 61"/>
                <a:gd name="T121" fmla="*/ 106 h 182"/>
                <a:gd name="T122" fmla="*/ 54 w 61"/>
                <a:gd name="T123" fmla="*/ 182 h 182"/>
                <a:gd name="T124" fmla="*/ 61 w 61"/>
                <a:gd name="T12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" h="182">
                  <a:moveTo>
                    <a:pt x="61" y="0"/>
                  </a:moveTo>
                  <a:cubicBezTo>
                    <a:pt x="15" y="8"/>
                    <a:pt x="0" y="55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46"/>
                    <a:pt x="24" y="174"/>
                    <a:pt x="54" y="182"/>
                  </a:cubicBezTo>
                  <a:cubicBezTo>
                    <a:pt x="8" y="95"/>
                    <a:pt x="47" y="22"/>
                    <a:pt x="61" y="0"/>
                  </a:cubicBezTo>
                </a:path>
              </a:pathLst>
            </a:custGeom>
            <a:solidFill>
              <a:srgbClr val="3E4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1" name="Freeform 229">
              <a:extLst>
                <a:ext uri="{FF2B5EF4-FFF2-40B4-BE49-F238E27FC236}">
                  <a16:creationId xmlns="" xmlns:a16="http://schemas.microsoft.com/office/drawing/2014/main" id="{59C5A288-52A9-4DEC-B5C0-655F7865AE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1038" y="4749800"/>
              <a:ext cx="1244600" cy="2159000"/>
            </a:xfrm>
            <a:custGeom>
              <a:avLst/>
              <a:gdLst>
                <a:gd name="T0" fmla="*/ 58 w 68"/>
                <a:gd name="T1" fmla="*/ 36 h 118"/>
                <a:gd name="T2" fmla="*/ 52 w 68"/>
                <a:gd name="T3" fmla="*/ 43 h 118"/>
                <a:gd name="T4" fmla="*/ 38 w 68"/>
                <a:gd name="T5" fmla="*/ 42 h 118"/>
                <a:gd name="T6" fmla="*/ 56 w 68"/>
                <a:gd name="T7" fmla="*/ 26 h 118"/>
                <a:gd name="T8" fmla="*/ 56 w 68"/>
                <a:gd name="T9" fmla="*/ 20 h 118"/>
                <a:gd name="T10" fmla="*/ 46 w 68"/>
                <a:gd name="T11" fmla="*/ 26 h 118"/>
                <a:gd name="T12" fmla="*/ 40 w 68"/>
                <a:gd name="T13" fmla="*/ 25 h 118"/>
                <a:gd name="T14" fmla="*/ 59 w 68"/>
                <a:gd name="T15" fmla="*/ 9 h 118"/>
                <a:gd name="T16" fmla="*/ 59 w 68"/>
                <a:gd name="T17" fmla="*/ 2 h 118"/>
                <a:gd name="T18" fmla="*/ 28 w 68"/>
                <a:gd name="T19" fmla="*/ 17 h 118"/>
                <a:gd name="T20" fmla="*/ 16 w 68"/>
                <a:gd name="T21" fmla="*/ 41 h 118"/>
                <a:gd name="T22" fmla="*/ 8 w 68"/>
                <a:gd name="T23" fmla="*/ 55 h 118"/>
                <a:gd name="T24" fmla="*/ 7 w 68"/>
                <a:gd name="T25" fmla="*/ 85 h 118"/>
                <a:gd name="T26" fmla="*/ 0 w 68"/>
                <a:gd name="T27" fmla="*/ 110 h 118"/>
                <a:gd name="T28" fmla="*/ 24 w 68"/>
                <a:gd name="T29" fmla="*/ 118 h 118"/>
                <a:gd name="T30" fmla="*/ 45 w 68"/>
                <a:gd name="T31" fmla="*/ 92 h 118"/>
                <a:gd name="T32" fmla="*/ 57 w 68"/>
                <a:gd name="T33" fmla="*/ 65 h 118"/>
                <a:gd name="T34" fmla="*/ 66 w 68"/>
                <a:gd name="T35" fmla="*/ 47 h 118"/>
                <a:gd name="T36" fmla="*/ 58 w 68"/>
                <a:gd name="T37" fmla="*/ 36 h 118"/>
                <a:gd name="T38" fmla="*/ 42 w 68"/>
                <a:gd name="T39" fmla="*/ 58 h 118"/>
                <a:gd name="T40" fmla="*/ 50 w 68"/>
                <a:gd name="T41" fmla="*/ 49 h 118"/>
                <a:gd name="T42" fmla="*/ 50 w 68"/>
                <a:gd name="T43" fmla="*/ 55 h 118"/>
                <a:gd name="T44" fmla="*/ 42 w 68"/>
                <a:gd name="T45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118">
                  <a:moveTo>
                    <a:pt x="58" y="36"/>
                  </a:moveTo>
                  <a:cubicBezTo>
                    <a:pt x="55" y="38"/>
                    <a:pt x="54" y="40"/>
                    <a:pt x="52" y="43"/>
                  </a:cubicBezTo>
                  <a:cubicBezTo>
                    <a:pt x="50" y="43"/>
                    <a:pt x="40" y="45"/>
                    <a:pt x="38" y="42"/>
                  </a:cubicBezTo>
                  <a:cubicBezTo>
                    <a:pt x="35" y="40"/>
                    <a:pt x="53" y="29"/>
                    <a:pt x="56" y="26"/>
                  </a:cubicBezTo>
                  <a:cubicBezTo>
                    <a:pt x="58" y="24"/>
                    <a:pt x="58" y="21"/>
                    <a:pt x="56" y="20"/>
                  </a:cubicBezTo>
                  <a:cubicBezTo>
                    <a:pt x="55" y="19"/>
                    <a:pt x="53" y="21"/>
                    <a:pt x="46" y="26"/>
                  </a:cubicBezTo>
                  <a:cubicBezTo>
                    <a:pt x="40" y="32"/>
                    <a:pt x="40" y="27"/>
                    <a:pt x="40" y="25"/>
                  </a:cubicBezTo>
                  <a:cubicBezTo>
                    <a:pt x="40" y="24"/>
                    <a:pt x="57" y="12"/>
                    <a:pt x="59" y="9"/>
                  </a:cubicBezTo>
                  <a:cubicBezTo>
                    <a:pt x="61" y="6"/>
                    <a:pt x="62" y="0"/>
                    <a:pt x="59" y="2"/>
                  </a:cubicBezTo>
                  <a:cubicBezTo>
                    <a:pt x="56" y="4"/>
                    <a:pt x="36" y="14"/>
                    <a:pt x="28" y="17"/>
                  </a:cubicBezTo>
                  <a:cubicBezTo>
                    <a:pt x="21" y="19"/>
                    <a:pt x="19" y="36"/>
                    <a:pt x="16" y="41"/>
                  </a:cubicBezTo>
                  <a:cubicBezTo>
                    <a:pt x="13" y="46"/>
                    <a:pt x="8" y="51"/>
                    <a:pt x="8" y="55"/>
                  </a:cubicBezTo>
                  <a:cubicBezTo>
                    <a:pt x="8" y="62"/>
                    <a:pt x="7" y="76"/>
                    <a:pt x="7" y="85"/>
                  </a:cubicBezTo>
                  <a:cubicBezTo>
                    <a:pt x="7" y="94"/>
                    <a:pt x="0" y="110"/>
                    <a:pt x="0" y="110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7" y="111"/>
                    <a:pt x="38" y="98"/>
                    <a:pt x="45" y="92"/>
                  </a:cubicBezTo>
                  <a:cubicBezTo>
                    <a:pt x="52" y="87"/>
                    <a:pt x="56" y="68"/>
                    <a:pt x="57" y="65"/>
                  </a:cubicBezTo>
                  <a:cubicBezTo>
                    <a:pt x="57" y="62"/>
                    <a:pt x="63" y="52"/>
                    <a:pt x="66" y="47"/>
                  </a:cubicBezTo>
                  <a:cubicBezTo>
                    <a:pt x="68" y="42"/>
                    <a:pt x="67" y="29"/>
                    <a:pt x="58" y="36"/>
                  </a:cubicBezTo>
                  <a:moveTo>
                    <a:pt x="42" y="58"/>
                  </a:moveTo>
                  <a:cubicBezTo>
                    <a:pt x="39" y="51"/>
                    <a:pt x="48" y="49"/>
                    <a:pt x="50" y="49"/>
                  </a:cubicBezTo>
                  <a:cubicBezTo>
                    <a:pt x="50" y="52"/>
                    <a:pt x="50" y="54"/>
                    <a:pt x="50" y="55"/>
                  </a:cubicBezTo>
                  <a:cubicBezTo>
                    <a:pt x="49" y="56"/>
                    <a:pt x="44" y="66"/>
                    <a:pt x="42" y="58"/>
                  </a:cubicBezTo>
                </a:path>
              </a:pathLst>
            </a:custGeom>
            <a:solidFill>
              <a:srgbClr val="DCA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4" name="Freeform 230">
              <a:extLst>
                <a:ext uri="{FF2B5EF4-FFF2-40B4-BE49-F238E27FC236}">
                  <a16:creationId xmlns="" xmlns:a16="http://schemas.microsoft.com/office/drawing/2014/main" id="{53E99C83-681A-42C7-B371-0E5C2E0AE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326" y="6561138"/>
              <a:ext cx="933450" cy="1042988"/>
            </a:xfrm>
            <a:custGeom>
              <a:avLst/>
              <a:gdLst>
                <a:gd name="T0" fmla="*/ 588 w 588"/>
                <a:gd name="T1" fmla="*/ 185 h 657"/>
                <a:gd name="T2" fmla="*/ 588 w 588"/>
                <a:gd name="T3" fmla="*/ 657 h 657"/>
                <a:gd name="T4" fmla="*/ 0 w 588"/>
                <a:gd name="T5" fmla="*/ 346 h 657"/>
                <a:gd name="T6" fmla="*/ 208 w 588"/>
                <a:gd name="T7" fmla="*/ 0 h 657"/>
                <a:gd name="T8" fmla="*/ 588 w 588"/>
                <a:gd name="T9" fmla="*/ 185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8" h="657">
                  <a:moveTo>
                    <a:pt x="588" y="185"/>
                  </a:moveTo>
                  <a:lnTo>
                    <a:pt x="588" y="657"/>
                  </a:lnTo>
                  <a:lnTo>
                    <a:pt x="0" y="346"/>
                  </a:lnTo>
                  <a:lnTo>
                    <a:pt x="208" y="0"/>
                  </a:lnTo>
                  <a:lnTo>
                    <a:pt x="588" y="185"/>
                  </a:lnTo>
                  <a:close/>
                </a:path>
              </a:pathLst>
            </a:custGeom>
            <a:solidFill>
              <a:srgbClr val="E8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5" name="Freeform 231">
              <a:extLst>
                <a:ext uri="{FF2B5EF4-FFF2-40B4-BE49-F238E27FC236}">
                  <a16:creationId xmlns="" xmlns:a16="http://schemas.microsoft.com/office/drawing/2014/main" id="{88A3EFFB-135A-4C74-BFD5-5B3A4ECD7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776" y="5114925"/>
              <a:ext cx="476250" cy="860425"/>
            </a:xfrm>
            <a:custGeom>
              <a:avLst/>
              <a:gdLst>
                <a:gd name="T0" fmla="*/ 25 w 26"/>
                <a:gd name="T1" fmla="*/ 0 h 47"/>
                <a:gd name="T2" fmla="*/ 15 w 26"/>
                <a:gd name="T3" fmla="*/ 6 h 47"/>
                <a:gd name="T4" fmla="*/ 11 w 26"/>
                <a:gd name="T5" fmla="*/ 9 h 47"/>
                <a:gd name="T6" fmla="*/ 9 w 26"/>
                <a:gd name="T7" fmla="*/ 5 h 47"/>
                <a:gd name="T8" fmla="*/ 9 w 26"/>
                <a:gd name="T9" fmla="*/ 5 h 47"/>
                <a:gd name="T10" fmla="*/ 9 w 26"/>
                <a:gd name="T11" fmla="*/ 5 h 47"/>
                <a:gd name="T12" fmla="*/ 9 w 26"/>
                <a:gd name="T13" fmla="*/ 5 h 47"/>
                <a:gd name="T14" fmla="*/ 9 w 26"/>
                <a:gd name="T15" fmla="*/ 5 h 47"/>
                <a:gd name="T16" fmla="*/ 5 w 26"/>
                <a:gd name="T17" fmla="*/ 9 h 47"/>
                <a:gd name="T18" fmla="*/ 1 w 26"/>
                <a:gd name="T19" fmla="*/ 23 h 47"/>
                <a:gd name="T20" fmla="*/ 5 w 26"/>
                <a:gd name="T21" fmla="*/ 46 h 47"/>
                <a:gd name="T22" fmla="*/ 8 w 26"/>
                <a:gd name="T23" fmla="*/ 47 h 47"/>
                <a:gd name="T24" fmla="*/ 17 w 26"/>
                <a:gd name="T25" fmla="*/ 38 h 47"/>
                <a:gd name="T26" fmla="*/ 17 w 26"/>
                <a:gd name="T27" fmla="*/ 38 h 47"/>
                <a:gd name="T28" fmla="*/ 13 w 26"/>
                <a:gd name="T29" fmla="*/ 41 h 47"/>
                <a:gd name="T30" fmla="*/ 11 w 26"/>
                <a:gd name="T31" fmla="*/ 38 h 47"/>
                <a:gd name="T32" fmla="*/ 10 w 26"/>
                <a:gd name="T33" fmla="*/ 36 h 47"/>
                <a:gd name="T34" fmla="*/ 19 w 26"/>
                <a:gd name="T35" fmla="*/ 29 h 47"/>
                <a:gd name="T36" fmla="*/ 19 w 26"/>
                <a:gd name="T37" fmla="*/ 29 h 47"/>
                <a:gd name="T38" fmla="*/ 21 w 26"/>
                <a:gd name="T39" fmla="*/ 23 h 47"/>
                <a:gd name="T40" fmla="*/ 13 w 26"/>
                <a:gd name="T41" fmla="*/ 24 h 47"/>
                <a:gd name="T42" fmla="*/ 7 w 26"/>
                <a:gd name="T43" fmla="*/ 22 h 47"/>
                <a:gd name="T44" fmla="*/ 7 w 26"/>
                <a:gd name="T45" fmla="*/ 22 h 47"/>
                <a:gd name="T46" fmla="*/ 25 w 26"/>
                <a:gd name="T47" fmla="*/ 6 h 47"/>
                <a:gd name="T48" fmla="*/ 26 w 26"/>
                <a:gd name="T49" fmla="*/ 2 h 47"/>
                <a:gd name="T50" fmla="*/ 25 w 26"/>
                <a:gd name="T51" fmla="*/ 0 h 47"/>
                <a:gd name="T52" fmla="*/ 25 w 26"/>
                <a:gd name="T5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47">
                  <a:moveTo>
                    <a:pt x="25" y="0"/>
                  </a:moveTo>
                  <a:cubicBezTo>
                    <a:pt x="23" y="0"/>
                    <a:pt x="21" y="2"/>
                    <a:pt x="15" y="6"/>
                  </a:cubicBezTo>
                  <a:cubicBezTo>
                    <a:pt x="13" y="8"/>
                    <a:pt x="12" y="9"/>
                    <a:pt x="11" y="9"/>
                  </a:cubicBezTo>
                  <a:cubicBezTo>
                    <a:pt x="9" y="9"/>
                    <a:pt x="9" y="6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5" y="7"/>
                    <a:pt x="5" y="9"/>
                  </a:cubicBezTo>
                  <a:cubicBezTo>
                    <a:pt x="4" y="10"/>
                    <a:pt x="1" y="16"/>
                    <a:pt x="1" y="23"/>
                  </a:cubicBezTo>
                  <a:cubicBezTo>
                    <a:pt x="0" y="32"/>
                    <a:pt x="3" y="43"/>
                    <a:pt x="5" y="46"/>
                  </a:cubicBezTo>
                  <a:cubicBezTo>
                    <a:pt x="6" y="46"/>
                    <a:pt x="7" y="47"/>
                    <a:pt x="8" y="47"/>
                  </a:cubicBezTo>
                  <a:cubicBezTo>
                    <a:pt x="12" y="47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9"/>
                    <a:pt x="15" y="41"/>
                    <a:pt x="13" y="41"/>
                  </a:cubicBezTo>
                  <a:cubicBezTo>
                    <a:pt x="12" y="41"/>
                    <a:pt x="11" y="40"/>
                    <a:pt x="11" y="38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10" y="31"/>
                    <a:pt x="17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20" y="24"/>
                    <a:pt x="21" y="23"/>
                  </a:cubicBezTo>
                  <a:cubicBezTo>
                    <a:pt x="20" y="23"/>
                    <a:pt x="16" y="24"/>
                    <a:pt x="13" y="24"/>
                  </a:cubicBezTo>
                  <a:cubicBezTo>
                    <a:pt x="10" y="24"/>
                    <a:pt x="8" y="23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18"/>
                    <a:pt x="22" y="9"/>
                    <a:pt x="25" y="6"/>
                  </a:cubicBezTo>
                  <a:cubicBezTo>
                    <a:pt x="26" y="5"/>
                    <a:pt x="26" y="4"/>
                    <a:pt x="26" y="2"/>
                  </a:cubicBezTo>
                  <a:cubicBezTo>
                    <a:pt x="26" y="1"/>
                    <a:pt x="26" y="1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AE8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6" name="Freeform 232">
              <a:extLst>
                <a:ext uri="{FF2B5EF4-FFF2-40B4-BE49-F238E27FC236}">
                  <a16:creationId xmlns="" xmlns:a16="http://schemas.microsoft.com/office/drawing/2014/main" id="{D29AC80B-433A-4EA7-BF2A-E5B6BA292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563" y="5408613"/>
              <a:ext cx="238125" cy="163513"/>
            </a:xfrm>
            <a:custGeom>
              <a:avLst/>
              <a:gdLst>
                <a:gd name="T0" fmla="*/ 0 w 13"/>
                <a:gd name="T1" fmla="*/ 6 h 9"/>
                <a:gd name="T2" fmla="*/ 5 w 13"/>
                <a:gd name="T3" fmla="*/ 0 h 9"/>
                <a:gd name="T4" fmla="*/ 7 w 13"/>
                <a:gd name="T5" fmla="*/ 9 h 9"/>
                <a:gd name="T6" fmla="*/ 0 w 13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0" y="6"/>
                  </a:moveTo>
                  <a:cubicBezTo>
                    <a:pt x="0" y="6"/>
                    <a:pt x="2" y="0"/>
                    <a:pt x="5" y="0"/>
                  </a:cubicBezTo>
                  <a:cubicBezTo>
                    <a:pt x="8" y="0"/>
                    <a:pt x="13" y="3"/>
                    <a:pt x="7" y="9"/>
                  </a:cubicBezTo>
                  <a:cubicBezTo>
                    <a:pt x="7" y="9"/>
                    <a:pt x="5" y="7"/>
                    <a:pt x="0" y="6"/>
                  </a:cubicBezTo>
                  <a:close/>
                </a:path>
              </a:pathLst>
            </a:custGeom>
            <a:solidFill>
              <a:srgbClr val="EFC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7" name="Freeform 233">
              <a:extLst>
                <a:ext uri="{FF2B5EF4-FFF2-40B4-BE49-F238E27FC236}">
                  <a16:creationId xmlns="" xmlns:a16="http://schemas.microsoft.com/office/drawing/2014/main" id="{C9832838-E05B-486C-9DF5-16D7FDDE3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001" y="4786313"/>
              <a:ext cx="128588" cy="53975"/>
            </a:xfrm>
            <a:custGeom>
              <a:avLst/>
              <a:gdLst>
                <a:gd name="T0" fmla="*/ 0 w 7"/>
                <a:gd name="T1" fmla="*/ 3 h 3"/>
                <a:gd name="T2" fmla="*/ 6 w 7"/>
                <a:gd name="T3" fmla="*/ 1 h 3"/>
                <a:gd name="T4" fmla="*/ 6 w 7"/>
                <a:gd name="T5" fmla="*/ 0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3"/>
                    <a:pt x="6" y="2"/>
                    <a:pt x="6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EFC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8" name="Freeform 234">
              <a:extLst>
                <a:ext uri="{FF2B5EF4-FFF2-40B4-BE49-F238E27FC236}">
                  <a16:creationId xmlns="" xmlns:a16="http://schemas.microsoft.com/office/drawing/2014/main" id="{28E4FC55-6B3D-4490-B266-AEA4AA926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0138" y="4986338"/>
              <a:ext cx="219075" cy="111125"/>
            </a:xfrm>
            <a:custGeom>
              <a:avLst/>
              <a:gdLst>
                <a:gd name="T0" fmla="*/ 1 w 12"/>
                <a:gd name="T1" fmla="*/ 6 h 6"/>
                <a:gd name="T2" fmla="*/ 2 w 12"/>
                <a:gd name="T3" fmla="*/ 6 h 6"/>
                <a:gd name="T4" fmla="*/ 11 w 12"/>
                <a:gd name="T5" fmla="*/ 1 h 6"/>
                <a:gd name="T6" fmla="*/ 1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1" y="6"/>
                  </a:move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10" y="3"/>
                    <a:pt x="11" y="1"/>
                  </a:cubicBezTo>
                  <a:cubicBezTo>
                    <a:pt x="12" y="0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EFC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9" name="Freeform 235">
              <a:extLst>
                <a:ext uri="{FF2B5EF4-FFF2-40B4-BE49-F238E27FC236}">
                  <a16:creationId xmlns="" xmlns:a16="http://schemas.microsoft.com/office/drawing/2014/main" id="{E7A6F5E8-43F4-4DEC-9D3B-CB0AC6E63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9251" y="4711700"/>
              <a:ext cx="2122488" cy="1409700"/>
            </a:xfrm>
            <a:custGeom>
              <a:avLst/>
              <a:gdLst>
                <a:gd name="T0" fmla="*/ 1337 w 1337"/>
                <a:gd name="T1" fmla="*/ 104 h 888"/>
                <a:gd name="T2" fmla="*/ 69 w 1337"/>
                <a:gd name="T3" fmla="*/ 888 h 888"/>
                <a:gd name="T4" fmla="*/ 0 w 1337"/>
                <a:gd name="T5" fmla="*/ 785 h 888"/>
                <a:gd name="T6" fmla="*/ 1268 w 1337"/>
                <a:gd name="T7" fmla="*/ 0 h 888"/>
                <a:gd name="T8" fmla="*/ 1337 w 1337"/>
                <a:gd name="T9" fmla="*/ 10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7" h="888">
                  <a:moveTo>
                    <a:pt x="1337" y="104"/>
                  </a:moveTo>
                  <a:lnTo>
                    <a:pt x="69" y="888"/>
                  </a:lnTo>
                  <a:lnTo>
                    <a:pt x="0" y="785"/>
                  </a:lnTo>
                  <a:lnTo>
                    <a:pt x="1268" y="0"/>
                  </a:lnTo>
                  <a:lnTo>
                    <a:pt x="1337" y="104"/>
                  </a:lnTo>
                  <a:close/>
                </a:path>
              </a:pathLst>
            </a:custGeom>
            <a:solidFill>
              <a:srgbClr val="686C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0" name="Freeform 236">
              <a:extLst>
                <a:ext uri="{FF2B5EF4-FFF2-40B4-BE49-F238E27FC236}">
                  <a16:creationId xmlns="" xmlns:a16="http://schemas.microsoft.com/office/drawing/2014/main" id="{55FC099B-4923-4A3F-A8B2-BFF685C1C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9251" y="4711700"/>
              <a:ext cx="2122488" cy="1409700"/>
            </a:xfrm>
            <a:custGeom>
              <a:avLst/>
              <a:gdLst>
                <a:gd name="T0" fmla="*/ 1337 w 1337"/>
                <a:gd name="T1" fmla="*/ 104 h 888"/>
                <a:gd name="T2" fmla="*/ 69 w 1337"/>
                <a:gd name="T3" fmla="*/ 888 h 888"/>
                <a:gd name="T4" fmla="*/ 0 w 1337"/>
                <a:gd name="T5" fmla="*/ 785 h 888"/>
                <a:gd name="T6" fmla="*/ 1268 w 1337"/>
                <a:gd name="T7" fmla="*/ 0 h 888"/>
                <a:gd name="T8" fmla="*/ 1337 w 1337"/>
                <a:gd name="T9" fmla="*/ 10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7" h="888">
                  <a:moveTo>
                    <a:pt x="1337" y="104"/>
                  </a:moveTo>
                  <a:lnTo>
                    <a:pt x="69" y="888"/>
                  </a:lnTo>
                  <a:lnTo>
                    <a:pt x="0" y="785"/>
                  </a:lnTo>
                  <a:lnTo>
                    <a:pt x="1268" y="0"/>
                  </a:lnTo>
                  <a:lnTo>
                    <a:pt x="1337" y="1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1" name="Freeform 237">
              <a:extLst>
                <a:ext uri="{FF2B5EF4-FFF2-40B4-BE49-F238E27FC236}">
                  <a16:creationId xmlns="" xmlns:a16="http://schemas.microsoft.com/office/drawing/2014/main" id="{1E698BD5-470F-49F9-88DC-578D4E1CE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713" y="5975350"/>
              <a:ext cx="182563" cy="165100"/>
            </a:xfrm>
            <a:custGeom>
              <a:avLst/>
              <a:gdLst>
                <a:gd name="T0" fmla="*/ 10 w 10"/>
                <a:gd name="T1" fmla="*/ 9 h 9"/>
                <a:gd name="T2" fmla="*/ 2 w 10"/>
                <a:gd name="T3" fmla="*/ 9 h 9"/>
                <a:gd name="T4" fmla="*/ 1 w 10"/>
                <a:gd name="T5" fmla="*/ 9 h 9"/>
                <a:gd name="T6" fmla="*/ 1 w 10"/>
                <a:gd name="T7" fmla="*/ 7 h 9"/>
                <a:gd name="T8" fmla="*/ 5 w 10"/>
                <a:gd name="T9" fmla="*/ 0 h 9"/>
                <a:gd name="T10" fmla="*/ 10 w 10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1" y="7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4A4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2" name="Freeform 238">
              <a:extLst>
                <a:ext uri="{FF2B5EF4-FFF2-40B4-BE49-F238E27FC236}">
                  <a16:creationId xmlns="" xmlns:a16="http://schemas.microsoft.com/office/drawing/2014/main" id="{10E3DE66-F51F-4B27-9834-3ECB7E93A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0201" y="5938838"/>
              <a:ext cx="146050" cy="201613"/>
            </a:xfrm>
            <a:custGeom>
              <a:avLst/>
              <a:gdLst>
                <a:gd name="T0" fmla="*/ 92 w 92"/>
                <a:gd name="T1" fmla="*/ 104 h 127"/>
                <a:gd name="T2" fmla="*/ 58 w 92"/>
                <a:gd name="T3" fmla="*/ 127 h 127"/>
                <a:gd name="T4" fmla="*/ 0 w 92"/>
                <a:gd name="T5" fmla="*/ 23 h 127"/>
                <a:gd name="T6" fmla="*/ 23 w 92"/>
                <a:gd name="T7" fmla="*/ 0 h 127"/>
                <a:gd name="T8" fmla="*/ 92 w 92"/>
                <a:gd name="T9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27">
                  <a:moveTo>
                    <a:pt x="92" y="104"/>
                  </a:moveTo>
                  <a:lnTo>
                    <a:pt x="58" y="127"/>
                  </a:lnTo>
                  <a:lnTo>
                    <a:pt x="0" y="23"/>
                  </a:lnTo>
                  <a:lnTo>
                    <a:pt x="23" y="0"/>
                  </a:lnTo>
                  <a:lnTo>
                    <a:pt x="92" y="104"/>
                  </a:lnTo>
                  <a:close/>
                </a:path>
              </a:pathLst>
            </a:custGeom>
            <a:solidFill>
              <a:srgbClr val="42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3" name="Freeform 239">
              <a:extLst>
                <a:ext uri="{FF2B5EF4-FFF2-40B4-BE49-F238E27FC236}">
                  <a16:creationId xmlns="" xmlns:a16="http://schemas.microsoft.com/office/drawing/2014/main" id="{E6552D28-B0A2-4291-8949-A83F85DD7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926" y="5024438"/>
              <a:ext cx="165100" cy="200025"/>
            </a:xfrm>
            <a:custGeom>
              <a:avLst/>
              <a:gdLst>
                <a:gd name="T0" fmla="*/ 104 w 104"/>
                <a:gd name="T1" fmla="*/ 103 h 126"/>
                <a:gd name="T2" fmla="*/ 69 w 104"/>
                <a:gd name="T3" fmla="*/ 126 h 126"/>
                <a:gd name="T4" fmla="*/ 0 w 104"/>
                <a:gd name="T5" fmla="*/ 11 h 126"/>
                <a:gd name="T6" fmla="*/ 35 w 104"/>
                <a:gd name="T7" fmla="*/ 0 h 126"/>
                <a:gd name="T8" fmla="*/ 104 w 104"/>
                <a:gd name="T9" fmla="*/ 10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6">
                  <a:moveTo>
                    <a:pt x="104" y="103"/>
                  </a:moveTo>
                  <a:lnTo>
                    <a:pt x="69" y="126"/>
                  </a:lnTo>
                  <a:lnTo>
                    <a:pt x="0" y="11"/>
                  </a:lnTo>
                  <a:lnTo>
                    <a:pt x="35" y="0"/>
                  </a:lnTo>
                  <a:lnTo>
                    <a:pt x="104" y="103"/>
                  </a:lnTo>
                  <a:close/>
                </a:path>
              </a:pathLst>
            </a:custGeom>
            <a:solidFill>
              <a:srgbClr val="42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4" name="Freeform 240">
              <a:extLst>
                <a:ext uri="{FF2B5EF4-FFF2-40B4-BE49-F238E27FC236}">
                  <a16:creationId xmlns="" xmlns:a16="http://schemas.microsoft.com/office/drawing/2014/main" id="{E7E0157F-07A2-40E7-9C4D-8E5D070A6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2201" y="4675188"/>
              <a:ext cx="165100" cy="201613"/>
            </a:xfrm>
            <a:custGeom>
              <a:avLst/>
              <a:gdLst>
                <a:gd name="T0" fmla="*/ 104 w 104"/>
                <a:gd name="T1" fmla="*/ 116 h 127"/>
                <a:gd name="T2" fmla="*/ 69 w 104"/>
                <a:gd name="T3" fmla="*/ 127 h 127"/>
                <a:gd name="T4" fmla="*/ 0 w 104"/>
                <a:gd name="T5" fmla="*/ 23 h 127"/>
                <a:gd name="T6" fmla="*/ 35 w 104"/>
                <a:gd name="T7" fmla="*/ 0 h 127"/>
                <a:gd name="T8" fmla="*/ 104 w 104"/>
                <a:gd name="T9" fmla="*/ 11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7">
                  <a:moveTo>
                    <a:pt x="104" y="116"/>
                  </a:moveTo>
                  <a:lnTo>
                    <a:pt x="69" y="127"/>
                  </a:lnTo>
                  <a:lnTo>
                    <a:pt x="0" y="23"/>
                  </a:lnTo>
                  <a:lnTo>
                    <a:pt x="35" y="0"/>
                  </a:lnTo>
                  <a:lnTo>
                    <a:pt x="104" y="116"/>
                  </a:lnTo>
                  <a:close/>
                </a:path>
              </a:pathLst>
            </a:custGeom>
            <a:solidFill>
              <a:srgbClr val="42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5" name="Freeform 241">
              <a:extLst>
                <a:ext uri="{FF2B5EF4-FFF2-40B4-BE49-F238E27FC236}">
                  <a16:creationId xmlns="" xmlns:a16="http://schemas.microsoft.com/office/drawing/2014/main" id="{0AFF5B3C-5129-4627-84E1-798A28B8F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7763" y="4621213"/>
              <a:ext cx="219075" cy="219075"/>
            </a:xfrm>
            <a:custGeom>
              <a:avLst/>
              <a:gdLst>
                <a:gd name="T0" fmla="*/ 11 w 12"/>
                <a:gd name="T1" fmla="*/ 6 h 12"/>
                <a:gd name="T2" fmla="*/ 12 w 12"/>
                <a:gd name="T3" fmla="*/ 7 h 12"/>
                <a:gd name="T4" fmla="*/ 11 w 12"/>
                <a:gd name="T5" fmla="*/ 8 h 12"/>
                <a:gd name="T6" fmla="*/ 5 w 12"/>
                <a:gd name="T7" fmla="*/ 12 h 12"/>
                <a:gd name="T8" fmla="*/ 0 w 12"/>
                <a:gd name="T9" fmla="*/ 4 h 12"/>
                <a:gd name="T10" fmla="*/ 6 w 12"/>
                <a:gd name="T11" fmla="*/ 0 h 12"/>
                <a:gd name="T12" fmla="*/ 7 w 12"/>
                <a:gd name="T13" fmla="*/ 0 h 12"/>
                <a:gd name="T14" fmla="*/ 8 w 12"/>
                <a:gd name="T15" fmla="*/ 1 h 12"/>
                <a:gd name="T16" fmla="*/ 11 w 12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6"/>
                  </a:moveTo>
                  <a:cubicBezTo>
                    <a:pt x="12" y="6"/>
                    <a:pt x="12" y="7"/>
                    <a:pt x="12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lnTo>
                    <a:pt x="11" y="6"/>
                  </a:lnTo>
                  <a:close/>
                </a:path>
              </a:pathLst>
            </a:custGeom>
            <a:solidFill>
              <a:srgbClr val="4A4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6" name="Freeform 242">
              <a:extLst>
                <a:ext uri="{FF2B5EF4-FFF2-40B4-BE49-F238E27FC236}">
                  <a16:creationId xmlns="" xmlns:a16="http://schemas.microsoft.com/office/drawing/2014/main" id="{1B289632-1F81-49C1-ADB7-623B6A6E0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4838" y="5535613"/>
              <a:ext cx="347663" cy="238125"/>
            </a:xfrm>
            <a:custGeom>
              <a:avLst/>
              <a:gdLst>
                <a:gd name="T0" fmla="*/ 16 w 19"/>
                <a:gd name="T1" fmla="*/ 2 h 13"/>
                <a:gd name="T2" fmla="*/ 9 w 19"/>
                <a:gd name="T3" fmla="*/ 7 h 13"/>
                <a:gd name="T4" fmla="*/ 2 w 19"/>
                <a:gd name="T5" fmla="*/ 10 h 13"/>
                <a:gd name="T6" fmla="*/ 2 w 19"/>
                <a:gd name="T7" fmla="*/ 13 h 13"/>
                <a:gd name="T8" fmla="*/ 10 w 19"/>
                <a:gd name="T9" fmla="*/ 8 h 13"/>
                <a:gd name="T10" fmla="*/ 19 w 19"/>
                <a:gd name="T11" fmla="*/ 3 h 13"/>
                <a:gd name="T12" fmla="*/ 16 w 19"/>
                <a:gd name="T1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6" y="2"/>
                  </a:moveTo>
                  <a:cubicBezTo>
                    <a:pt x="14" y="3"/>
                    <a:pt x="12" y="5"/>
                    <a:pt x="9" y="7"/>
                  </a:cubicBezTo>
                  <a:cubicBezTo>
                    <a:pt x="7" y="8"/>
                    <a:pt x="4" y="9"/>
                    <a:pt x="2" y="10"/>
                  </a:cubicBezTo>
                  <a:cubicBezTo>
                    <a:pt x="0" y="11"/>
                    <a:pt x="2" y="13"/>
                    <a:pt x="2" y="13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0"/>
                    <a:pt x="16" y="2"/>
                  </a:cubicBezTo>
                  <a:close/>
                </a:path>
              </a:pathLst>
            </a:custGeom>
            <a:solidFill>
              <a:srgbClr val="4A4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7" name="Freeform 243">
              <a:extLst>
                <a:ext uri="{FF2B5EF4-FFF2-40B4-BE49-F238E27FC236}">
                  <a16:creationId xmlns="" xmlns:a16="http://schemas.microsoft.com/office/drawing/2014/main" id="{CFD4822E-655A-4F78-9A48-C3EB3A512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651" y="4949825"/>
              <a:ext cx="1208088" cy="1995488"/>
            </a:xfrm>
            <a:custGeom>
              <a:avLst/>
              <a:gdLst>
                <a:gd name="T0" fmla="*/ 42 w 66"/>
                <a:gd name="T1" fmla="*/ 109 h 109"/>
                <a:gd name="T2" fmla="*/ 32 w 66"/>
                <a:gd name="T3" fmla="*/ 89 h 109"/>
                <a:gd name="T4" fmla="*/ 5 w 66"/>
                <a:gd name="T5" fmla="*/ 39 h 109"/>
                <a:gd name="T6" fmla="*/ 1 w 66"/>
                <a:gd name="T7" fmla="*/ 15 h 109"/>
                <a:gd name="T8" fmla="*/ 7 w 66"/>
                <a:gd name="T9" fmla="*/ 0 h 109"/>
                <a:gd name="T10" fmla="*/ 14 w 66"/>
                <a:gd name="T11" fmla="*/ 20 h 109"/>
                <a:gd name="T12" fmla="*/ 19 w 66"/>
                <a:gd name="T13" fmla="*/ 37 h 109"/>
                <a:gd name="T14" fmla="*/ 33 w 66"/>
                <a:gd name="T15" fmla="*/ 28 h 109"/>
                <a:gd name="T16" fmla="*/ 26 w 66"/>
                <a:gd name="T17" fmla="*/ 7 h 109"/>
                <a:gd name="T18" fmla="*/ 36 w 66"/>
                <a:gd name="T19" fmla="*/ 1 h 109"/>
                <a:gd name="T20" fmla="*/ 54 w 66"/>
                <a:gd name="T21" fmla="*/ 33 h 109"/>
                <a:gd name="T22" fmla="*/ 57 w 66"/>
                <a:gd name="T23" fmla="*/ 74 h 109"/>
                <a:gd name="T24" fmla="*/ 66 w 66"/>
                <a:gd name="T25" fmla="*/ 103 h 109"/>
                <a:gd name="T26" fmla="*/ 42 w 66"/>
                <a:gd name="T2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09">
                  <a:moveTo>
                    <a:pt x="42" y="109"/>
                  </a:moveTo>
                  <a:cubicBezTo>
                    <a:pt x="42" y="109"/>
                    <a:pt x="40" y="96"/>
                    <a:pt x="32" y="89"/>
                  </a:cubicBezTo>
                  <a:cubicBezTo>
                    <a:pt x="25" y="81"/>
                    <a:pt x="5" y="53"/>
                    <a:pt x="5" y="39"/>
                  </a:cubicBezTo>
                  <a:cubicBezTo>
                    <a:pt x="5" y="24"/>
                    <a:pt x="0" y="21"/>
                    <a:pt x="1" y="15"/>
                  </a:cubicBezTo>
                  <a:cubicBezTo>
                    <a:pt x="2" y="9"/>
                    <a:pt x="1" y="0"/>
                    <a:pt x="7" y="0"/>
                  </a:cubicBezTo>
                  <a:cubicBezTo>
                    <a:pt x="12" y="0"/>
                    <a:pt x="15" y="15"/>
                    <a:pt x="14" y="20"/>
                  </a:cubicBezTo>
                  <a:cubicBezTo>
                    <a:pt x="13" y="25"/>
                    <a:pt x="15" y="34"/>
                    <a:pt x="19" y="37"/>
                  </a:cubicBezTo>
                  <a:cubicBezTo>
                    <a:pt x="23" y="40"/>
                    <a:pt x="35" y="40"/>
                    <a:pt x="33" y="28"/>
                  </a:cubicBezTo>
                  <a:cubicBezTo>
                    <a:pt x="32" y="15"/>
                    <a:pt x="26" y="7"/>
                    <a:pt x="26" y="7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54" y="22"/>
                    <a:pt x="54" y="33"/>
                  </a:cubicBezTo>
                  <a:cubicBezTo>
                    <a:pt x="54" y="44"/>
                    <a:pt x="55" y="68"/>
                    <a:pt x="57" y="74"/>
                  </a:cubicBezTo>
                  <a:cubicBezTo>
                    <a:pt x="59" y="80"/>
                    <a:pt x="66" y="103"/>
                    <a:pt x="66" y="103"/>
                  </a:cubicBezTo>
                  <a:cubicBezTo>
                    <a:pt x="42" y="109"/>
                    <a:pt x="42" y="109"/>
                    <a:pt x="42" y="109"/>
                  </a:cubicBezTo>
                </a:path>
              </a:pathLst>
            </a:custGeom>
            <a:solidFill>
              <a:srgbClr val="DCA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8" name="Freeform 244">
              <a:extLst>
                <a:ext uri="{FF2B5EF4-FFF2-40B4-BE49-F238E27FC236}">
                  <a16:creationId xmlns="" xmlns:a16="http://schemas.microsoft.com/office/drawing/2014/main" id="{701D4F9D-1266-4C48-8C6C-0C7D4D029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2701" y="4968875"/>
              <a:ext cx="201613" cy="182563"/>
            </a:xfrm>
            <a:custGeom>
              <a:avLst/>
              <a:gdLst>
                <a:gd name="T0" fmla="*/ 2 w 11"/>
                <a:gd name="T1" fmla="*/ 10 h 10"/>
                <a:gd name="T2" fmla="*/ 3 w 11"/>
                <a:gd name="T3" fmla="*/ 2 h 10"/>
                <a:gd name="T4" fmla="*/ 10 w 11"/>
                <a:gd name="T5" fmla="*/ 9 h 10"/>
                <a:gd name="T6" fmla="*/ 2 w 11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2" y="10"/>
                  </a:moveTo>
                  <a:cubicBezTo>
                    <a:pt x="2" y="10"/>
                    <a:pt x="0" y="4"/>
                    <a:pt x="3" y="2"/>
                  </a:cubicBezTo>
                  <a:cubicBezTo>
                    <a:pt x="6" y="0"/>
                    <a:pt x="11" y="1"/>
                    <a:pt x="10" y="9"/>
                  </a:cubicBezTo>
                  <a:cubicBezTo>
                    <a:pt x="10" y="9"/>
                    <a:pt x="7" y="8"/>
                    <a:pt x="2" y="10"/>
                  </a:cubicBezTo>
                  <a:close/>
                </a:path>
              </a:pathLst>
            </a:custGeom>
            <a:solidFill>
              <a:srgbClr val="EFC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9" name="Freeform 245">
              <a:extLst>
                <a:ext uri="{FF2B5EF4-FFF2-40B4-BE49-F238E27FC236}">
                  <a16:creationId xmlns="" xmlns:a16="http://schemas.microsoft.com/office/drawing/2014/main" id="{B0A6CA05-4AFA-4356-B2CC-4396FEC7A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3851" y="5260975"/>
              <a:ext cx="384175" cy="476250"/>
            </a:xfrm>
            <a:custGeom>
              <a:avLst/>
              <a:gdLst>
                <a:gd name="T0" fmla="*/ 13 w 21"/>
                <a:gd name="T1" fmla="*/ 0 h 26"/>
                <a:gd name="T2" fmla="*/ 15 w 21"/>
                <a:gd name="T3" fmla="*/ 11 h 26"/>
                <a:gd name="T4" fmla="*/ 15 w 21"/>
                <a:gd name="T5" fmla="*/ 13 h 26"/>
                <a:gd name="T6" fmla="*/ 6 w 21"/>
                <a:gd name="T7" fmla="*/ 22 h 26"/>
                <a:gd name="T8" fmla="*/ 3 w 21"/>
                <a:gd name="T9" fmla="*/ 21 h 26"/>
                <a:gd name="T10" fmla="*/ 2 w 21"/>
                <a:gd name="T11" fmla="*/ 21 h 26"/>
                <a:gd name="T12" fmla="*/ 1 w 21"/>
                <a:gd name="T13" fmla="*/ 20 h 26"/>
                <a:gd name="T14" fmla="*/ 0 w 21"/>
                <a:gd name="T15" fmla="*/ 20 h 26"/>
                <a:gd name="T16" fmla="*/ 10 w 21"/>
                <a:gd name="T17" fmla="*/ 26 h 26"/>
                <a:gd name="T18" fmla="*/ 13 w 21"/>
                <a:gd name="T19" fmla="*/ 26 h 26"/>
                <a:gd name="T20" fmla="*/ 13 w 21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6">
                  <a:moveTo>
                    <a:pt x="13" y="0"/>
                  </a:moveTo>
                  <a:cubicBezTo>
                    <a:pt x="14" y="3"/>
                    <a:pt x="15" y="7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9"/>
                    <a:pt x="10" y="22"/>
                    <a:pt x="6" y="22"/>
                  </a:cubicBezTo>
                  <a:cubicBezTo>
                    <a:pt x="5" y="22"/>
                    <a:pt x="4" y="22"/>
                    <a:pt x="3" y="21"/>
                  </a:cubicBezTo>
                  <a:cubicBezTo>
                    <a:pt x="3" y="21"/>
                    <a:pt x="3" y="21"/>
                    <a:pt x="2" y="21"/>
                  </a:cubicBezTo>
                  <a:cubicBezTo>
                    <a:pt x="2" y="21"/>
                    <a:pt x="1" y="21"/>
                    <a:pt x="1" y="20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2" y="22"/>
                    <a:pt x="5" y="25"/>
                    <a:pt x="10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21" y="26"/>
                    <a:pt x="19" y="10"/>
                    <a:pt x="13" y="0"/>
                  </a:cubicBezTo>
                </a:path>
              </a:pathLst>
            </a:custGeom>
            <a:solidFill>
              <a:srgbClr val="AE8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60" name="Freeform 246">
              <a:extLst>
                <a:ext uri="{FF2B5EF4-FFF2-40B4-BE49-F238E27FC236}">
                  <a16:creationId xmlns="" xmlns:a16="http://schemas.microsoft.com/office/drawing/2014/main" id="{5AEF4940-0936-497B-B54A-58E0C0C2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1976" y="6432550"/>
              <a:ext cx="933450" cy="1025525"/>
            </a:xfrm>
            <a:custGeom>
              <a:avLst/>
              <a:gdLst>
                <a:gd name="T0" fmla="*/ 0 w 588"/>
                <a:gd name="T1" fmla="*/ 185 h 646"/>
                <a:gd name="T2" fmla="*/ 0 w 588"/>
                <a:gd name="T3" fmla="*/ 646 h 646"/>
                <a:gd name="T4" fmla="*/ 588 w 588"/>
                <a:gd name="T5" fmla="*/ 346 h 646"/>
                <a:gd name="T6" fmla="*/ 380 w 588"/>
                <a:gd name="T7" fmla="*/ 0 h 646"/>
                <a:gd name="T8" fmla="*/ 0 w 588"/>
                <a:gd name="T9" fmla="*/ 185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8" h="646">
                  <a:moveTo>
                    <a:pt x="0" y="185"/>
                  </a:moveTo>
                  <a:lnTo>
                    <a:pt x="0" y="646"/>
                  </a:lnTo>
                  <a:lnTo>
                    <a:pt x="588" y="346"/>
                  </a:lnTo>
                  <a:lnTo>
                    <a:pt x="380" y="0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E8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</p:grpSp>
    </p:spTree>
    <p:extLst>
      <p:ext uri="{BB962C8B-B14F-4D97-AF65-F5344CB8AC3E}">
        <p14:creationId xmlns:p14="http://schemas.microsoft.com/office/powerpoint/2010/main" val="363940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itle 1"/>
          <p:cNvSpPr txBox="1"/>
          <p:nvPr/>
        </p:nvSpPr>
        <p:spPr>
          <a:xfrm>
            <a:off x="611559" y="175643"/>
            <a:ext cx="535051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Why is it written?</a:t>
            </a:r>
            <a:endParaRPr lang="en-GB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8E0F4DF-BAD5-4872-BED9-EBA781905080}"/>
              </a:ext>
            </a:extLst>
          </p:cNvPr>
          <p:cNvSpPr txBox="1"/>
          <p:nvPr/>
        </p:nvSpPr>
        <p:spPr>
          <a:xfrm>
            <a:off x="392162" y="655637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What is the real worth? What can genetic testing really tell us?</a:t>
            </a: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Work in groups to </a:t>
            </a:r>
            <a:r>
              <a:rPr lang="en-US" altLang="zh-CN" sz="2000" dirty="0" smtClean="0"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discuss the questions based </a:t>
            </a:r>
            <a:r>
              <a:rPr lang="en-US" altLang="zh-CN" sz="2000" dirty="0"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on the following slips </a:t>
            </a: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and your own </a:t>
            </a:r>
            <a:r>
              <a:rPr lang="en-US" altLang="zh-CN" sz="2000" dirty="0" smtClean="0"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points. 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117" y="2082553"/>
            <a:ext cx="2874826" cy="648072"/>
            <a:chOff x="-31018" y="1792249"/>
            <a:chExt cx="2874826" cy="648072"/>
          </a:xfrm>
        </p:grpSpPr>
        <p:sp>
          <p:nvSpPr>
            <p:cNvPr id="2" name="圆角矩形 1"/>
            <p:cNvSpPr/>
            <p:nvPr/>
          </p:nvSpPr>
          <p:spPr>
            <a:xfrm>
              <a:off x="134380" y="1792249"/>
              <a:ext cx="2493404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31018" y="1837426"/>
              <a:ext cx="2874826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provide an explanation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for an illness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87834" y="1926672"/>
            <a:ext cx="3107671" cy="648072"/>
            <a:chOff x="-41497" y="1792249"/>
            <a:chExt cx="2874826" cy="648072"/>
          </a:xfrm>
        </p:grpSpPr>
        <p:sp>
          <p:nvSpPr>
            <p:cNvPr id="14" name="圆角矩形 13"/>
            <p:cNvSpPr/>
            <p:nvPr/>
          </p:nvSpPr>
          <p:spPr>
            <a:xfrm>
              <a:off x="134380" y="1792249"/>
              <a:ext cx="2493404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41497" y="1837426"/>
              <a:ext cx="2874826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less useful when it comes 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   to common diseases 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215" y="2926115"/>
            <a:ext cx="3107671" cy="396678"/>
            <a:chOff x="-31018" y="1792249"/>
            <a:chExt cx="2874826" cy="648072"/>
          </a:xfrm>
        </p:grpSpPr>
        <p:sp>
          <p:nvSpPr>
            <p:cNvPr id="17" name="圆角矩形 16"/>
            <p:cNvSpPr/>
            <p:nvPr/>
          </p:nvSpPr>
          <p:spPr>
            <a:xfrm>
              <a:off x="134380" y="1792249"/>
              <a:ext cx="2493404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31018" y="1837425"/>
              <a:ext cx="2874826" cy="55814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predict certain diseases  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44679" y="3488941"/>
            <a:ext cx="2439852" cy="396678"/>
            <a:chOff x="-31018" y="1792249"/>
            <a:chExt cx="2874826" cy="648072"/>
          </a:xfrm>
        </p:grpSpPr>
        <p:sp>
          <p:nvSpPr>
            <p:cNvPr id="20" name="圆角矩形 19"/>
            <p:cNvSpPr/>
            <p:nvPr/>
          </p:nvSpPr>
          <p:spPr>
            <a:xfrm>
              <a:off x="134380" y="1792249"/>
              <a:ext cx="2493404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31018" y="1837425"/>
              <a:ext cx="2874826" cy="55814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can’t predict death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81493" y="2909798"/>
            <a:ext cx="3107671" cy="648072"/>
            <a:chOff x="-176592" y="1792249"/>
            <a:chExt cx="2874826" cy="648072"/>
          </a:xfrm>
        </p:grpSpPr>
        <p:sp>
          <p:nvSpPr>
            <p:cNvPr id="24" name="圆角矩形 23"/>
            <p:cNvSpPr/>
            <p:nvPr/>
          </p:nvSpPr>
          <p:spPr>
            <a:xfrm>
              <a:off x="134380" y="1792249"/>
              <a:ext cx="2314992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176592" y="1827543"/>
              <a:ext cx="2874826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only works if you live a careful life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55474" y="3651974"/>
            <a:ext cx="2439852" cy="396678"/>
            <a:chOff x="-31018" y="1792250"/>
            <a:chExt cx="2874826" cy="648072"/>
          </a:xfrm>
        </p:grpSpPr>
        <p:sp>
          <p:nvSpPr>
            <p:cNvPr id="27" name="圆角矩形 26"/>
            <p:cNvSpPr/>
            <p:nvPr/>
          </p:nvSpPr>
          <p:spPr>
            <a:xfrm>
              <a:off x="134381" y="1792250"/>
              <a:ext cx="2543895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31018" y="1837425"/>
              <a:ext cx="2874826" cy="55814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detect rare diseases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-257694" y="3942356"/>
            <a:ext cx="3107671" cy="648072"/>
            <a:chOff x="-176592" y="1792249"/>
            <a:chExt cx="2874826" cy="648072"/>
          </a:xfrm>
        </p:grpSpPr>
        <p:sp>
          <p:nvSpPr>
            <p:cNvPr id="33" name="圆角矩形 32"/>
            <p:cNvSpPr/>
            <p:nvPr/>
          </p:nvSpPr>
          <p:spPr>
            <a:xfrm>
              <a:off x="229038" y="1792249"/>
              <a:ext cx="2064995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176592" y="1827543"/>
              <a:ext cx="2874826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determine the best 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course of treatment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411760" y="4211684"/>
            <a:ext cx="3233313" cy="648072"/>
            <a:chOff x="-292820" y="1792249"/>
            <a:chExt cx="2991054" cy="648072"/>
          </a:xfrm>
        </p:grpSpPr>
        <p:sp>
          <p:nvSpPr>
            <p:cNvPr id="36" name="圆角矩形 35"/>
            <p:cNvSpPr/>
            <p:nvPr/>
          </p:nvSpPr>
          <p:spPr>
            <a:xfrm>
              <a:off x="40244" y="1792249"/>
              <a:ext cx="2331446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292820" y="1827543"/>
              <a:ext cx="2991054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more complex than just testing a few genes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27321" y="2760307"/>
            <a:ext cx="3233313" cy="648072"/>
            <a:chOff x="-292820" y="1792249"/>
            <a:chExt cx="2991054" cy="648072"/>
          </a:xfrm>
        </p:grpSpPr>
        <p:sp>
          <p:nvSpPr>
            <p:cNvPr id="39" name="圆角矩形 38"/>
            <p:cNvSpPr/>
            <p:nvPr/>
          </p:nvSpPr>
          <p:spPr>
            <a:xfrm>
              <a:off x="-575" y="1792249"/>
              <a:ext cx="2450224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292820" y="1827543"/>
              <a:ext cx="2991054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do seem to play a role in determining lifespan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48122" y="1982516"/>
            <a:ext cx="3233313" cy="648072"/>
            <a:chOff x="-292820" y="1792249"/>
            <a:chExt cx="2991054" cy="648072"/>
          </a:xfrm>
        </p:grpSpPr>
        <p:sp>
          <p:nvSpPr>
            <p:cNvPr id="44" name="圆角矩形 43"/>
            <p:cNvSpPr/>
            <p:nvPr/>
          </p:nvSpPr>
          <p:spPr>
            <a:xfrm>
              <a:off x="253841" y="1792249"/>
              <a:ext cx="1903563" cy="64807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-292820" y="1827543"/>
              <a:ext cx="2991054" cy="5909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not all diseases are 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caused by genes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53268" y="4211684"/>
            <a:ext cx="2439852" cy="471737"/>
            <a:chOff x="6210526" y="4115039"/>
            <a:chExt cx="2439852" cy="471737"/>
          </a:xfrm>
        </p:grpSpPr>
        <p:sp>
          <p:nvSpPr>
            <p:cNvPr id="46" name="圆角矩形 45"/>
            <p:cNvSpPr/>
            <p:nvPr/>
          </p:nvSpPr>
          <p:spPr>
            <a:xfrm>
              <a:off x="6412097" y="4115039"/>
              <a:ext cx="2095386" cy="471737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50">
              <a:extLst>
                <a:ext uri="{FF2B5EF4-FFF2-40B4-BE49-F238E27FC236}">
                  <a16:creationId xmlns="" xmlns:a16="http://schemas.microsoft.com/office/drawing/2014/main" id="{34930257-732A-42DE-AE62-6407E3FAD614}"/>
                </a:ext>
              </a:extLst>
            </p:cNvPr>
            <p:cNvSpPr/>
            <p:nvPr/>
          </p:nvSpPr>
          <p:spPr>
            <a:xfrm>
              <a:off x="6210526" y="4138193"/>
              <a:ext cx="2439852" cy="3693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00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y</a:t>
              </a:r>
              <a:r>
                <a:rPr lang="en-US" altLang="zh-CN" sz="200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our </a:t>
              </a:r>
              <a:r>
                <a:rPr lang="en-US" altLang="zh-CN" sz="2000" smtClean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points</a:t>
              </a:r>
              <a:r>
                <a:rPr lang="en-US" sz="2000" smtClean="0">
                  <a:solidFill>
                    <a:schemeClr val="bg1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…</a:t>
              </a:r>
              <a:endParaRPr lang="en-US" sz="20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13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D7CDAAD-B4F3-4662-B9AC-FC7255D5A46C}"/>
              </a:ext>
            </a:extLst>
          </p:cNvPr>
          <p:cNvGrpSpPr/>
          <p:nvPr/>
        </p:nvGrpSpPr>
        <p:grpSpPr>
          <a:xfrm>
            <a:off x="0" y="1651169"/>
            <a:ext cx="9290781" cy="1838810"/>
            <a:chOff x="170694" y="161749"/>
            <a:chExt cx="3936004" cy="779005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3E6AD5C-FDC5-4C93-B1AD-EEEE84A82D45}"/>
                </a:ext>
              </a:extLst>
            </p:cNvPr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rgbClr val="C4C7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>
                <a:solidFill>
                  <a:srgbClr val="4CA6C6"/>
                </a:solidFill>
              </a:endParaRPr>
            </a:p>
          </p:txBody>
        </p:sp>
        <p:sp>
          <p:nvSpPr>
            <p:cNvPr id="18" name="平行四边形 17">
              <a:extLst>
                <a:ext uri="{FF2B5EF4-FFF2-40B4-BE49-F238E27FC236}">
                  <a16:creationId xmlns="" xmlns:a16="http://schemas.microsoft.com/office/drawing/2014/main" id="{747D281D-AA45-4C48-B28F-CA791D2B4986}"/>
                </a:ext>
              </a:extLst>
            </p:cNvPr>
            <p:cNvSpPr/>
            <p:nvPr/>
          </p:nvSpPr>
          <p:spPr>
            <a:xfrm>
              <a:off x="223517" y="161749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3741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/>
            </a:p>
          </p:txBody>
        </p:sp>
      </p:grpSp>
      <p:sp>
        <p:nvSpPr>
          <p:cNvPr id="20" name="TextBox 48">
            <a:extLst>
              <a:ext uri="{FF2B5EF4-FFF2-40B4-BE49-F238E27FC236}">
                <a16:creationId xmlns="" xmlns:a16="http://schemas.microsoft.com/office/drawing/2014/main" id="{27A5667C-D3FC-41AF-A730-B555C3F7D487}"/>
              </a:ext>
            </a:extLst>
          </p:cNvPr>
          <p:cNvSpPr txBox="1"/>
          <p:nvPr/>
        </p:nvSpPr>
        <p:spPr>
          <a:xfrm>
            <a:off x="2811547" y="2227616"/>
            <a:ext cx="6088734" cy="685916"/>
          </a:xfrm>
          <a:prstGeom prst="rect">
            <a:avLst/>
          </a:prstGeom>
          <a:noFill/>
        </p:spPr>
        <p:txBody>
          <a:bodyPr wrap="square" lIns="69685" tIns="34841" rIns="69685" bIns="34841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My attitude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？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B167AD2-1DDE-49E7-B0B7-25513E1D61A4}"/>
              </a:ext>
            </a:extLst>
          </p:cNvPr>
          <p:cNvGrpSpPr/>
          <p:nvPr/>
        </p:nvGrpSpPr>
        <p:grpSpPr>
          <a:xfrm>
            <a:off x="8028384" y="1468975"/>
            <a:ext cx="403392" cy="403392"/>
            <a:chOff x="8179277" y="3748642"/>
            <a:chExt cx="1500028" cy="150002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2A572CAA-CCF2-4FDD-B994-AB23684FE661}"/>
                </a:ext>
              </a:extLst>
            </p:cNvPr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55F4D767-48D9-4A84-BC21-F11EF7AD5621}"/>
                </a:ext>
              </a:extLst>
            </p:cNvPr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25" name="Freeform 193">
                <a:extLst>
                  <a:ext uri="{FF2B5EF4-FFF2-40B4-BE49-F238E27FC236}">
                    <a16:creationId xmlns="" xmlns:a16="http://schemas.microsoft.com/office/drawing/2014/main" id="{B8CF9E08-453E-48A1-984C-E40B99B45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  <p:sp>
            <p:nvSpPr>
              <p:cNvPr id="26" name="Freeform 194">
                <a:extLst>
                  <a:ext uri="{FF2B5EF4-FFF2-40B4-BE49-F238E27FC236}">
                    <a16:creationId xmlns="" xmlns:a16="http://schemas.microsoft.com/office/drawing/2014/main" id="{8A810DE3-5FDD-44DA-AD74-8AFFD8C86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E66A75B-72AE-409D-A181-A8AAE18846EE}"/>
              </a:ext>
            </a:extLst>
          </p:cNvPr>
          <p:cNvGrpSpPr/>
          <p:nvPr/>
        </p:nvGrpSpPr>
        <p:grpSpPr>
          <a:xfrm>
            <a:off x="6215605" y="1463465"/>
            <a:ext cx="403392" cy="403392"/>
            <a:chOff x="1682477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A1D99977-7BDC-461D-B586-6C274DBB1D43}"/>
                </a:ext>
              </a:extLst>
            </p:cNvPr>
            <p:cNvSpPr/>
            <p:nvPr/>
          </p:nvSpPr>
          <p:spPr>
            <a:xfrm>
              <a:off x="1682477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877" dirty="0">
                <a:solidFill>
                  <a:schemeClr val="tx1"/>
                </a:solidFill>
                <a:latin typeface="Chelsea" panose="02000500000000000000" pitchFamily="2" charset="0"/>
              </a:endParaRPr>
            </a:p>
          </p:txBody>
        </p:sp>
        <p:sp>
          <p:nvSpPr>
            <p:cNvPr id="29" name="KSO_Shape">
              <a:extLst>
                <a:ext uri="{FF2B5EF4-FFF2-40B4-BE49-F238E27FC236}">
                  <a16:creationId xmlns="" xmlns:a16="http://schemas.microsoft.com/office/drawing/2014/main" id="{76A67D24-8BF9-4DF1-A585-71D60AC7C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148" y="2643393"/>
              <a:ext cx="499821" cy="465667"/>
            </a:xfrm>
            <a:custGeom>
              <a:avLst/>
              <a:gdLst>
                <a:gd name="T0" fmla="*/ 685899 w 2767013"/>
                <a:gd name="T1" fmla="*/ 1628140 h 2578100"/>
                <a:gd name="T2" fmla="*/ 814822 w 2767013"/>
                <a:gd name="T3" fmla="*/ 1673225 h 2578100"/>
                <a:gd name="T4" fmla="*/ 1062190 w 2767013"/>
                <a:gd name="T5" fmla="*/ 1516380 h 2578100"/>
                <a:gd name="T6" fmla="*/ 1081547 w 2767013"/>
                <a:gd name="T7" fmla="*/ 1274 h 2578100"/>
                <a:gd name="T8" fmla="*/ 1235742 w 2767013"/>
                <a:gd name="T9" fmla="*/ 89156 h 2578100"/>
                <a:gd name="T10" fmla="*/ 1326071 w 2767013"/>
                <a:gd name="T11" fmla="*/ 253047 h 2578100"/>
                <a:gd name="T12" fmla="*/ 1519456 w 2767013"/>
                <a:gd name="T13" fmla="*/ 439420 h 2578100"/>
                <a:gd name="T14" fmla="*/ 1614085 w 2767013"/>
                <a:gd name="T15" fmla="*/ 664210 h 2578100"/>
                <a:gd name="T16" fmla="*/ 1591856 w 2767013"/>
                <a:gd name="T17" fmla="*/ 958850 h 2578100"/>
                <a:gd name="T18" fmla="*/ 1395296 w 2767013"/>
                <a:gd name="T19" fmla="*/ 1286192 h 2578100"/>
                <a:gd name="T20" fmla="*/ 1116808 w 2767013"/>
                <a:gd name="T21" fmla="*/ 1571625 h 2578100"/>
                <a:gd name="T22" fmla="*/ 863407 w 2767013"/>
                <a:gd name="T23" fmla="*/ 1737678 h 2578100"/>
                <a:gd name="T24" fmla="*/ 940570 w 2767013"/>
                <a:gd name="T25" fmla="*/ 2122805 h 2578100"/>
                <a:gd name="T26" fmla="*/ 1091404 w 2767013"/>
                <a:gd name="T27" fmla="*/ 2375218 h 2578100"/>
                <a:gd name="T28" fmla="*/ 1303842 w 2767013"/>
                <a:gd name="T29" fmla="*/ 2498090 h 2578100"/>
                <a:gd name="T30" fmla="*/ 1476587 w 2767013"/>
                <a:gd name="T31" fmla="*/ 2471103 h 2578100"/>
                <a:gd name="T32" fmla="*/ 1605828 w 2767013"/>
                <a:gd name="T33" fmla="*/ 2357120 h 2578100"/>
                <a:gd name="T34" fmla="*/ 1764601 w 2767013"/>
                <a:gd name="T35" fmla="*/ 1958340 h 2578100"/>
                <a:gd name="T36" fmla="*/ 1892890 w 2767013"/>
                <a:gd name="T37" fmla="*/ 1682433 h 2578100"/>
                <a:gd name="T38" fmla="*/ 2061506 w 2767013"/>
                <a:gd name="T39" fmla="*/ 1567497 h 2578100"/>
                <a:gd name="T40" fmla="*/ 2208566 w 2767013"/>
                <a:gd name="T41" fmla="*/ 1484745 h 2578100"/>
                <a:gd name="T42" fmla="*/ 2435693 w 2767013"/>
                <a:gd name="T43" fmla="*/ 1370330 h 2578100"/>
                <a:gd name="T44" fmla="*/ 2674574 w 2767013"/>
                <a:gd name="T45" fmla="*/ 1462498 h 2578100"/>
                <a:gd name="T46" fmla="*/ 2766695 w 2767013"/>
                <a:gd name="T47" fmla="*/ 1701499 h 2578100"/>
                <a:gd name="T48" fmla="*/ 2652338 w 2767013"/>
                <a:gd name="T49" fmla="*/ 1928423 h 2578100"/>
                <a:gd name="T50" fmla="*/ 2403927 w 2767013"/>
                <a:gd name="T51" fmla="*/ 1996754 h 2578100"/>
                <a:gd name="T52" fmla="*/ 2190777 w 2767013"/>
                <a:gd name="T53" fmla="*/ 1861363 h 2578100"/>
                <a:gd name="T54" fmla="*/ 2137718 w 2767013"/>
                <a:gd name="T55" fmla="*/ 1635442 h 2578100"/>
                <a:gd name="T56" fmla="*/ 1985931 w 2767013"/>
                <a:gd name="T57" fmla="*/ 1698308 h 2578100"/>
                <a:gd name="T58" fmla="*/ 1849704 w 2767013"/>
                <a:gd name="T59" fmla="*/ 1946593 h 2578100"/>
                <a:gd name="T60" fmla="*/ 1683627 w 2767013"/>
                <a:gd name="T61" fmla="*/ 2382203 h 2578100"/>
                <a:gd name="T62" fmla="*/ 1542319 w 2767013"/>
                <a:gd name="T63" fmla="*/ 2526030 h 2578100"/>
                <a:gd name="T64" fmla="*/ 1334327 w 2767013"/>
                <a:gd name="T65" fmla="*/ 2578100 h 2578100"/>
                <a:gd name="T66" fmla="*/ 1178094 w 2767013"/>
                <a:gd name="T67" fmla="*/ 2540318 h 2578100"/>
                <a:gd name="T68" fmla="*/ 964386 w 2767013"/>
                <a:gd name="T69" fmla="*/ 2336483 h 2578100"/>
                <a:gd name="T70" fmla="*/ 805296 w 2767013"/>
                <a:gd name="T71" fmla="*/ 1978660 h 2578100"/>
                <a:gd name="T72" fmla="*/ 664306 w 2767013"/>
                <a:gd name="T73" fmla="*/ 1706245 h 2578100"/>
                <a:gd name="T74" fmla="*/ 335963 w 2767013"/>
                <a:gd name="T75" fmla="*/ 1411922 h 2578100"/>
                <a:gd name="T76" fmla="*/ 52713 w 2767013"/>
                <a:gd name="T77" fmla="*/ 977265 h 2578100"/>
                <a:gd name="T78" fmla="*/ 0 w 2767013"/>
                <a:gd name="T79" fmla="*/ 758190 h 2578100"/>
                <a:gd name="T80" fmla="*/ 59063 w 2767013"/>
                <a:gd name="T81" fmla="*/ 503237 h 2578100"/>
                <a:gd name="T82" fmla="*/ 192115 w 2767013"/>
                <a:gd name="T83" fmla="*/ 330200 h 2578100"/>
                <a:gd name="T84" fmla="*/ 291846 w 2767013"/>
                <a:gd name="T85" fmla="*/ 139292 h 2578100"/>
                <a:gd name="T86" fmla="*/ 425579 w 2767013"/>
                <a:gd name="T87" fmla="*/ 24440 h 2578100"/>
                <a:gd name="T88" fmla="*/ 606438 w 2767013"/>
                <a:gd name="T89" fmla="*/ 46331 h 2578100"/>
                <a:gd name="T90" fmla="*/ 708330 w 2767013"/>
                <a:gd name="T91" fmla="*/ 190690 h 2578100"/>
                <a:gd name="T92" fmla="*/ 668529 w 2767013"/>
                <a:gd name="T93" fmla="*/ 367093 h 2578100"/>
                <a:gd name="T94" fmla="*/ 514098 w 2767013"/>
                <a:gd name="T95" fmla="*/ 454343 h 2578100"/>
                <a:gd name="T96" fmla="*/ 342792 w 2767013"/>
                <a:gd name="T97" fmla="*/ 398503 h 2578100"/>
                <a:gd name="T98" fmla="*/ 190527 w 2767013"/>
                <a:gd name="T99" fmla="*/ 441642 h 2578100"/>
                <a:gd name="T100" fmla="*/ 96216 w 2767013"/>
                <a:gd name="T101" fmla="*/ 623887 h 2578100"/>
                <a:gd name="T102" fmla="*/ 93994 w 2767013"/>
                <a:gd name="T103" fmla="*/ 860425 h 2578100"/>
                <a:gd name="T104" fmla="*/ 213708 w 2767013"/>
                <a:gd name="T105" fmla="*/ 1118235 h 2578100"/>
                <a:gd name="T106" fmla="*/ 1476905 w 2767013"/>
                <a:gd name="T107" fmla="*/ 1029017 h 2578100"/>
                <a:gd name="T108" fmla="*/ 1548670 w 2767013"/>
                <a:gd name="T109" fmla="*/ 805180 h 2578100"/>
                <a:gd name="T110" fmla="*/ 1503896 w 2767013"/>
                <a:gd name="T111" fmla="*/ 573087 h 2578100"/>
                <a:gd name="T112" fmla="*/ 1387357 w 2767013"/>
                <a:gd name="T113" fmla="*/ 404177 h 2578100"/>
                <a:gd name="T114" fmla="*/ 1214802 w 2767013"/>
                <a:gd name="T115" fmla="*/ 377957 h 2578100"/>
                <a:gd name="T116" fmla="*/ 1047917 w 2767013"/>
                <a:gd name="T117" fmla="*/ 442595 h 2578100"/>
                <a:gd name="T118" fmla="*/ 888646 w 2767013"/>
                <a:gd name="T119" fmla="*/ 362354 h 2578100"/>
                <a:gd name="T120" fmla="*/ 840738 w 2767013"/>
                <a:gd name="T121" fmla="*/ 187864 h 2578100"/>
                <a:gd name="T122" fmla="*/ 935602 w 2767013"/>
                <a:gd name="T123" fmla="*/ 37891 h 2578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7013" h="2578100">
                  <a:moveTo>
                    <a:pt x="332788" y="1286192"/>
                  </a:moveTo>
                  <a:lnTo>
                    <a:pt x="352476" y="1310640"/>
                  </a:lnTo>
                  <a:lnTo>
                    <a:pt x="372799" y="1335087"/>
                  </a:lnTo>
                  <a:lnTo>
                    <a:pt x="392804" y="1358582"/>
                  </a:lnTo>
                  <a:lnTo>
                    <a:pt x="413444" y="1381760"/>
                  </a:lnTo>
                  <a:lnTo>
                    <a:pt x="433767" y="1404620"/>
                  </a:lnTo>
                  <a:lnTo>
                    <a:pt x="454408" y="1426527"/>
                  </a:lnTo>
                  <a:lnTo>
                    <a:pt x="475366" y="1448117"/>
                  </a:lnTo>
                  <a:lnTo>
                    <a:pt x="495689" y="1468437"/>
                  </a:lnTo>
                  <a:lnTo>
                    <a:pt x="522998" y="1495107"/>
                  </a:lnTo>
                  <a:lnTo>
                    <a:pt x="549354" y="1519555"/>
                  </a:lnTo>
                  <a:lnTo>
                    <a:pt x="574758" y="1542097"/>
                  </a:lnTo>
                  <a:lnTo>
                    <a:pt x="599209" y="1563052"/>
                  </a:lnTo>
                  <a:lnTo>
                    <a:pt x="622707" y="1581785"/>
                  </a:lnTo>
                  <a:lnTo>
                    <a:pt x="644935" y="1598930"/>
                  </a:lnTo>
                  <a:lnTo>
                    <a:pt x="666211" y="1614487"/>
                  </a:lnTo>
                  <a:lnTo>
                    <a:pt x="685899" y="1628140"/>
                  </a:lnTo>
                  <a:lnTo>
                    <a:pt x="704634" y="1639887"/>
                  </a:lnTo>
                  <a:lnTo>
                    <a:pt x="722416" y="1650047"/>
                  </a:lnTo>
                  <a:lnTo>
                    <a:pt x="730673" y="1654492"/>
                  </a:lnTo>
                  <a:lnTo>
                    <a:pt x="738611" y="1658620"/>
                  </a:lnTo>
                  <a:lnTo>
                    <a:pt x="745915" y="1662430"/>
                  </a:lnTo>
                  <a:lnTo>
                    <a:pt x="753218" y="1665287"/>
                  </a:lnTo>
                  <a:lnTo>
                    <a:pt x="760204" y="1668145"/>
                  </a:lnTo>
                  <a:lnTo>
                    <a:pt x="766555" y="1670685"/>
                  </a:lnTo>
                  <a:lnTo>
                    <a:pt x="772271" y="1672272"/>
                  </a:lnTo>
                  <a:lnTo>
                    <a:pt x="777987" y="1673860"/>
                  </a:lnTo>
                  <a:lnTo>
                    <a:pt x="783385" y="1674812"/>
                  </a:lnTo>
                  <a:lnTo>
                    <a:pt x="788466" y="1675765"/>
                  </a:lnTo>
                  <a:lnTo>
                    <a:pt x="792912" y="1676082"/>
                  </a:lnTo>
                  <a:lnTo>
                    <a:pt x="797040" y="1676082"/>
                  </a:lnTo>
                  <a:lnTo>
                    <a:pt x="801168" y="1675765"/>
                  </a:lnTo>
                  <a:lnTo>
                    <a:pt x="805296" y="1674812"/>
                  </a:lnTo>
                  <a:lnTo>
                    <a:pt x="814822" y="1673225"/>
                  </a:lnTo>
                  <a:lnTo>
                    <a:pt x="824666" y="1670367"/>
                  </a:lnTo>
                  <a:lnTo>
                    <a:pt x="835463" y="1666240"/>
                  </a:lnTo>
                  <a:lnTo>
                    <a:pt x="847212" y="1661477"/>
                  </a:lnTo>
                  <a:lnTo>
                    <a:pt x="859279" y="1656080"/>
                  </a:lnTo>
                  <a:lnTo>
                    <a:pt x="872298" y="1649730"/>
                  </a:lnTo>
                  <a:lnTo>
                    <a:pt x="885635" y="1642427"/>
                  </a:lnTo>
                  <a:lnTo>
                    <a:pt x="899607" y="1634490"/>
                  </a:lnTo>
                  <a:lnTo>
                    <a:pt x="913896" y="1625917"/>
                  </a:lnTo>
                  <a:lnTo>
                    <a:pt x="929139" y="1616392"/>
                  </a:lnTo>
                  <a:lnTo>
                    <a:pt x="944381" y="1606232"/>
                  </a:lnTo>
                  <a:lnTo>
                    <a:pt x="960258" y="1595437"/>
                  </a:lnTo>
                  <a:lnTo>
                    <a:pt x="976453" y="1583690"/>
                  </a:lnTo>
                  <a:lnTo>
                    <a:pt x="992965" y="1571307"/>
                  </a:lnTo>
                  <a:lnTo>
                    <a:pt x="1010113" y="1558290"/>
                  </a:lnTo>
                  <a:lnTo>
                    <a:pt x="1026943" y="1544955"/>
                  </a:lnTo>
                  <a:lnTo>
                    <a:pt x="1044408" y="1530985"/>
                  </a:lnTo>
                  <a:lnTo>
                    <a:pt x="1062190" y="1516380"/>
                  </a:lnTo>
                  <a:lnTo>
                    <a:pt x="1079655" y="1501140"/>
                  </a:lnTo>
                  <a:lnTo>
                    <a:pt x="1097755" y="1485265"/>
                  </a:lnTo>
                  <a:lnTo>
                    <a:pt x="1116173" y="1469072"/>
                  </a:lnTo>
                  <a:lnTo>
                    <a:pt x="1133956" y="1452562"/>
                  </a:lnTo>
                  <a:lnTo>
                    <a:pt x="1152056" y="1435735"/>
                  </a:lnTo>
                  <a:lnTo>
                    <a:pt x="1170473" y="1418272"/>
                  </a:lnTo>
                  <a:lnTo>
                    <a:pt x="1188573" y="1400492"/>
                  </a:lnTo>
                  <a:lnTo>
                    <a:pt x="1206674" y="1382077"/>
                  </a:lnTo>
                  <a:lnTo>
                    <a:pt x="1224774" y="1363345"/>
                  </a:lnTo>
                  <a:lnTo>
                    <a:pt x="1242556" y="1344930"/>
                  </a:lnTo>
                  <a:lnTo>
                    <a:pt x="1260339" y="1325245"/>
                  </a:lnTo>
                  <a:lnTo>
                    <a:pt x="1277486" y="1305877"/>
                  </a:lnTo>
                  <a:lnTo>
                    <a:pt x="1294951" y="1286192"/>
                  </a:lnTo>
                  <a:lnTo>
                    <a:pt x="332788" y="1286192"/>
                  </a:lnTo>
                  <a:close/>
                  <a:moveTo>
                    <a:pt x="1059021" y="0"/>
                  </a:moveTo>
                  <a:lnTo>
                    <a:pt x="1070443" y="318"/>
                  </a:lnTo>
                  <a:lnTo>
                    <a:pt x="1081547" y="1274"/>
                  </a:lnTo>
                  <a:lnTo>
                    <a:pt x="1092652" y="2547"/>
                  </a:lnTo>
                  <a:lnTo>
                    <a:pt x="1103439" y="4776"/>
                  </a:lnTo>
                  <a:lnTo>
                    <a:pt x="1114226" y="7323"/>
                  </a:lnTo>
                  <a:lnTo>
                    <a:pt x="1124696" y="10189"/>
                  </a:lnTo>
                  <a:lnTo>
                    <a:pt x="1134849" y="13692"/>
                  </a:lnTo>
                  <a:lnTo>
                    <a:pt x="1144684" y="17831"/>
                  </a:lnTo>
                  <a:lnTo>
                    <a:pt x="1154520" y="21970"/>
                  </a:lnTo>
                  <a:lnTo>
                    <a:pt x="1164038" y="26747"/>
                  </a:lnTo>
                  <a:lnTo>
                    <a:pt x="1173239" y="32160"/>
                  </a:lnTo>
                  <a:lnTo>
                    <a:pt x="1182123" y="37891"/>
                  </a:lnTo>
                  <a:lnTo>
                    <a:pt x="1190689" y="43941"/>
                  </a:lnTo>
                  <a:lnTo>
                    <a:pt x="1199255" y="50946"/>
                  </a:lnTo>
                  <a:lnTo>
                    <a:pt x="1207187" y="57633"/>
                  </a:lnTo>
                  <a:lnTo>
                    <a:pt x="1214802" y="64956"/>
                  </a:lnTo>
                  <a:lnTo>
                    <a:pt x="1222416" y="72598"/>
                  </a:lnTo>
                  <a:lnTo>
                    <a:pt x="1229079" y="80877"/>
                  </a:lnTo>
                  <a:lnTo>
                    <a:pt x="1235742" y="89156"/>
                  </a:lnTo>
                  <a:lnTo>
                    <a:pt x="1241770" y="97753"/>
                  </a:lnTo>
                  <a:lnTo>
                    <a:pt x="1247481" y="106668"/>
                  </a:lnTo>
                  <a:lnTo>
                    <a:pt x="1252874" y="116221"/>
                  </a:lnTo>
                  <a:lnTo>
                    <a:pt x="1257633" y="125455"/>
                  </a:lnTo>
                  <a:lnTo>
                    <a:pt x="1262392" y="135326"/>
                  </a:lnTo>
                  <a:lnTo>
                    <a:pt x="1266200" y="145515"/>
                  </a:lnTo>
                  <a:lnTo>
                    <a:pt x="1269372" y="155704"/>
                  </a:lnTo>
                  <a:lnTo>
                    <a:pt x="1272545" y="166212"/>
                  </a:lnTo>
                  <a:lnTo>
                    <a:pt x="1275083" y="176719"/>
                  </a:lnTo>
                  <a:lnTo>
                    <a:pt x="1276987" y="187864"/>
                  </a:lnTo>
                  <a:lnTo>
                    <a:pt x="1278573" y="198690"/>
                  </a:lnTo>
                  <a:lnTo>
                    <a:pt x="1279208" y="210153"/>
                  </a:lnTo>
                  <a:lnTo>
                    <a:pt x="1279525" y="221616"/>
                  </a:lnTo>
                  <a:lnTo>
                    <a:pt x="1279423" y="225313"/>
                  </a:lnTo>
                  <a:lnTo>
                    <a:pt x="1289553" y="230822"/>
                  </a:lnTo>
                  <a:lnTo>
                    <a:pt x="1307653" y="241617"/>
                  </a:lnTo>
                  <a:lnTo>
                    <a:pt x="1326071" y="253047"/>
                  </a:lnTo>
                  <a:lnTo>
                    <a:pt x="1344488" y="265430"/>
                  </a:lnTo>
                  <a:lnTo>
                    <a:pt x="1363224" y="278765"/>
                  </a:lnTo>
                  <a:lnTo>
                    <a:pt x="1381641" y="292735"/>
                  </a:lnTo>
                  <a:lnTo>
                    <a:pt x="1400059" y="307657"/>
                  </a:lnTo>
                  <a:lnTo>
                    <a:pt x="1418159" y="323532"/>
                  </a:lnTo>
                  <a:lnTo>
                    <a:pt x="1427050" y="331787"/>
                  </a:lnTo>
                  <a:lnTo>
                    <a:pt x="1436259" y="340360"/>
                  </a:lnTo>
                  <a:lnTo>
                    <a:pt x="1445150" y="349567"/>
                  </a:lnTo>
                  <a:lnTo>
                    <a:pt x="1453724" y="358457"/>
                  </a:lnTo>
                  <a:lnTo>
                    <a:pt x="1462298" y="367665"/>
                  </a:lnTo>
                  <a:lnTo>
                    <a:pt x="1471189" y="377190"/>
                  </a:lnTo>
                  <a:lnTo>
                    <a:pt x="1479763" y="386715"/>
                  </a:lnTo>
                  <a:lnTo>
                    <a:pt x="1488019" y="396875"/>
                  </a:lnTo>
                  <a:lnTo>
                    <a:pt x="1495958" y="407035"/>
                  </a:lnTo>
                  <a:lnTo>
                    <a:pt x="1504214" y="417512"/>
                  </a:lnTo>
                  <a:lnTo>
                    <a:pt x="1511517" y="428307"/>
                  </a:lnTo>
                  <a:lnTo>
                    <a:pt x="1519456" y="439420"/>
                  </a:lnTo>
                  <a:lnTo>
                    <a:pt x="1527077" y="450532"/>
                  </a:lnTo>
                  <a:lnTo>
                    <a:pt x="1534381" y="461962"/>
                  </a:lnTo>
                  <a:lnTo>
                    <a:pt x="1541367" y="473392"/>
                  </a:lnTo>
                  <a:lnTo>
                    <a:pt x="1548353" y="485775"/>
                  </a:lnTo>
                  <a:lnTo>
                    <a:pt x="1554704" y="497840"/>
                  </a:lnTo>
                  <a:lnTo>
                    <a:pt x="1561372" y="510222"/>
                  </a:lnTo>
                  <a:lnTo>
                    <a:pt x="1567405" y="523240"/>
                  </a:lnTo>
                  <a:lnTo>
                    <a:pt x="1573439" y="535940"/>
                  </a:lnTo>
                  <a:lnTo>
                    <a:pt x="1579155" y="548957"/>
                  </a:lnTo>
                  <a:lnTo>
                    <a:pt x="1584553" y="562610"/>
                  </a:lnTo>
                  <a:lnTo>
                    <a:pt x="1589634" y="576262"/>
                  </a:lnTo>
                  <a:lnTo>
                    <a:pt x="1594714" y="590232"/>
                  </a:lnTo>
                  <a:lnTo>
                    <a:pt x="1599160" y="604837"/>
                  </a:lnTo>
                  <a:lnTo>
                    <a:pt x="1603288" y="619125"/>
                  </a:lnTo>
                  <a:lnTo>
                    <a:pt x="1607416" y="634047"/>
                  </a:lnTo>
                  <a:lnTo>
                    <a:pt x="1610909" y="648970"/>
                  </a:lnTo>
                  <a:lnTo>
                    <a:pt x="1614085" y="664210"/>
                  </a:lnTo>
                  <a:lnTo>
                    <a:pt x="1617260" y="680085"/>
                  </a:lnTo>
                  <a:lnTo>
                    <a:pt x="1619800" y="695642"/>
                  </a:lnTo>
                  <a:lnTo>
                    <a:pt x="1622023" y="711835"/>
                  </a:lnTo>
                  <a:lnTo>
                    <a:pt x="1623928" y="728027"/>
                  </a:lnTo>
                  <a:lnTo>
                    <a:pt x="1625199" y="744537"/>
                  </a:lnTo>
                  <a:lnTo>
                    <a:pt x="1626469" y="761682"/>
                  </a:lnTo>
                  <a:lnTo>
                    <a:pt x="1627104" y="778827"/>
                  </a:lnTo>
                  <a:lnTo>
                    <a:pt x="1627104" y="795655"/>
                  </a:lnTo>
                  <a:lnTo>
                    <a:pt x="1626469" y="813117"/>
                  </a:lnTo>
                  <a:lnTo>
                    <a:pt x="1624564" y="830580"/>
                  </a:lnTo>
                  <a:lnTo>
                    <a:pt x="1622023" y="848360"/>
                  </a:lnTo>
                  <a:lnTo>
                    <a:pt x="1618848" y="866140"/>
                  </a:lnTo>
                  <a:lnTo>
                    <a:pt x="1615037" y="884555"/>
                  </a:lnTo>
                  <a:lnTo>
                    <a:pt x="1610274" y="902970"/>
                  </a:lnTo>
                  <a:lnTo>
                    <a:pt x="1604876" y="921702"/>
                  </a:lnTo>
                  <a:lnTo>
                    <a:pt x="1598842" y="940117"/>
                  </a:lnTo>
                  <a:lnTo>
                    <a:pt x="1591856" y="958850"/>
                  </a:lnTo>
                  <a:lnTo>
                    <a:pt x="1584553" y="977900"/>
                  </a:lnTo>
                  <a:lnTo>
                    <a:pt x="1576297" y="996950"/>
                  </a:lnTo>
                  <a:lnTo>
                    <a:pt x="1567723" y="1016635"/>
                  </a:lnTo>
                  <a:lnTo>
                    <a:pt x="1558832" y="1035685"/>
                  </a:lnTo>
                  <a:lnTo>
                    <a:pt x="1548670" y="1055052"/>
                  </a:lnTo>
                  <a:lnTo>
                    <a:pt x="1538509" y="1074420"/>
                  </a:lnTo>
                  <a:lnTo>
                    <a:pt x="1527395" y="1093787"/>
                  </a:lnTo>
                  <a:lnTo>
                    <a:pt x="1516280" y="1113155"/>
                  </a:lnTo>
                  <a:lnTo>
                    <a:pt x="1504531" y="1132522"/>
                  </a:lnTo>
                  <a:lnTo>
                    <a:pt x="1492147" y="1152207"/>
                  </a:lnTo>
                  <a:lnTo>
                    <a:pt x="1479445" y="1171575"/>
                  </a:lnTo>
                  <a:lnTo>
                    <a:pt x="1466426" y="1190625"/>
                  </a:lnTo>
                  <a:lnTo>
                    <a:pt x="1452771" y="1209992"/>
                  </a:lnTo>
                  <a:lnTo>
                    <a:pt x="1438799" y="1229042"/>
                  </a:lnTo>
                  <a:lnTo>
                    <a:pt x="1424510" y="1248410"/>
                  </a:lnTo>
                  <a:lnTo>
                    <a:pt x="1409903" y="1267142"/>
                  </a:lnTo>
                  <a:lnTo>
                    <a:pt x="1395296" y="1286192"/>
                  </a:lnTo>
                  <a:lnTo>
                    <a:pt x="1380054" y="1304925"/>
                  </a:lnTo>
                  <a:lnTo>
                    <a:pt x="1364494" y="1323340"/>
                  </a:lnTo>
                  <a:lnTo>
                    <a:pt x="1348616" y="1342072"/>
                  </a:lnTo>
                  <a:lnTo>
                    <a:pt x="1333057" y="1359852"/>
                  </a:lnTo>
                  <a:lnTo>
                    <a:pt x="1317179" y="1377950"/>
                  </a:lnTo>
                  <a:lnTo>
                    <a:pt x="1300667" y="1395730"/>
                  </a:lnTo>
                  <a:lnTo>
                    <a:pt x="1284472" y="1413192"/>
                  </a:lnTo>
                  <a:lnTo>
                    <a:pt x="1267960" y="1430337"/>
                  </a:lnTo>
                  <a:lnTo>
                    <a:pt x="1251448" y="1447482"/>
                  </a:lnTo>
                  <a:lnTo>
                    <a:pt x="1234300" y="1464310"/>
                  </a:lnTo>
                  <a:lnTo>
                    <a:pt x="1217788" y="1480820"/>
                  </a:lnTo>
                  <a:lnTo>
                    <a:pt x="1200958" y="1496695"/>
                  </a:lnTo>
                  <a:lnTo>
                    <a:pt x="1184128" y="1512252"/>
                  </a:lnTo>
                  <a:lnTo>
                    <a:pt x="1167298" y="1527810"/>
                  </a:lnTo>
                  <a:lnTo>
                    <a:pt x="1150150" y="1543050"/>
                  </a:lnTo>
                  <a:lnTo>
                    <a:pt x="1133638" y="1557655"/>
                  </a:lnTo>
                  <a:lnTo>
                    <a:pt x="1116808" y="1571625"/>
                  </a:lnTo>
                  <a:lnTo>
                    <a:pt x="1100296" y="1585595"/>
                  </a:lnTo>
                  <a:lnTo>
                    <a:pt x="1083783" y="1598930"/>
                  </a:lnTo>
                  <a:lnTo>
                    <a:pt x="1067271" y="1611947"/>
                  </a:lnTo>
                  <a:lnTo>
                    <a:pt x="1051076" y="1624647"/>
                  </a:lnTo>
                  <a:lnTo>
                    <a:pt x="1034881" y="1636395"/>
                  </a:lnTo>
                  <a:lnTo>
                    <a:pt x="1019004" y="1648142"/>
                  </a:lnTo>
                  <a:lnTo>
                    <a:pt x="1003444" y="1658937"/>
                  </a:lnTo>
                  <a:lnTo>
                    <a:pt x="988202" y="1669415"/>
                  </a:lnTo>
                  <a:lnTo>
                    <a:pt x="972960" y="1679575"/>
                  </a:lnTo>
                  <a:lnTo>
                    <a:pt x="957718" y="1688783"/>
                  </a:lnTo>
                  <a:lnTo>
                    <a:pt x="943428" y="1697990"/>
                  </a:lnTo>
                  <a:lnTo>
                    <a:pt x="929139" y="1706245"/>
                  </a:lnTo>
                  <a:lnTo>
                    <a:pt x="915167" y="1713865"/>
                  </a:lnTo>
                  <a:lnTo>
                    <a:pt x="901512" y="1720850"/>
                  </a:lnTo>
                  <a:lnTo>
                    <a:pt x="888493" y="1726883"/>
                  </a:lnTo>
                  <a:lnTo>
                    <a:pt x="875473" y="1732915"/>
                  </a:lnTo>
                  <a:lnTo>
                    <a:pt x="863407" y="1737678"/>
                  </a:lnTo>
                  <a:lnTo>
                    <a:pt x="851340" y="1742440"/>
                  </a:lnTo>
                  <a:lnTo>
                    <a:pt x="839908" y="1746250"/>
                  </a:lnTo>
                  <a:lnTo>
                    <a:pt x="829112" y="1749108"/>
                  </a:lnTo>
                  <a:lnTo>
                    <a:pt x="835145" y="1778953"/>
                  </a:lnTo>
                  <a:lnTo>
                    <a:pt x="839273" y="1797368"/>
                  </a:lnTo>
                  <a:lnTo>
                    <a:pt x="843719" y="1818323"/>
                  </a:lnTo>
                  <a:lnTo>
                    <a:pt x="849117" y="1841500"/>
                  </a:lnTo>
                  <a:lnTo>
                    <a:pt x="855468" y="1866265"/>
                  </a:lnTo>
                  <a:lnTo>
                    <a:pt x="862136" y="1892300"/>
                  </a:lnTo>
                  <a:lnTo>
                    <a:pt x="870075" y="1920558"/>
                  </a:lnTo>
                  <a:lnTo>
                    <a:pt x="878649" y="1949768"/>
                  </a:lnTo>
                  <a:lnTo>
                    <a:pt x="887858" y="1979930"/>
                  </a:lnTo>
                  <a:lnTo>
                    <a:pt x="898019" y="2010728"/>
                  </a:lnTo>
                  <a:lnTo>
                    <a:pt x="908816" y="2042478"/>
                  </a:lnTo>
                  <a:lnTo>
                    <a:pt x="920882" y="2074545"/>
                  </a:lnTo>
                  <a:lnTo>
                    <a:pt x="933902" y="2106613"/>
                  </a:lnTo>
                  <a:lnTo>
                    <a:pt x="940570" y="2122805"/>
                  </a:lnTo>
                  <a:lnTo>
                    <a:pt x="947556" y="2138998"/>
                  </a:lnTo>
                  <a:lnTo>
                    <a:pt x="954542" y="2155190"/>
                  </a:lnTo>
                  <a:lnTo>
                    <a:pt x="961846" y="2171383"/>
                  </a:lnTo>
                  <a:lnTo>
                    <a:pt x="969784" y="2187258"/>
                  </a:lnTo>
                  <a:lnTo>
                    <a:pt x="977723" y="2203133"/>
                  </a:lnTo>
                  <a:lnTo>
                    <a:pt x="985662" y="2219008"/>
                  </a:lnTo>
                  <a:lnTo>
                    <a:pt x="993918" y="2234565"/>
                  </a:lnTo>
                  <a:lnTo>
                    <a:pt x="1002492" y="2249805"/>
                  </a:lnTo>
                  <a:lnTo>
                    <a:pt x="1011383" y="2265045"/>
                  </a:lnTo>
                  <a:lnTo>
                    <a:pt x="1020274" y="2279650"/>
                  </a:lnTo>
                  <a:lnTo>
                    <a:pt x="1029801" y="2294573"/>
                  </a:lnTo>
                  <a:lnTo>
                    <a:pt x="1039327" y="2308860"/>
                  </a:lnTo>
                  <a:lnTo>
                    <a:pt x="1049488" y="2322830"/>
                  </a:lnTo>
                  <a:lnTo>
                    <a:pt x="1059650" y="2336483"/>
                  </a:lnTo>
                  <a:lnTo>
                    <a:pt x="1070129" y="2349818"/>
                  </a:lnTo>
                  <a:lnTo>
                    <a:pt x="1080608" y="2362835"/>
                  </a:lnTo>
                  <a:lnTo>
                    <a:pt x="1091404" y="2375218"/>
                  </a:lnTo>
                  <a:lnTo>
                    <a:pt x="1102518" y="2387283"/>
                  </a:lnTo>
                  <a:lnTo>
                    <a:pt x="1113950" y="2399030"/>
                  </a:lnTo>
                  <a:lnTo>
                    <a:pt x="1125699" y="2410143"/>
                  </a:lnTo>
                  <a:lnTo>
                    <a:pt x="1137766" y="2420620"/>
                  </a:lnTo>
                  <a:lnTo>
                    <a:pt x="1149833" y="2430780"/>
                  </a:lnTo>
                  <a:lnTo>
                    <a:pt x="1162535" y="2439988"/>
                  </a:lnTo>
                  <a:lnTo>
                    <a:pt x="1175554" y="2449195"/>
                  </a:lnTo>
                  <a:lnTo>
                    <a:pt x="1188256" y="2457450"/>
                  </a:lnTo>
                  <a:lnTo>
                    <a:pt x="1201593" y="2464753"/>
                  </a:lnTo>
                  <a:lnTo>
                    <a:pt x="1215565" y="2471738"/>
                  </a:lnTo>
                  <a:lnTo>
                    <a:pt x="1229219" y="2478088"/>
                  </a:lnTo>
                  <a:lnTo>
                    <a:pt x="1243826" y="2483485"/>
                  </a:lnTo>
                  <a:lnTo>
                    <a:pt x="1258116" y="2488565"/>
                  </a:lnTo>
                  <a:lnTo>
                    <a:pt x="1273358" y="2492693"/>
                  </a:lnTo>
                  <a:lnTo>
                    <a:pt x="1288283" y="2495868"/>
                  </a:lnTo>
                  <a:lnTo>
                    <a:pt x="1295904" y="2496820"/>
                  </a:lnTo>
                  <a:lnTo>
                    <a:pt x="1303842" y="2498090"/>
                  </a:lnTo>
                  <a:lnTo>
                    <a:pt x="1311781" y="2499043"/>
                  </a:lnTo>
                  <a:lnTo>
                    <a:pt x="1319720" y="2499678"/>
                  </a:lnTo>
                  <a:lnTo>
                    <a:pt x="1327658" y="2499995"/>
                  </a:lnTo>
                  <a:lnTo>
                    <a:pt x="1335597" y="2500630"/>
                  </a:lnTo>
                  <a:lnTo>
                    <a:pt x="1347981" y="2500630"/>
                  </a:lnTo>
                  <a:lnTo>
                    <a:pt x="1360048" y="2499678"/>
                  </a:lnTo>
                  <a:lnTo>
                    <a:pt x="1371797" y="2499043"/>
                  </a:lnTo>
                  <a:lnTo>
                    <a:pt x="1383229" y="2498090"/>
                  </a:lnTo>
                  <a:lnTo>
                    <a:pt x="1394660" y="2496185"/>
                  </a:lnTo>
                  <a:lnTo>
                    <a:pt x="1405457" y="2494280"/>
                  </a:lnTo>
                  <a:lnTo>
                    <a:pt x="1416254" y="2491740"/>
                  </a:lnTo>
                  <a:lnTo>
                    <a:pt x="1427050" y="2489200"/>
                  </a:lnTo>
                  <a:lnTo>
                    <a:pt x="1437529" y="2486343"/>
                  </a:lnTo>
                  <a:lnTo>
                    <a:pt x="1447691" y="2483168"/>
                  </a:lnTo>
                  <a:lnTo>
                    <a:pt x="1457217" y="2479358"/>
                  </a:lnTo>
                  <a:lnTo>
                    <a:pt x="1467061" y="2475230"/>
                  </a:lnTo>
                  <a:lnTo>
                    <a:pt x="1476587" y="2471103"/>
                  </a:lnTo>
                  <a:lnTo>
                    <a:pt x="1485479" y="2466658"/>
                  </a:lnTo>
                  <a:lnTo>
                    <a:pt x="1494370" y="2461578"/>
                  </a:lnTo>
                  <a:lnTo>
                    <a:pt x="1503261" y="2456498"/>
                  </a:lnTo>
                  <a:lnTo>
                    <a:pt x="1511517" y="2450783"/>
                  </a:lnTo>
                  <a:lnTo>
                    <a:pt x="1520409" y="2445068"/>
                  </a:lnTo>
                  <a:lnTo>
                    <a:pt x="1528347" y="2439353"/>
                  </a:lnTo>
                  <a:lnTo>
                    <a:pt x="1536286" y="2433003"/>
                  </a:lnTo>
                  <a:lnTo>
                    <a:pt x="1543907" y="2426335"/>
                  </a:lnTo>
                  <a:lnTo>
                    <a:pt x="1551528" y="2419668"/>
                  </a:lnTo>
                  <a:lnTo>
                    <a:pt x="1558832" y="2412365"/>
                  </a:lnTo>
                  <a:lnTo>
                    <a:pt x="1566135" y="2405063"/>
                  </a:lnTo>
                  <a:lnTo>
                    <a:pt x="1573121" y="2397760"/>
                  </a:lnTo>
                  <a:lnTo>
                    <a:pt x="1580107" y="2390140"/>
                  </a:lnTo>
                  <a:lnTo>
                    <a:pt x="1586776" y="2381885"/>
                  </a:lnTo>
                  <a:lnTo>
                    <a:pt x="1593444" y="2373948"/>
                  </a:lnTo>
                  <a:lnTo>
                    <a:pt x="1599478" y="2365375"/>
                  </a:lnTo>
                  <a:lnTo>
                    <a:pt x="1605828" y="2357120"/>
                  </a:lnTo>
                  <a:lnTo>
                    <a:pt x="1611544" y="2347913"/>
                  </a:lnTo>
                  <a:lnTo>
                    <a:pt x="1617895" y="2339023"/>
                  </a:lnTo>
                  <a:lnTo>
                    <a:pt x="1629327" y="2320608"/>
                  </a:lnTo>
                  <a:lnTo>
                    <a:pt x="1640123" y="2301558"/>
                  </a:lnTo>
                  <a:lnTo>
                    <a:pt x="1650285" y="2281873"/>
                  </a:lnTo>
                  <a:lnTo>
                    <a:pt x="1660129" y="2261870"/>
                  </a:lnTo>
                  <a:lnTo>
                    <a:pt x="1669655" y="2241233"/>
                  </a:lnTo>
                  <a:lnTo>
                    <a:pt x="1678546" y="2219960"/>
                  </a:lnTo>
                  <a:lnTo>
                    <a:pt x="1687120" y="2198370"/>
                  </a:lnTo>
                  <a:lnTo>
                    <a:pt x="1695376" y="2176463"/>
                  </a:lnTo>
                  <a:lnTo>
                    <a:pt x="1703315" y="2154555"/>
                  </a:lnTo>
                  <a:lnTo>
                    <a:pt x="1710936" y="2132330"/>
                  </a:lnTo>
                  <a:lnTo>
                    <a:pt x="1718557" y="2110105"/>
                  </a:lnTo>
                  <a:lnTo>
                    <a:pt x="1725543" y="2087245"/>
                  </a:lnTo>
                  <a:lnTo>
                    <a:pt x="1739833" y="2042478"/>
                  </a:lnTo>
                  <a:lnTo>
                    <a:pt x="1752852" y="1997393"/>
                  </a:lnTo>
                  <a:lnTo>
                    <a:pt x="1764601" y="1958340"/>
                  </a:lnTo>
                  <a:lnTo>
                    <a:pt x="1776350" y="1920240"/>
                  </a:lnTo>
                  <a:lnTo>
                    <a:pt x="1788100" y="1883093"/>
                  </a:lnTo>
                  <a:lnTo>
                    <a:pt x="1794450" y="1864995"/>
                  </a:lnTo>
                  <a:lnTo>
                    <a:pt x="1800802" y="1847850"/>
                  </a:lnTo>
                  <a:lnTo>
                    <a:pt x="1806835" y="1830705"/>
                  </a:lnTo>
                  <a:lnTo>
                    <a:pt x="1813821" y="1814195"/>
                  </a:lnTo>
                  <a:lnTo>
                    <a:pt x="1820172" y="1798320"/>
                  </a:lnTo>
                  <a:lnTo>
                    <a:pt x="1827475" y="1783080"/>
                  </a:lnTo>
                  <a:lnTo>
                    <a:pt x="1834461" y="1768475"/>
                  </a:lnTo>
                  <a:lnTo>
                    <a:pt x="1842082" y="1754505"/>
                  </a:lnTo>
                  <a:lnTo>
                    <a:pt x="1849704" y="1741170"/>
                  </a:lnTo>
                  <a:lnTo>
                    <a:pt x="1857960" y="1728470"/>
                  </a:lnTo>
                  <a:lnTo>
                    <a:pt x="1864946" y="1718628"/>
                  </a:lnTo>
                  <a:lnTo>
                    <a:pt x="1871614" y="1709103"/>
                  </a:lnTo>
                  <a:lnTo>
                    <a:pt x="1878918" y="1699578"/>
                  </a:lnTo>
                  <a:lnTo>
                    <a:pt x="1885586" y="1691005"/>
                  </a:lnTo>
                  <a:lnTo>
                    <a:pt x="1892890" y="1682433"/>
                  </a:lnTo>
                  <a:lnTo>
                    <a:pt x="1899558" y="1674495"/>
                  </a:lnTo>
                  <a:lnTo>
                    <a:pt x="1906862" y="1666557"/>
                  </a:lnTo>
                  <a:lnTo>
                    <a:pt x="1914165" y="1659572"/>
                  </a:lnTo>
                  <a:lnTo>
                    <a:pt x="1920834" y="1652270"/>
                  </a:lnTo>
                  <a:lnTo>
                    <a:pt x="1928137" y="1645285"/>
                  </a:lnTo>
                  <a:lnTo>
                    <a:pt x="1935441" y="1638935"/>
                  </a:lnTo>
                  <a:lnTo>
                    <a:pt x="1942109" y="1632902"/>
                  </a:lnTo>
                  <a:lnTo>
                    <a:pt x="1949413" y="1627187"/>
                  </a:lnTo>
                  <a:lnTo>
                    <a:pt x="1956081" y="1621790"/>
                  </a:lnTo>
                  <a:lnTo>
                    <a:pt x="1970053" y="1611312"/>
                  </a:lnTo>
                  <a:lnTo>
                    <a:pt x="1983708" y="1602105"/>
                  </a:lnTo>
                  <a:lnTo>
                    <a:pt x="1997680" y="1594485"/>
                  </a:lnTo>
                  <a:lnTo>
                    <a:pt x="2010699" y="1587182"/>
                  </a:lnTo>
                  <a:lnTo>
                    <a:pt x="2024036" y="1581150"/>
                  </a:lnTo>
                  <a:lnTo>
                    <a:pt x="2036738" y="1575752"/>
                  </a:lnTo>
                  <a:lnTo>
                    <a:pt x="2049440" y="1571307"/>
                  </a:lnTo>
                  <a:lnTo>
                    <a:pt x="2061506" y="1567497"/>
                  </a:lnTo>
                  <a:lnTo>
                    <a:pt x="2073256" y="1564640"/>
                  </a:lnTo>
                  <a:lnTo>
                    <a:pt x="2085005" y="1562100"/>
                  </a:lnTo>
                  <a:lnTo>
                    <a:pt x="2096119" y="1560195"/>
                  </a:lnTo>
                  <a:lnTo>
                    <a:pt x="2106598" y="1559242"/>
                  </a:lnTo>
                  <a:lnTo>
                    <a:pt x="2116442" y="1557972"/>
                  </a:lnTo>
                  <a:lnTo>
                    <a:pt x="2125968" y="1557655"/>
                  </a:lnTo>
                  <a:lnTo>
                    <a:pt x="2134860" y="1557655"/>
                  </a:lnTo>
                  <a:lnTo>
                    <a:pt x="2143116" y="1557972"/>
                  </a:lnTo>
                  <a:lnTo>
                    <a:pt x="2150737" y="1558290"/>
                  </a:lnTo>
                  <a:lnTo>
                    <a:pt x="2157723" y="1559242"/>
                  </a:lnTo>
                  <a:lnTo>
                    <a:pt x="2162839" y="1559781"/>
                  </a:lnTo>
                  <a:lnTo>
                    <a:pt x="2167906" y="1548627"/>
                  </a:lnTo>
                  <a:lnTo>
                    <a:pt x="2174894" y="1534961"/>
                  </a:lnTo>
                  <a:lnTo>
                    <a:pt x="2182518" y="1521930"/>
                  </a:lnTo>
                  <a:lnTo>
                    <a:pt x="2190777" y="1508900"/>
                  </a:lnTo>
                  <a:lnTo>
                    <a:pt x="2199354" y="1496822"/>
                  </a:lnTo>
                  <a:lnTo>
                    <a:pt x="2208566" y="1484745"/>
                  </a:lnTo>
                  <a:lnTo>
                    <a:pt x="2218731" y="1473304"/>
                  </a:lnTo>
                  <a:lnTo>
                    <a:pt x="2229214" y="1462498"/>
                  </a:lnTo>
                  <a:lnTo>
                    <a:pt x="2240015" y="1452010"/>
                  </a:lnTo>
                  <a:lnTo>
                    <a:pt x="2251450" y="1442157"/>
                  </a:lnTo>
                  <a:lnTo>
                    <a:pt x="2263204" y="1432623"/>
                  </a:lnTo>
                  <a:lnTo>
                    <a:pt x="2275593" y="1424042"/>
                  </a:lnTo>
                  <a:lnTo>
                    <a:pt x="2288617" y="1415778"/>
                  </a:lnTo>
                  <a:lnTo>
                    <a:pt x="2301958" y="1408151"/>
                  </a:lnTo>
                  <a:lnTo>
                    <a:pt x="2315300" y="1401158"/>
                  </a:lnTo>
                  <a:lnTo>
                    <a:pt x="2329277" y="1394802"/>
                  </a:lnTo>
                  <a:lnTo>
                    <a:pt x="2343572" y="1389081"/>
                  </a:lnTo>
                  <a:lnTo>
                    <a:pt x="2358184" y="1383996"/>
                  </a:lnTo>
                  <a:lnTo>
                    <a:pt x="2373114" y="1380182"/>
                  </a:lnTo>
                  <a:lnTo>
                    <a:pt x="2388680" y="1376686"/>
                  </a:lnTo>
                  <a:lnTo>
                    <a:pt x="2403927" y="1373508"/>
                  </a:lnTo>
                  <a:lnTo>
                    <a:pt x="2419493" y="1371919"/>
                  </a:lnTo>
                  <a:lnTo>
                    <a:pt x="2435693" y="1370330"/>
                  </a:lnTo>
                  <a:lnTo>
                    <a:pt x="2451894" y="1370012"/>
                  </a:lnTo>
                  <a:lnTo>
                    <a:pt x="2468095" y="1370330"/>
                  </a:lnTo>
                  <a:lnTo>
                    <a:pt x="2484295" y="1371919"/>
                  </a:lnTo>
                  <a:lnTo>
                    <a:pt x="2499861" y="1373508"/>
                  </a:lnTo>
                  <a:lnTo>
                    <a:pt x="2515426" y="1376686"/>
                  </a:lnTo>
                  <a:lnTo>
                    <a:pt x="2530674" y="1380182"/>
                  </a:lnTo>
                  <a:lnTo>
                    <a:pt x="2545286" y="1383996"/>
                  </a:lnTo>
                  <a:lnTo>
                    <a:pt x="2560216" y="1389081"/>
                  </a:lnTo>
                  <a:lnTo>
                    <a:pt x="2574511" y="1394802"/>
                  </a:lnTo>
                  <a:lnTo>
                    <a:pt x="2588488" y="1401158"/>
                  </a:lnTo>
                  <a:lnTo>
                    <a:pt x="2601830" y="1408151"/>
                  </a:lnTo>
                  <a:lnTo>
                    <a:pt x="2615171" y="1415778"/>
                  </a:lnTo>
                  <a:lnTo>
                    <a:pt x="2628195" y="1424042"/>
                  </a:lnTo>
                  <a:lnTo>
                    <a:pt x="2640267" y="1432623"/>
                  </a:lnTo>
                  <a:lnTo>
                    <a:pt x="2652338" y="1442157"/>
                  </a:lnTo>
                  <a:lnTo>
                    <a:pt x="2663773" y="1452010"/>
                  </a:lnTo>
                  <a:lnTo>
                    <a:pt x="2674574" y="1462498"/>
                  </a:lnTo>
                  <a:lnTo>
                    <a:pt x="2685057" y="1473304"/>
                  </a:lnTo>
                  <a:lnTo>
                    <a:pt x="2694904" y="1484745"/>
                  </a:lnTo>
                  <a:lnTo>
                    <a:pt x="2704434" y="1496822"/>
                  </a:lnTo>
                  <a:lnTo>
                    <a:pt x="2713011" y="1508900"/>
                  </a:lnTo>
                  <a:lnTo>
                    <a:pt x="2721270" y="1521930"/>
                  </a:lnTo>
                  <a:lnTo>
                    <a:pt x="2728894" y="1534961"/>
                  </a:lnTo>
                  <a:lnTo>
                    <a:pt x="2735565" y="1548627"/>
                  </a:lnTo>
                  <a:lnTo>
                    <a:pt x="2742236" y="1562611"/>
                  </a:lnTo>
                  <a:lnTo>
                    <a:pt x="2747953" y="1576913"/>
                  </a:lnTo>
                  <a:lnTo>
                    <a:pt x="2752718" y="1591533"/>
                  </a:lnTo>
                  <a:lnTo>
                    <a:pt x="2756848" y="1606471"/>
                  </a:lnTo>
                  <a:lnTo>
                    <a:pt x="2760660" y="1621726"/>
                  </a:lnTo>
                  <a:lnTo>
                    <a:pt x="2763519" y="1636981"/>
                  </a:lnTo>
                  <a:lnTo>
                    <a:pt x="2765107" y="1652872"/>
                  </a:lnTo>
                  <a:lnTo>
                    <a:pt x="2766695" y="1669081"/>
                  </a:lnTo>
                  <a:lnTo>
                    <a:pt x="2767013" y="1685290"/>
                  </a:lnTo>
                  <a:lnTo>
                    <a:pt x="2766695" y="1701499"/>
                  </a:lnTo>
                  <a:lnTo>
                    <a:pt x="2765107" y="1717390"/>
                  </a:lnTo>
                  <a:lnTo>
                    <a:pt x="2763519" y="1733281"/>
                  </a:lnTo>
                  <a:lnTo>
                    <a:pt x="2760660" y="1748854"/>
                  </a:lnTo>
                  <a:lnTo>
                    <a:pt x="2756848" y="1764110"/>
                  </a:lnTo>
                  <a:lnTo>
                    <a:pt x="2752718" y="1779047"/>
                  </a:lnTo>
                  <a:lnTo>
                    <a:pt x="2747953" y="1793667"/>
                  </a:lnTo>
                  <a:lnTo>
                    <a:pt x="2742236" y="1807969"/>
                  </a:lnTo>
                  <a:lnTo>
                    <a:pt x="2735565" y="1821635"/>
                  </a:lnTo>
                  <a:lnTo>
                    <a:pt x="2728894" y="1835619"/>
                  </a:lnTo>
                  <a:lnTo>
                    <a:pt x="2721270" y="1848650"/>
                  </a:lnTo>
                  <a:lnTo>
                    <a:pt x="2713011" y="1861363"/>
                  </a:lnTo>
                  <a:lnTo>
                    <a:pt x="2704434" y="1874075"/>
                  </a:lnTo>
                  <a:lnTo>
                    <a:pt x="2694904" y="1885835"/>
                  </a:lnTo>
                  <a:lnTo>
                    <a:pt x="2685057" y="1896959"/>
                  </a:lnTo>
                  <a:lnTo>
                    <a:pt x="2674574" y="1908082"/>
                  </a:lnTo>
                  <a:lnTo>
                    <a:pt x="2663773" y="1918570"/>
                  </a:lnTo>
                  <a:lnTo>
                    <a:pt x="2652338" y="1928423"/>
                  </a:lnTo>
                  <a:lnTo>
                    <a:pt x="2640267" y="1937640"/>
                  </a:lnTo>
                  <a:lnTo>
                    <a:pt x="2628195" y="1946538"/>
                  </a:lnTo>
                  <a:lnTo>
                    <a:pt x="2615171" y="1955120"/>
                  </a:lnTo>
                  <a:lnTo>
                    <a:pt x="2601830" y="1962430"/>
                  </a:lnTo>
                  <a:lnTo>
                    <a:pt x="2588488" y="1969422"/>
                  </a:lnTo>
                  <a:lnTo>
                    <a:pt x="2574511" y="1975778"/>
                  </a:lnTo>
                  <a:lnTo>
                    <a:pt x="2560216" y="1981181"/>
                  </a:lnTo>
                  <a:lnTo>
                    <a:pt x="2545286" y="1986266"/>
                  </a:lnTo>
                  <a:lnTo>
                    <a:pt x="2530674" y="1990716"/>
                  </a:lnTo>
                  <a:lnTo>
                    <a:pt x="2515426" y="1994212"/>
                  </a:lnTo>
                  <a:lnTo>
                    <a:pt x="2499861" y="1996754"/>
                  </a:lnTo>
                  <a:lnTo>
                    <a:pt x="2484295" y="1998979"/>
                  </a:lnTo>
                  <a:lnTo>
                    <a:pt x="2468095" y="1999932"/>
                  </a:lnTo>
                  <a:lnTo>
                    <a:pt x="2451894" y="2000250"/>
                  </a:lnTo>
                  <a:lnTo>
                    <a:pt x="2435693" y="1999932"/>
                  </a:lnTo>
                  <a:lnTo>
                    <a:pt x="2419493" y="1998979"/>
                  </a:lnTo>
                  <a:lnTo>
                    <a:pt x="2403927" y="1996754"/>
                  </a:lnTo>
                  <a:lnTo>
                    <a:pt x="2388680" y="1994212"/>
                  </a:lnTo>
                  <a:lnTo>
                    <a:pt x="2373114" y="1990716"/>
                  </a:lnTo>
                  <a:lnTo>
                    <a:pt x="2358184" y="1986266"/>
                  </a:lnTo>
                  <a:lnTo>
                    <a:pt x="2343572" y="1981181"/>
                  </a:lnTo>
                  <a:lnTo>
                    <a:pt x="2329277" y="1975778"/>
                  </a:lnTo>
                  <a:lnTo>
                    <a:pt x="2315300" y="1969422"/>
                  </a:lnTo>
                  <a:lnTo>
                    <a:pt x="2301958" y="1962430"/>
                  </a:lnTo>
                  <a:lnTo>
                    <a:pt x="2288617" y="1955120"/>
                  </a:lnTo>
                  <a:lnTo>
                    <a:pt x="2275593" y="1946538"/>
                  </a:lnTo>
                  <a:lnTo>
                    <a:pt x="2263204" y="1937640"/>
                  </a:lnTo>
                  <a:lnTo>
                    <a:pt x="2251450" y="1928423"/>
                  </a:lnTo>
                  <a:lnTo>
                    <a:pt x="2240015" y="1918570"/>
                  </a:lnTo>
                  <a:lnTo>
                    <a:pt x="2229214" y="1908082"/>
                  </a:lnTo>
                  <a:lnTo>
                    <a:pt x="2218731" y="1896959"/>
                  </a:lnTo>
                  <a:lnTo>
                    <a:pt x="2208566" y="1885835"/>
                  </a:lnTo>
                  <a:lnTo>
                    <a:pt x="2199354" y="1874075"/>
                  </a:lnTo>
                  <a:lnTo>
                    <a:pt x="2190777" y="1861363"/>
                  </a:lnTo>
                  <a:lnTo>
                    <a:pt x="2182518" y="1848650"/>
                  </a:lnTo>
                  <a:lnTo>
                    <a:pt x="2174894" y="1835619"/>
                  </a:lnTo>
                  <a:lnTo>
                    <a:pt x="2167906" y="1821635"/>
                  </a:lnTo>
                  <a:lnTo>
                    <a:pt x="2161553" y="1807969"/>
                  </a:lnTo>
                  <a:lnTo>
                    <a:pt x="2155835" y="1793667"/>
                  </a:lnTo>
                  <a:lnTo>
                    <a:pt x="2151070" y="1779047"/>
                  </a:lnTo>
                  <a:lnTo>
                    <a:pt x="2146940" y="1764110"/>
                  </a:lnTo>
                  <a:lnTo>
                    <a:pt x="2143128" y="1748854"/>
                  </a:lnTo>
                  <a:lnTo>
                    <a:pt x="2140269" y="1733281"/>
                  </a:lnTo>
                  <a:lnTo>
                    <a:pt x="2138363" y="1717390"/>
                  </a:lnTo>
                  <a:lnTo>
                    <a:pt x="2137093" y="1701499"/>
                  </a:lnTo>
                  <a:lnTo>
                    <a:pt x="2136775" y="1685290"/>
                  </a:lnTo>
                  <a:lnTo>
                    <a:pt x="2137093" y="1669081"/>
                  </a:lnTo>
                  <a:lnTo>
                    <a:pt x="2138363" y="1652872"/>
                  </a:lnTo>
                  <a:lnTo>
                    <a:pt x="2140269" y="1636981"/>
                  </a:lnTo>
                  <a:lnTo>
                    <a:pt x="2140522" y="1635629"/>
                  </a:lnTo>
                  <a:lnTo>
                    <a:pt x="2137718" y="1635442"/>
                  </a:lnTo>
                  <a:lnTo>
                    <a:pt x="2126603" y="1635442"/>
                  </a:lnTo>
                  <a:lnTo>
                    <a:pt x="2120252" y="1635760"/>
                  </a:lnTo>
                  <a:lnTo>
                    <a:pt x="2113584" y="1636395"/>
                  </a:lnTo>
                  <a:lnTo>
                    <a:pt x="2106598" y="1637030"/>
                  </a:lnTo>
                  <a:lnTo>
                    <a:pt x="2098977" y="1638617"/>
                  </a:lnTo>
                  <a:lnTo>
                    <a:pt x="2091038" y="1640522"/>
                  </a:lnTo>
                  <a:lnTo>
                    <a:pt x="2082782" y="1642427"/>
                  </a:lnTo>
                  <a:lnTo>
                    <a:pt x="2074208" y="1644967"/>
                  </a:lnTo>
                  <a:lnTo>
                    <a:pt x="2065000" y="1648142"/>
                  </a:lnTo>
                  <a:lnTo>
                    <a:pt x="2056108" y="1652270"/>
                  </a:lnTo>
                  <a:lnTo>
                    <a:pt x="2046899" y="1656715"/>
                  </a:lnTo>
                  <a:lnTo>
                    <a:pt x="2037055" y="1661477"/>
                  </a:lnTo>
                  <a:lnTo>
                    <a:pt x="2026894" y="1667192"/>
                  </a:lnTo>
                  <a:lnTo>
                    <a:pt x="2017050" y="1673860"/>
                  </a:lnTo>
                  <a:lnTo>
                    <a:pt x="2006889" y="1681163"/>
                  </a:lnTo>
                  <a:lnTo>
                    <a:pt x="1996410" y="1689418"/>
                  </a:lnTo>
                  <a:lnTo>
                    <a:pt x="1985931" y="1698308"/>
                  </a:lnTo>
                  <a:lnTo>
                    <a:pt x="1975452" y="1707833"/>
                  </a:lnTo>
                  <a:lnTo>
                    <a:pt x="1965290" y="1718628"/>
                  </a:lnTo>
                  <a:lnTo>
                    <a:pt x="1954494" y="1730693"/>
                  </a:lnTo>
                  <a:lnTo>
                    <a:pt x="1943697" y="1743710"/>
                  </a:lnTo>
                  <a:lnTo>
                    <a:pt x="1932900" y="1757680"/>
                  </a:lnTo>
                  <a:lnTo>
                    <a:pt x="1922422" y="1772285"/>
                  </a:lnTo>
                  <a:lnTo>
                    <a:pt x="1915436" y="1783080"/>
                  </a:lnTo>
                  <a:lnTo>
                    <a:pt x="1908767" y="1794510"/>
                  </a:lnTo>
                  <a:lnTo>
                    <a:pt x="1902098" y="1806893"/>
                  </a:lnTo>
                  <a:lnTo>
                    <a:pt x="1895748" y="1820228"/>
                  </a:lnTo>
                  <a:lnTo>
                    <a:pt x="1889714" y="1833880"/>
                  </a:lnTo>
                  <a:lnTo>
                    <a:pt x="1883998" y="1848485"/>
                  </a:lnTo>
                  <a:lnTo>
                    <a:pt x="1877648" y="1863725"/>
                  </a:lnTo>
                  <a:lnTo>
                    <a:pt x="1871932" y="1879600"/>
                  </a:lnTo>
                  <a:lnTo>
                    <a:pt x="1866216" y="1895793"/>
                  </a:lnTo>
                  <a:lnTo>
                    <a:pt x="1860818" y="1912303"/>
                  </a:lnTo>
                  <a:lnTo>
                    <a:pt x="1849704" y="1946593"/>
                  </a:lnTo>
                  <a:lnTo>
                    <a:pt x="1838589" y="1982788"/>
                  </a:lnTo>
                  <a:lnTo>
                    <a:pt x="1827793" y="2019618"/>
                  </a:lnTo>
                  <a:lnTo>
                    <a:pt x="1813503" y="2066925"/>
                  </a:lnTo>
                  <a:lnTo>
                    <a:pt x="1798579" y="2115185"/>
                  </a:lnTo>
                  <a:lnTo>
                    <a:pt x="1790640" y="2139633"/>
                  </a:lnTo>
                  <a:lnTo>
                    <a:pt x="1782701" y="2163445"/>
                  </a:lnTo>
                  <a:lnTo>
                    <a:pt x="1774128" y="2187893"/>
                  </a:lnTo>
                  <a:lnTo>
                    <a:pt x="1765554" y="2212023"/>
                  </a:lnTo>
                  <a:lnTo>
                    <a:pt x="1756345" y="2235835"/>
                  </a:lnTo>
                  <a:lnTo>
                    <a:pt x="1746501" y="2259648"/>
                  </a:lnTo>
                  <a:lnTo>
                    <a:pt x="1736340" y="2282825"/>
                  </a:lnTo>
                  <a:lnTo>
                    <a:pt x="1725543" y="2306003"/>
                  </a:lnTo>
                  <a:lnTo>
                    <a:pt x="1714429" y="2328228"/>
                  </a:lnTo>
                  <a:lnTo>
                    <a:pt x="1702680" y="2350135"/>
                  </a:lnTo>
                  <a:lnTo>
                    <a:pt x="1696011" y="2360930"/>
                  </a:lnTo>
                  <a:lnTo>
                    <a:pt x="1689978" y="2371725"/>
                  </a:lnTo>
                  <a:lnTo>
                    <a:pt x="1683627" y="2382203"/>
                  </a:lnTo>
                  <a:lnTo>
                    <a:pt x="1676641" y="2392363"/>
                  </a:lnTo>
                  <a:lnTo>
                    <a:pt x="1669973" y="2402205"/>
                  </a:lnTo>
                  <a:lnTo>
                    <a:pt x="1662669" y="2412365"/>
                  </a:lnTo>
                  <a:lnTo>
                    <a:pt x="1655366" y="2422208"/>
                  </a:lnTo>
                  <a:lnTo>
                    <a:pt x="1648380" y="2431415"/>
                  </a:lnTo>
                  <a:lnTo>
                    <a:pt x="1640441" y="2440940"/>
                  </a:lnTo>
                  <a:lnTo>
                    <a:pt x="1632820" y="2449830"/>
                  </a:lnTo>
                  <a:lnTo>
                    <a:pt x="1624564" y="2458720"/>
                  </a:lnTo>
                  <a:lnTo>
                    <a:pt x="1616307" y="2467293"/>
                  </a:lnTo>
                  <a:lnTo>
                    <a:pt x="1608051" y="2475548"/>
                  </a:lnTo>
                  <a:lnTo>
                    <a:pt x="1599478" y="2483485"/>
                  </a:lnTo>
                  <a:lnTo>
                    <a:pt x="1590586" y="2491423"/>
                  </a:lnTo>
                  <a:lnTo>
                    <a:pt x="1581060" y="2499043"/>
                  </a:lnTo>
                  <a:lnTo>
                    <a:pt x="1571851" y="2506345"/>
                  </a:lnTo>
                  <a:lnTo>
                    <a:pt x="1562007" y="2513013"/>
                  </a:lnTo>
                  <a:lnTo>
                    <a:pt x="1552163" y="2519998"/>
                  </a:lnTo>
                  <a:lnTo>
                    <a:pt x="1542319" y="2526030"/>
                  </a:lnTo>
                  <a:lnTo>
                    <a:pt x="1531840" y="2532063"/>
                  </a:lnTo>
                  <a:lnTo>
                    <a:pt x="1521044" y="2537778"/>
                  </a:lnTo>
                  <a:lnTo>
                    <a:pt x="1510247" y="2543175"/>
                  </a:lnTo>
                  <a:lnTo>
                    <a:pt x="1499133" y="2547938"/>
                  </a:lnTo>
                  <a:lnTo>
                    <a:pt x="1487701" y="2552700"/>
                  </a:lnTo>
                  <a:lnTo>
                    <a:pt x="1475635" y="2556828"/>
                  </a:lnTo>
                  <a:lnTo>
                    <a:pt x="1463886" y="2560955"/>
                  </a:lnTo>
                  <a:lnTo>
                    <a:pt x="1451501" y="2564448"/>
                  </a:lnTo>
                  <a:lnTo>
                    <a:pt x="1439117" y="2567623"/>
                  </a:lnTo>
                  <a:lnTo>
                    <a:pt x="1426098" y="2570480"/>
                  </a:lnTo>
                  <a:lnTo>
                    <a:pt x="1412761" y="2572703"/>
                  </a:lnTo>
                  <a:lnTo>
                    <a:pt x="1399106" y="2574925"/>
                  </a:lnTo>
                  <a:lnTo>
                    <a:pt x="1385452" y="2576513"/>
                  </a:lnTo>
                  <a:lnTo>
                    <a:pt x="1371480" y="2577465"/>
                  </a:lnTo>
                  <a:lnTo>
                    <a:pt x="1356555" y="2578100"/>
                  </a:lnTo>
                  <a:lnTo>
                    <a:pt x="1341948" y="2578100"/>
                  </a:lnTo>
                  <a:lnTo>
                    <a:pt x="1334327" y="2578100"/>
                  </a:lnTo>
                  <a:lnTo>
                    <a:pt x="1324165" y="2578100"/>
                  </a:lnTo>
                  <a:lnTo>
                    <a:pt x="1314322" y="2577465"/>
                  </a:lnTo>
                  <a:lnTo>
                    <a:pt x="1304478" y="2576830"/>
                  </a:lnTo>
                  <a:lnTo>
                    <a:pt x="1294951" y="2575560"/>
                  </a:lnTo>
                  <a:lnTo>
                    <a:pt x="1285107" y="2574290"/>
                  </a:lnTo>
                  <a:lnTo>
                    <a:pt x="1275898" y="2572703"/>
                  </a:lnTo>
                  <a:lnTo>
                    <a:pt x="1266372" y="2571115"/>
                  </a:lnTo>
                  <a:lnTo>
                    <a:pt x="1257163" y="2568893"/>
                  </a:lnTo>
                  <a:lnTo>
                    <a:pt x="1247637" y="2566670"/>
                  </a:lnTo>
                  <a:lnTo>
                    <a:pt x="1238746" y="2564130"/>
                  </a:lnTo>
                  <a:lnTo>
                    <a:pt x="1229854" y="2561273"/>
                  </a:lnTo>
                  <a:lnTo>
                    <a:pt x="1220646" y="2558415"/>
                  </a:lnTo>
                  <a:lnTo>
                    <a:pt x="1212072" y="2555240"/>
                  </a:lnTo>
                  <a:lnTo>
                    <a:pt x="1203498" y="2552065"/>
                  </a:lnTo>
                  <a:lnTo>
                    <a:pt x="1194924" y="2548255"/>
                  </a:lnTo>
                  <a:lnTo>
                    <a:pt x="1186351" y="2544445"/>
                  </a:lnTo>
                  <a:lnTo>
                    <a:pt x="1178094" y="2540318"/>
                  </a:lnTo>
                  <a:lnTo>
                    <a:pt x="1169521" y="2536190"/>
                  </a:lnTo>
                  <a:lnTo>
                    <a:pt x="1161264" y="2531745"/>
                  </a:lnTo>
                  <a:lnTo>
                    <a:pt x="1153008" y="2526983"/>
                  </a:lnTo>
                  <a:lnTo>
                    <a:pt x="1137449" y="2517458"/>
                  </a:lnTo>
                  <a:lnTo>
                    <a:pt x="1121889" y="2506980"/>
                  </a:lnTo>
                  <a:lnTo>
                    <a:pt x="1106647" y="2495868"/>
                  </a:lnTo>
                  <a:lnTo>
                    <a:pt x="1092040" y="2484120"/>
                  </a:lnTo>
                  <a:lnTo>
                    <a:pt x="1077750" y="2471420"/>
                  </a:lnTo>
                  <a:lnTo>
                    <a:pt x="1063460" y="2458403"/>
                  </a:lnTo>
                  <a:lnTo>
                    <a:pt x="1049806" y="2444750"/>
                  </a:lnTo>
                  <a:lnTo>
                    <a:pt x="1036469" y="2430780"/>
                  </a:lnTo>
                  <a:lnTo>
                    <a:pt x="1023767" y="2415858"/>
                  </a:lnTo>
                  <a:lnTo>
                    <a:pt x="1011065" y="2400935"/>
                  </a:lnTo>
                  <a:lnTo>
                    <a:pt x="998999" y="2385378"/>
                  </a:lnTo>
                  <a:lnTo>
                    <a:pt x="986932" y="2369503"/>
                  </a:lnTo>
                  <a:lnTo>
                    <a:pt x="975500" y="2352993"/>
                  </a:lnTo>
                  <a:lnTo>
                    <a:pt x="964386" y="2336483"/>
                  </a:lnTo>
                  <a:lnTo>
                    <a:pt x="953272" y="2319655"/>
                  </a:lnTo>
                  <a:lnTo>
                    <a:pt x="942793" y="2302510"/>
                  </a:lnTo>
                  <a:lnTo>
                    <a:pt x="932632" y="2284730"/>
                  </a:lnTo>
                  <a:lnTo>
                    <a:pt x="922470" y="2266633"/>
                  </a:lnTo>
                  <a:lnTo>
                    <a:pt x="913261" y="2249170"/>
                  </a:lnTo>
                  <a:lnTo>
                    <a:pt x="904052" y="2230755"/>
                  </a:lnTo>
                  <a:lnTo>
                    <a:pt x="894844" y="2212975"/>
                  </a:lnTo>
                  <a:lnTo>
                    <a:pt x="886270" y="2194560"/>
                  </a:lnTo>
                  <a:lnTo>
                    <a:pt x="878014" y="2176145"/>
                  </a:lnTo>
                  <a:lnTo>
                    <a:pt x="870075" y="2157413"/>
                  </a:lnTo>
                  <a:lnTo>
                    <a:pt x="862136" y="2138998"/>
                  </a:lnTo>
                  <a:lnTo>
                    <a:pt x="854515" y="2120900"/>
                  </a:lnTo>
                  <a:lnTo>
                    <a:pt x="847529" y="2102485"/>
                  </a:lnTo>
                  <a:lnTo>
                    <a:pt x="840543" y="2084388"/>
                  </a:lnTo>
                  <a:lnTo>
                    <a:pt x="827524" y="2048193"/>
                  </a:lnTo>
                  <a:lnTo>
                    <a:pt x="816092" y="2012950"/>
                  </a:lnTo>
                  <a:lnTo>
                    <a:pt x="805296" y="1978660"/>
                  </a:lnTo>
                  <a:lnTo>
                    <a:pt x="795769" y="1945640"/>
                  </a:lnTo>
                  <a:lnTo>
                    <a:pt x="786561" y="1914525"/>
                  </a:lnTo>
                  <a:lnTo>
                    <a:pt x="779257" y="1884680"/>
                  </a:lnTo>
                  <a:lnTo>
                    <a:pt x="772271" y="1856423"/>
                  </a:lnTo>
                  <a:lnTo>
                    <a:pt x="766238" y="1831023"/>
                  </a:lnTo>
                  <a:lnTo>
                    <a:pt x="761157" y="1807845"/>
                  </a:lnTo>
                  <a:lnTo>
                    <a:pt x="757029" y="1787843"/>
                  </a:lnTo>
                  <a:lnTo>
                    <a:pt x="753536" y="1770698"/>
                  </a:lnTo>
                  <a:lnTo>
                    <a:pt x="749408" y="1746250"/>
                  </a:lnTo>
                  <a:lnTo>
                    <a:pt x="739246" y="1742758"/>
                  </a:lnTo>
                  <a:lnTo>
                    <a:pt x="728767" y="1738948"/>
                  </a:lnTo>
                  <a:lnTo>
                    <a:pt x="718288" y="1734503"/>
                  </a:lnTo>
                  <a:lnTo>
                    <a:pt x="707492" y="1729423"/>
                  </a:lnTo>
                  <a:lnTo>
                    <a:pt x="697013" y="1724025"/>
                  </a:lnTo>
                  <a:lnTo>
                    <a:pt x="686216" y="1718628"/>
                  </a:lnTo>
                  <a:lnTo>
                    <a:pt x="675102" y="1712595"/>
                  </a:lnTo>
                  <a:lnTo>
                    <a:pt x="664306" y="1706245"/>
                  </a:lnTo>
                  <a:lnTo>
                    <a:pt x="653509" y="1699260"/>
                  </a:lnTo>
                  <a:lnTo>
                    <a:pt x="642395" y="1692275"/>
                  </a:lnTo>
                  <a:lnTo>
                    <a:pt x="620802" y="1677352"/>
                  </a:lnTo>
                  <a:lnTo>
                    <a:pt x="599209" y="1661477"/>
                  </a:lnTo>
                  <a:lnTo>
                    <a:pt x="577933" y="1645285"/>
                  </a:lnTo>
                  <a:lnTo>
                    <a:pt x="557293" y="1628775"/>
                  </a:lnTo>
                  <a:lnTo>
                    <a:pt x="536970" y="1612265"/>
                  </a:lnTo>
                  <a:lnTo>
                    <a:pt x="517917" y="1595755"/>
                  </a:lnTo>
                  <a:lnTo>
                    <a:pt x="500134" y="1579562"/>
                  </a:lnTo>
                  <a:lnTo>
                    <a:pt x="482987" y="1564005"/>
                  </a:lnTo>
                  <a:lnTo>
                    <a:pt x="467745" y="1549717"/>
                  </a:lnTo>
                  <a:lnTo>
                    <a:pt x="441071" y="1524317"/>
                  </a:lnTo>
                  <a:lnTo>
                    <a:pt x="419795" y="1502727"/>
                  </a:lnTo>
                  <a:lnTo>
                    <a:pt x="398520" y="1480820"/>
                  </a:lnTo>
                  <a:lnTo>
                    <a:pt x="377562" y="1458277"/>
                  </a:lnTo>
                  <a:lnTo>
                    <a:pt x="356604" y="1435417"/>
                  </a:lnTo>
                  <a:lnTo>
                    <a:pt x="335963" y="1411922"/>
                  </a:lnTo>
                  <a:lnTo>
                    <a:pt x="315323" y="1388427"/>
                  </a:lnTo>
                  <a:lnTo>
                    <a:pt x="295000" y="1363980"/>
                  </a:lnTo>
                  <a:lnTo>
                    <a:pt x="275312" y="1339532"/>
                  </a:lnTo>
                  <a:lnTo>
                    <a:pt x="255624" y="1314132"/>
                  </a:lnTo>
                  <a:lnTo>
                    <a:pt x="236572" y="1289050"/>
                  </a:lnTo>
                  <a:lnTo>
                    <a:pt x="217836" y="1263650"/>
                  </a:lnTo>
                  <a:lnTo>
                    <a:pt x="199419" y="1237932"/>
                  </a:lnTo>
                  <a:lnTo>
                    <a:pt x="181636" y="1212215"/>
                  </a:lnTo>
                  <a:lnTo>
                    <a:pt x="164489" y="1185862"/>
                  </a:lnTo>
                  <a:lnTo>
                    <a:pt x="147976" y="1159827"/>
                  </a:lnTo>
                  <a:lnTo>
                    <a:pt x="131781" y="1133792"/>
                  </a:lnTo>
                  <a:lnTo>
                    <a:pt x="116539" y="1107440"/>
                  </a:lnTo>
                  <a:lnTo>
                    <a:pt x="102250" y="1081087"/>
                  </a:lnTo>
                  <a:lnTo>
                    <a:pt x="88595" y="1055052"/>
                  </a:lnTo>
                  <a:lnTo>
                    <a:pt x="75576" y="1029017"/>
                  </a:lnTo>
                  <a:lnTo>
                    <a:pt x="63509" y="1003300"/>
                  </a:lnTo>
                  <a:lnTo>
                    <a:pt x="52713" y="977265"/>
                  </a:lnTo>
                  <a:lnTo>
                    <a:pt x="42234" y="951547"/>
                  </a:lnTo>
                  <a:lnTo>
                    <a:pt x="37470" y="938847"/>
                  </a:lnTo>
                  <a:lnTo>
                    <a:pt x="33342" y="926147"/>
                  </a:lnTo>
                  <a:lnTo>
                    <a:pt x="28897" y="913765"/>
                  </a:lnTo>
                  <a:lnTo>
                    <a:pt x="25086" y="901065"/>
                  </a:lnTo>
                  <a:lnTo>
                    <a:pt x="21276" y="888365"/>
                  </a:lnTo>
                  <a:lnTo>
                    <a:pt x="18100" y="876300"/>
                  </a:lnTo>
                  <a:lnTo>
                    <a:pt x="14925" y="863917"/>
                  </a:lnTo>
                  <a:lnTo>
                    <a:pt x="12067" y="851852"/>
                  </a:lnTo>
                  <a:lnTo>
                    <a:pt x="9526" y="839470"/>
                  </a:lnTo>
                  <a:lnTo>
                    <a:pt x="7304" y="827722"/>
                  </a:lnTo>
                  <a:lnTo>
                    <a:pt x="5081" y="815975"/>
                  </a:lnTo>
                  <a:lnTo>
                    <a:pt x="3811" y="803910"/>
                  </a:lnTo>
                  <a:lnTo>
                    <a:pt x="2223" y="792480"/>
                  </a:lnTo>
                  <a:lnTo>
                    <a:pt x="1270" y="781050"/>
                  </a:lnTo>
                  <a:lnTo>
                    <a:pt x="635" y="769620"/>
                  </a:lnTo>
                  <a:lnTo>
                    <a:pt x="0" y="758190"/>
                  </a:lnTo>
                  <a:lnTo>
                    <a:pt x="0" y="746760"/>
                  </a:lnTo>
                  <a:lnTo>
                    <a:pt x="635" y="735965"/>
                  </a:lnTo>
                  <a:lnTo>
                    <a:pt x="1588" y="718185"/>
                  </a:lnTo>
                  <a:lnTo>
                    <a:pt x="3175" y="700405"/>
                  </a:lnTo>
                  <a:lnTo>
                    <a:pt x="5081" y="683260"/>
                  </a:lnTo>
                  <a:lnTo>
                    <a:pt x="7621" y="666115"/>
                  </a:lnTo>
                  <a:lnTo>
                    <a:pt x="10479" y="649605"/>
                  </a:lnTo>
                  <a:lnTo>
                    <a:pt x="13972" y="633412"/>
                  </a:lnTo>
                  <a:lnTo>
                    <a:pt x="17465" y="617855"/>
                  </a:lnTo>
                  <a:lnTo>
                    <a:pt x="21276" y="602297"/>
                  </a:lnTo>
                  <a:lnTo>
                    <a:pt x="25721" y="586740"/>
                  </a:lnTo>
                  <a:lnTo>
                    <a:pt x="30802" y="572135"/>
                  </a:lnTo>
                  <a:lnTo>
                    <a:pt x="35883" y="557530"/>
                  </a:lnTo>
                  <a:lnTo>
                    <a:pt x="41281" y="543560"/>
                  </a:lnTo>
                  <a:lnTo>
                    <a:pt x="46997" y="529907"/>
                  </a:lnTo>
                  <a:lnTo>
                    <a:pt x="52713" y="516572"/>
                  </a:lnTo>
                  <a:lnTo>
                    <a:pt x="59063" y="503237"/>
                  </a:lnTo>
                  <a:lnTo>
                    <a:pt x="65732" y="490855"/>
                  </a:lnTo>
                  <a:lnTo>
                    <a:pt x="72400" y="478155"/>
                  </a:lnTo>
                  <a:lnTo>
                    <a:pt x="79386" y="466407"/>
                  </a:lnTo>
                  <a:lnTo>
                    <a:pt x="86372" y="454342"/>
                  </a:lnTo>
                  <a:lnTo>
                    <a:pt x="93994" y="442912"/>
                  </a:lnTo>
                  <a:lnTo>
                    <a:pt x="101615" y="431800"/>
                  </a:lnTo>
                  <a:lnTo>
                    <a:pt x="109553" y="421005"/>
                  </a:lnTo>
                  <a:lnTo>
                    <a:pt x="117174" y="410527"/>
                  </a:lnTo>
                  <a:lnTo>
                    <a:pt x="125431" y="400685"/>
                  </a:lnTo>
                  <a:lnTo>
                    <a:pt x="133369" y="390842"/>
                  </a:lnTo>
                  <a:lnTo>
                    <a:pt x="141625" y="381000"/>
                  </a:lnTo>
                  <a:lnTo>
                    <a:pt x="149882" y="371792"/>
                  </a:lnTo>
                  <a:lnTo>
                    <a:pt x="158455" y="362902"/>
                  </a:lnTo>
                  <a:lnTo>
                    <a:pt x="166711" y="354012"/>
                  </a:lnTo>
                  <a:lnTo>
                    <a:pt x="175285" y="345757"/>
                  </a:lnTo>
                  <a:lnTo>
                    <a:pt x="183541" y="337502"/>
                  </a:lnTo>
                  <a:lnTo>
                    <a:pt x="192115" y="330200"/>
                  </a:lnTo>
                  <a:lnTo>
                    <a:pt x="208945" y="314959"/>
                  </a:lnTo>
                  <a:lnTo>
                    <a:pt x="226093" y="301625"/>
                  </a:lnTo>
                  <a:lnTo>
                    <a:pt x="242605" y="288925"/>
                  </a:lnTo>
                  <a:lnTo>
                    <a:pt x="258800" y="277495"/>
                  </a:lnTo>
                  <a:lnTo>
                    <a:pt x="272357" y="268175"/>
                  </a:lnTo>
                  <a:lnTo>
                    <a:pt x="271149" y="257634"/>
                  </a:lnTo>
                  <a:lnTo>
                    <a:pt x="270193" y="246530"/>
                  </a:lnTo>
                  <a:lnTo>
                    <a:pt x="269875" y="234791"/>
                  </a:lnTo>
                  <a:lnTo>
                    <a:pt x="270193" y="223686"/>
                  </a:lnTo>
                  <a:lnTo>
                    <a:pt x="271149" y="212582"/>
                  </a:lnTo>
                  <a:lnTo>
                    <a:pt x="272422" y="201477"/>
                  </a:lnTo>
                  <a:lnTo>
                    <a:pt x="274651" y="190690"/>
                  </a:lnTo>
                  <a:lnTo>
                    <a:pt x="277199" y="179903"/>
                  </a:lnTo>
                  <a:lnTo>
                    <a:pt x="280064" y="169433"/>
                  </a:lnTo>
                  <a:lnTo>
                    <a:pt x="283567" y="158963"/>
                  </a:lnTo>
                  <a:lnTo>
                    <a:pt x="287388" y="149127"/>
                  </a:lnTo>
                  <a:lnTo>
                    <a:pt x="291846" y="139292"/>
                  </a:lnTo>
                  <a:lnTo>
                    <a:pt x="296622" y="130091"/>
                  </a:lnTo>
                  <a:lnTo>
                    <a:pt x="302035" y="120573"/>
                  </a:lnTo>
                  <a:lnTo>
                    <a:pt x="307766" y="111689"/>
                  </a:lnTo>
                  <a:lnTo>
                    <a:pt x="313816" y="103123"/>
                  </a:lnTo>
                  <a:lnTo>
                    <a:pt x="320821" y="94874"/>
                  </a:lnTo>
                  <a:lnTo>
                    <a:pt x="327508" y="86942"/>
                  </a:lnTo>
                  <a:lnTo>
                    <a:pt x="334831" y="79010"/>
                  </a:lnTo>
                  <a:lnTo>
                    <a:pt x="342792" y="71713"/>
                  </a:lnTo>
                  <a:lnTo>
                    <a:pt x="350752" y="65050"/>
                  </a:lnTo>
                  <a:lnTo>
                    <a:pt x="359031" y="58071"/>
                  </a:lnTo>
                  <a:lnTo>
                    <a:pt x="367628" y="52042"/>
                  </a:lnTo>
                  <a:lnTo>
                    <a:pt x="376543" y="46331"/>
                  </a:lnTo>
                  <a:lnTo>
                    <a:pt x="386096" y="41255"/>
                  </a:lnTo>
                  <a:lnTo>
                    <a:pt x="395330" y="36179"/>
                  </a:lnTo>
                  <a:lnTo>
                    <a:pt x="405201" y="31737"/>
                  </a:lnTo>
                  <a:lnTo>
                    <a:pt x="415072" y="27930"/>
                  </a:lnTo>
                  <a:lnTo>
                    <a:pt x="425579" y="24440"/>
                  </a:lnTo>
                  <a:lnTo>
                    <a:pt x="436087" y="21584"/>
                  </a:lnTo>
                  <a:lnTo>
                    <a:pt x="446913" y="19046"/>
                  </a:lnTo>
                  <a:lnTo>
                    <a:pt x="457739" y="16825"/>
                  </a:lnTo>
                  <a:lnTo>
                    <a:pt x="468883" y="15556"/>
                  </a:lnTo>
                  <a:lnTo>
                    <a:pt x="480028" y="14604"/>
                  </a:lnTo>
                  <a:lnTo>
                    <a:pt x="491172" y="14287"/>
                  </a:lnTo>
                  <a:lnTo>
                    <a:pt x="502635" y="14604"/>
                  </a:lnTo>
                  <a:lnTo>
                    <a:pt x="514098" y="15556"/>
                  </a:lnTo>
                  <a:lnTo>
                    <a:pt x="525243" y="16825"/>
                  </a:lnTo>
                  <a:lnTo>
                    <a:pt x="536069" y="19046"/>
                  </a:lnTo>
                  <a:lnTo>
                    <a:pt x="546895" y="21584"/>
                  </a:lnTo>
                  <a:lnTo>
                    <a:pt x="557402" y="24440"/>
                  </a:lnTo>
                  <a:lnTo>
                    <a:pt x="567273" y="27930"/>
                  </a:lnTo>
                  <a:lnTo>
                    <a:pt x="577462" y="31737"/>
                  </a:lnTo>
                  <a:lnTo>
                    <a:pt x="587333" y="36179"/>
                  </a:lnTo>
                  <a:lnTo>
                    <a:pt x="596886" y="41255"/>
                  </a:lnTo>
                  <a:lnTo>
                    <a:pt x="606438" y="46331"/>
                  </a:lnTo>
                  <a:lnTo>
                    <a:pt x="615354" y="52042"/>
                  </a:lnTo>
                  <a:lnTo>
                    <a:pt x="623951" y="58071"/>
                  </a:lnTo>
                  <a:lnTo>
                    <a:pt x="632229" y="65050"/>
                  </a:lnTo>
                  <a:lnTo>
                    <a:pt x="640190" y="71713"/>
                  </a:lnTo>
                  <a:lnTo>
                    <a:pt x="647832" y="79010"/>
                  </a:lnTo>
                  <a:lnTo>
                    <a:pt x="655474" y="86942"/>
                  </a:lnTo>
                  <a:lnTo>
                    <a:pt x="662160" y="94874"/>
                  </a:lnTo>
                  <a:lnTo>
                    <a:pt x="668529" y="103123"/>
                  </a:lnTo>
                  <a:lnTo>
                    <a:pt x="674897" y="111689"/>
                  </a:lnTo>
                  <a:lnTo>
                    <a:pt x="680628" y="120573"/>
                  </a:lnTo>
                  <a:lnTo>
                    <a:pt x="686041" y="130091"/>
                  </a:lnTo>
                  <a:lnTo>
                    <a:pt x="691136" y="139292"/>
                  </a:lnTo>
                  <a:lnTo>
                    <a:pt x="695275" y="149127"/>
                  </a:lnTo>
                  <a:lnTo>
                    <a:pt x="699415" y="158963"/>
                  </a:lnTo>
                  <a:lnTo>
                    <a:pt x="702917" y="169433"/>
                  </a:lnTo>
                  <a:lnTo>
                    <a:pt x="705783" y="179903"/>
                  </a:lnTo>
                  <a:lnTo>
                    <a:pt x="708330" y="190690"/>
                  </a:lnTo>
                  <a:lnTo>
                    <a:pt x="710241" y="201477"/>
                  </a:lnTo>
                  <a:lnTo>
                    <a:pt x="711514" y="212582"/>
                  </a:lnTo>
                  <a:lnTo>
                    <a:pt x="712151" y="223686"/>
                  </a:lnTo>
                  <a:lnTo>
                    <a:pt x="712788" y="234791"/>
                  </a:lnTo>
                  <a:lnTo>
                    <a:pt x="712151" y="246530"/>
                  </a:lnTo>
                  <a:lnTo>
                    <a:pt x="711514" y="257634"/>
                  </a:lnTo>
                  <a:lnTo>
                    <a:pt x="710241" y="268739"/>
                  </a:lnTo>
                  <a:lnTo>
                    <a:pt x="708330" y="279526"/>
                  </a:lnTo>
                  <a:lnTo>
                    <a:pt x="705783" y="290313"/>
                  </a:lnTo>
                  <a:lnTo>
                    <a:pt x="702917" y="300783"/>
                  </a:lnTo>
                  <a:lnTo>
                    <a:pt x="699415" y="310619"/>
                  </a:lnTo>
                  <a:lnTo>
                    <a:pt x="695275" y="320771"/>
                  </a:lnTo>
                  <a:lnTo>
                    <a:pt x="691136" y="330607"/>
                  </a:lnTo>
                  <a:lnTo>
                    <a:pt x="686041" y="340125"/>
                  </a:lnTo>
                  <a:lnTo>
                    <a:pt x="680628" y="349643"/>
                  </a:lnTo>
                  <a:lnTo>
                    <a:pt x="674897" y="358527"/>
                  </a:lnTo>
                  <a:lnTo>
                    <a:pt x="668529" y="367093"/>
                  </a:lnTo>
                  <a:lnTo>
                    <a:pt x="662160" y="375342"/>
                  </a:lnTo>
                  <a:lnTo>
                    <a:pt x="655474" y="383274"/>
                  </a:lnTo>
                  <a:lnTo>
                    <a:pt x="647832" y="390889"/>
                  </a:lnTo>
                  <a:lnTo>
                    <a:pt x="640190" y="398503"/>
                  </a:lnTo>
                  <a:lnTo>
                    <a:pt x="632229" y="405166"/>
                  </a:lnTo>
                  <a:lnTo>
                    <a:pt x="623951" y="411511"/>
                  </a:lnTo>
                  <a:lnTo>
                    <a:pt x="615354" y="417857"/>
                  </a:lnTo>
                  <a:lnTo>
                    <a:pt x="606438" y="423568"/>
                  </a:lnTo>
                  <a:lnTo>
                    <a:pt x="596886" y="428961"/>
                  </a:lnTo>
                  <a:lnTo>
                    <a:pt x="587333" y="434038"/>
                  </a:lnTo>
                  <a:lnTo>
                    <a:pt x="577462" y="438162"/>
                  </a:lnTo>
                  <a:lnTo>
                    <a:pt x="567273" y="442287"/>
                  </a:lnTo>
                  <a:lnTo>
                    <a:pt x="557402" y="445777"/>
                  </a:lnTo>
                  <a:lnTo>
                    <a:pt x="546895" y="448632"/>
                  </a:lnTo>
                  <a:lnTo>
                    <a:pt x="536069" y="451170"/>
                  </a:lnTo>
                  <a:lnTo>
                    <a:pt x="525243" y="453074"/>
                  </a:lnTo>
                  <a:lnTo>
                    <a:pt x="514098" y="454343"/>
                  </a:lnTo>
                  <a:lnTo>
                    <a:pt x="502635" y="455295"/>
                  </a:lnTo>
                  <a:lnTo>
                    <a:pt x="491172" y="455612"/>
                  </a:lnTo>
                  <a:lnTo>
                    <a:pt x="480028" y="455295"/>
                  </a:lnTo>
                  <a:lnTo>
                    <a:pt x="468883" y="454343"/>
                  </a:lnTo>
                  <a:lnTo>
                    <a:pt x="457739" y="453074"/>
                  </a:lnTo>
                  <a:lnTo>
                    <a:pt x="446913" y="451170"/>
                  </a:lnTo>
                  <a:lnTo>
                    <a:pt x="436087" y="448632"/>
                  </a:lnTo>
                  <a:lnTo>
                    <a:pt x="425579" y="445777"/>
                  </a:lnTo>
                  <a:lnTo>
                    <a:pt x="415072" y="442287"/>
                  </a:lnTo>
                  <a:lnTo>
                    <a:pt x="405201" y="438162"/>
                  </a:lnTo>
                  <a:lnTo>
                    <a:pt x="395330" y="434038"/>
                  </a:lnTo>
                  <a:lnTo>
                    <a:pt x="386096" y="428961"/>
                  </a:lnTo>
                  <a:lnTo>
                    <a:pt x="376543" y="423568"/>
                  </a:lnTo>
                  <a:lnTo>
                    <a:pt x="367628" y="417857"/>
                  </a:lnTo>
                  <a:lnTo>
                    <a:pt x="359031" y="411511"/>
                  </a:lnTo>
                  <a:lnTo>
                    <a:pt x="350752" y="405166"/>
                  </a:lnTo>
                  <a:lnTo>
                    <a:pt x="342792" y="398503"/>
                  </a:lnTo>
                  <a:lnTo>
                    <a:pt x="334831" y="390889"/>
                  </a:lnTo>
                  <a:lnTo>
                    <a:pt x="327508" y="383274"/>
                  </a:lnTo>
                  <a:lnTo>
                    <a:pt x="320821" y="375342"/>
                  </a:lnTo>
                  <a:lnTo>
                    <a:pt x="313816" y="367093"/>
                  </a:lnTo>
                  <a:lnTo>
                    <a:pt x="307766" y="358527"/>
                  </a:lnTo>
                  <a:lnTo>
                    <a:pt x="302035" y="349643"/>
                  </a:lnTo>
                  <a:lnTo>
                    <a:pt x="298339" y="343145"/>
                  </a:lnTo>
                  <a:lnTo>
                    <a:pt x="296905" y="344170"/>
                  </a:lnTo>
                  <a:lnTo>
                    <a:pt x="283251" y="353695"/>
                  </a:lnTo>
                  <a:lnTo>
                    <a:pt x="268644" y="364807"/>
                  </a:lnTo>
                  <a:lnTo>
                    <a:pt x="254672" y="376555"/>
                  </a:lnTo>
                  <a:lnTo>
                    <a:pt x="240382" y="389255"/>
                  </a:lnTo>
                  <a:lnTo>
                    <a:pt x="225775" y="402907"/>
                  </a:lnTo>
                  <a:lnTo>
                    <a:pt x="211485" y="417830"/>
                  </a:lnTo>
                  <a:lnTo>
                    <a:pt x="204499" y="425450"/>
                  </a:lnTo>
                  <a:lnTo>
                    <a:pt x="197196" y="433705"/>
                  </a:lnTo>
                  <a:lnTo>
                    <a:pt x="190527" y="441642"/>
                  </a:lnTo>
                  <a:lnTo>
                    <a:pt x="183541" y="450215"/>
                  </a:lnTo>
                  <a:lnTo>
                    <a:pt x="176873" y="458787"/>
                  </a:lnTo>
                  <a:lnTo>
                    <a:pt x="169887" y="467995"/>
                  </a:lnTo>
                  <a:lnTo>
                    <a:pt x="163536" y="477202"/>
                  </a:lnTo>
                  <a:lnTo>
                    <a:pt x="156868" y="486727"/>
                  </a:lnTo>
                  <a:lnTo>
                    <a:pt x="150834" y="496570"/>
                  </a:lnTo>
                  <a:lnTo>
                    <a:pt x="144801" y="507047"/>
                  </a:lnTo>
                  <a:lnTo>
                    <a:pt x="139085" y="517525"/>
                  </a:lnTo>
                  <a:lnTo>
                    <a:pt x="133369" y="527685"/>
                  </a:lnTo>
                  <a:lnTo>
                    <a:pt x="127971" y="539115"/>
                  </a:lnTo>
                  <a:lnTo>
                    <a:pt x="122573" y="550227"/>
                  </a:lnTo>
                  <a:lnTo>
                    <a:pt x="117492" y="561657"/>
                  </a:lnTo>
                  <a:lnTo>
                    <a:pt x="112729" y="573405"/>
                  </a:lnTo>
                  <a:lnTo>
                    <a:pt x="107966" y="585787"/>
                  </a:lnTo>
                  <a:lnTo>
                    <a:pt x="103837" y="597852"/>
                  </a:lnTo>
                  <a:lnTo>
                    <a:pt x="99709" y="610870"/>
                  </a:lnTo>
                  <a:lnTo>
                    <a:pt x="96216" y="623887"/>
                  </a:lnTo>
                  <a:lnTo>
                    <a:pt x="92723" y="637222"/>
                  </a:lnTo>
                  <a:lnTo>
                    <a:pt x="89230" y="650875"/>
                  </a:lnTo>
                  <a:lnTo>
                    <a:pt x="86690" y="664845"/>
                  </a:lnTo>
                  <a:lnTo>
                    <a:pt x="84467" y="679132"/>
                  </a:lnTo>
                  <a:lnTo>
                    <a:pt x="82244" y="693737"/>
                  </a:lnTo>
                  <a:lnTo>
                    <a:pt x="80657" y="708660"/>
                  </a:lnTo>
                  <a:lnTo>
                    <a:pt x="79386" y="723900"/>
                  </a:lnTo>
                  <a:lnTo>
                    <a:pt x="78434" y="739140"/>
                  </a:lnTo>
                  <a:lnTo>
                    <a:pt x="78116" y="751840"/>
                  </a:lnTo>
                  <a:lnTo>
                    <a:pt x="78434" y="764857"/>
                  </a:lnTo>
                  <a:lnTo>
                    <a:pt x="79386" y="777875"/>
                  </a:lnTo>
                  <a:lnTo>
                    <a:pt x="80339" y="790892"/>
                  </a:lnTo>
                  <a:lnTo>
                    <a:pt x="82244" y="804227"/>
                  </a:lnTo>
                  <a:lnTo>
                    <a:pt x="84467" y="817880"/>
                  </a:lnTo>
                  <a:lnTo>
                    <a:pt x="87325" y="832167"/>
                  </a:lnTo>
                  <a:lnTo>
                    <a:pt x="90501" y="846137"/>
                  </a:lnTo>
                  <a:lnTo>
                    <a:pt x="93994" y="860425"/>
                  </a:lnTo>
                  <a:lnTo>
                    <a:pt x="98122" y="874712"/>
                  </a:lnTo>
                  <a:lnTo>
                    <a:pt x="102567" y="889317"/>
                  </a:lnTo>
                  <a:lnTo>
                    <a:pt x="107648" y="903922"/>
                  </a:lnTo>
                  <a:lnTo>
                    <a:pt x="112729" y="918845"/>
                  </a:lnTo>
                  <a:lnTo>
                    <a:pt x="118445" y="933450"/>
                  </a:lnTo>
                  <a:lnTo>
                    <a:pt x="124478" y="948690"/>
                  </a:lnTo>
                  <a:lnTo>
                    <a:pt x="131146" y="963612"/>
                  </a:lnTo>
                  <a:lnTo>
                    <a:pt x="137815" y="979170"/>
                  </a:lnTo>
                  <a:lnTo>
                    <a:pt x="145118" y="994092"/>
                  </a:lnTo>
                  <a:lnTo>
                    <a:pt x="152739" y="1009650"/>
                  </a:lnTo>
                  <a:lnTo>
                    <a:pt x="160678" y="1025207"/>
                  </a:lnTo>
                  <a:lnTo>
                    <a:pt x="168934" y="1040447"/>
                  </a:lnTo>
                  <a:lnTo>
                    <a:pt x="177190" y="1056005"/>
                  </a:lnTo>
                  <a:lnTo>
                    <a:pt x="186082" y="1071562"/>
                  </a:lnTo>
                  <a:lnTo>
                    <a:pt x="194973" y="1087120"/>
                  </a:lnTo>
                  <a:lnTo>
                    <a:pt x="204499" y="1102677"/>
                  </a:lnTo>
                  <a:lnTo>
                    <a:pt x="213708" y="1118235"/>
                  </a:lnTo>
                  <a:lnTo>
                    <a:pt x="233396" y="1149032"/>
                  </a:lnTo>
                  <a:lnTo>
                    <a:pt x="254354" y="1180147"/>
                  </a:lnTo>
                  <a:lnTo>
                    <a:pt x="275947" y="1210945"/>
                  </a:lnTo>
                  <a:lnTo>
                    <a:pt x="279123" y="1209992"/>
                  </a:lnTo>
                  <a:lnTo>
                    <a:pt x="282616" y="1209357"/>
                  </a:lnTo>
                  <a:lnTo>
                    <a:pt x="286109" y="1208405"/>
                  </a:lnTo>
                  <a:lnTo>
                    <a:pt x="289602" y="1208405"/>
                  </a:lnTo>
                  <a:lnTo>
                    <a:pt x="1358778" y="1208405"/>
                  </a:lnTo>
                  <a:lnTo>
                    <a:pt x="1379418" y="1181100"/>
                  </a:lnTo>
                  <a:lnTo>
                    <a:pt x="1399106" y="1153477"/>
                  </a:lnTo>
                  <a:lnTo>
                    <a:pt x="1418159" y="1125855"/>
                  </a:lnTo>
                  <a:lnTo>
                    <a:pt x="1436259" y="1098232"/>
                  </a:lnTo>
                  <a:lnTo>
                    <a:pt x="1444833" y="1084580"/>
                  </a:lnTo>
                  <a:lnTo>
                    <a:pt x="1453089" y="1070292"/>
                  </a:lnTo>
                  <a:lnTo>
                    <a:pt x="1461345" y="1056640"/>
                  </a:lnTo>
                  <a:lnTo>
                    <a:pt x="1469284" y="1042670"/>
                  </a:lnTo>
                  <a:lnTo>
                    <a:pt x="1476905" y="1029017"/>
                  </a:lnTo>
                  <a:lnTo>
                    <a:pt x="1483891" y="1015365"/>
                  </a:lnTo>
                  <a:lnTo>
                    <a:pt x="1490877" y="1001395"/>
                  </a:lnTo>
                  <a:lnTo>
                    <a:pt x="1497228" y="987742"/>
                  </a:lnTo>
                  <a:lnTo>
                    <a:pt x="1503261" y="974407"/>
                  </a:lnTo>
                  <a:lnTo>
                    <a:pt x="1509612" y="960755"/>
                  </a:lnTo>
                  <a:lnTo>
                    <a:pt x="1515010" y="947102"/>
                  </a:lnTo>
                  <a:lnTo>
                    <a:pt x="1520091" y="933767"/>
                  </a:lnTo>
                  <a:lnTo>
                    <a:pt x="1524537" y="920432"/>
                  </a:lnTo>
                  <a:lnTo>
                    <a:pt x="1528982" y="907097"/>
                  </a:lnTo>
                  <a:lnTo>
                    <a:pt x="1533110" y="893762"/>
                  </a:lnTo>
                  <a:lnTo>
                    <a:pt x="1536604" y="881062"/>
                  </a:lnTo>
                  <a:lnTo>
                    <a:pt x="1539779" y="868045"/>
                  </a:lnTo>
                  <a:lnTo>
                    <a:pt x="1542637" y="855027"/>
                  </a:lnTo>
                  <a:lnTo>
                    <a:pt x="1544860" y="842327"/>
                  </a:lnTo>
                  <a:lnTo>
                    <a:pt x="1546447" y="829945"/>
                  </a:lnTo>
                  <a:lnTo>
                    <a:pt x="1548035" y="817245"/>
                  </a:lnTo>
                  <a:lnTo>
                    <a:pt x="1548670" y="805180"/>
                  </a:lnTo>
                  <a:lnTo>
                    <a:pt x="1549305" y="792797"/>
                  </a:lnTo>
                  <a:lnTo>
                    <a:pt x="1548988" y="781050"/>
                  </a:lnTo>
                  <a:lnTo>
                    <a:pt x="1548670" y="765175"/>
                  </a:lnTo>
                  <a:lnTo>
                    <a:pt x="1547718" y="749935"/>
                  </a:lnTo>
                  <a:lnTo>
                    <a:pt x="1546130" y="735012"/>
                  </a:lnTo>
                  <a:lnTo>
                    <a:pt x="1544542" y="719772"/>
                  </a:lnTo>
                  <a:lnTo>
                    <a:pt x="1542319" y="705485"/>
                  </a:lnTo>
                  <a:lnTo>
                    <a:pt x="1539779" y="691197"/>
                  </a:lnTo>
                  <a:lnTo>
                    <a:pt x="1537238" y="676592"/>
                  </a:lnTo>
                  <a:lnTo>
                    <a:pt x="1534063" y="662940"/>
                  </a:lnTo>
                  <a:lnTo>
                    <a:pt x="1530252" y="649287"/>
                  </a:lnTo>
                  <a:lnTo>
                    <a:pt x="1526760" y="635952"/>
                  </a:lnTo>
                  <a:lnTo>
                    <a:pt x="1522949" y="623252"/>
                  </a:lnTo>
                  <a:lnTo>
                    <a:pt x="1518503" y="610235"/>
                  </a:lnTo>
                  <a:lnTo>
                    <a:pt x="1513740" y="597535"/>
                  </a:lnTo>
                  <a:lnTo>
                    <a:pt x="1508660" y="585470"/>
                  </a:lnTo>
                  <a:lnTo>
                    <a:pt x="1503896" y="573087"/>
                  </a:lnTo>
                  <a:lnTo>
                    <a:pt x="1498498" y="561340"/>
                  </a:lnTo>
                  <a:lnTo>
                    <a:pt x="1492465" y="549910"/>
                  </a:lnTo>
                  <a:lnTo>
                    <a:pt x="1486749" y="538162"/>
                  </a:lnTo>
                  <a:lnTo>
                    <a:pt x="1480715" y="527050"/>
                  </a:lnTo>
                  <a:lnTo>
                    <a:pt x="1474682" y="516255"/>
                  </a:lnTo>
                  <a:lnTo>
                    <a:pt x="1468014" y="505460"/>
                  </a:lnTo>
                  <a:lnTo>
                    <a:pt x="1461663" y="494982"/>
                  </a:lnTo>
                  <a:lnTo>
                    <a:pt x="1454994" y="485140"/>
                  </a:lnTo>
                  <a:lnTo>
                    <a:pt x="1447691" y="475297"/>
                  </a:lnTo>
                  <a:lnTo>
                    <a:pt x="1440705" y="465772"/>
                  </a:lnTo>
                  <a:lnTo>
                    <a:pt x="1433401" y="455930"/>
                  </a:lnTo>
                  <a:lnTo>
                    <a:pt x="1426098" y="447040"/>
                  </a:lnTo>
                  <a:lnTo>
                    <a:pt x="1418476" y="437832"/>
                  </a:lnTo>
                  <a:lnTo>
                    <a:pt x="1410855" y="428942"/>
                  </a:lnTo>
                  <a:lnTo>
                    <a:pt x="1402917" y="420370"/>
                  </a:lnTo>
                  <a:lnTo>
                    <a:pt x="1395296" y="412115"/>
                  </a:lnTo>
                  <a:lnTo>
                    <a:pt x="1387357" y="404177"/>
                  </a:lnTo>
                  <a:lnTo>
                    <a:pt x="1371480" y="388302"/>
                  </a:lnTo>
                  <a:lnTo>
                    <a:pt x="1355285" y="374015"/>
                  </a:lnTo>
                  <a:lnTo>
                    <a:pt x="1338772" y="360045"/>
                  </a:lnTo>
                  <a:lnTo>
                    <a:pt x="1322260" y="347027"/>
                  </a:lnTo>
                  <a:lnTo>
                    <a:pt x="1306065" y="334962"/>
                  </a:lnTo>
                  <a:lnTo>
                    <a:pt x="1289870" y="323850"/>
                  </a:lnTo>
                  <a:lnTo>
                    <a:pt x="1273676" y="313372"/>
                  </a:lnTo>
                  <a:lnTo>
                    <a:pt x="1262693" y="306783"/>
                  </a:lnTo>
                  <a:lnTo>
                    <a:pt x="1262392" y="307587"/>
                  </a:lnTo>
                  <a:lnTo>
                    <a:pt x="1257633" y="317458"/>
                  </a:lnTo>
                  <a:lnTo>
                    <a:pt x="1252874" y="327011"/>
                  </a:lnTo>
                  <a:lnTo>
                    <a:pt x="1247481" y="336563"/>
                  </a:lnTo>
                  <a:lnTo>
                    <a:pt x="1241770" y="345160"/>
                  </a:lnTo>
                  <a:lnTo>
                    <a:pt x="1235742" y="353757"/>
                  </a:lnTo>
                  <a:lnTo>
                    <a:pt x="1229079" y="362354"/>
                  </a:lnTo>
                  <a:lnTo>
                    <a:pt x="1222416" y="370315"/>
                  </a:lnTo>
                  <a:lnTo>
                    <a:pt x="1214802" y="377957"/>
                  </a:lnTo>
                  <a:lnTo>
                    <a:pt x="1207187" y="385599"/>
                  </a:lnTo>
                  <a:lnTo>
                    <a:pt x="1199255" y="392285"/>
                  </a:lnTo>
                  <a:lnTo>
                    <a:pt x="1190689" y="398972"/>
                  </a:lnTo>
                  <a:lnTo>
                    <a:pt x="1182123" y="405022"/>
                  </a:lnTo>
                  <a:lnTo>
                    <a:pt x="1173239" y="410753"/>
                  </a:lnTo>
                  <a:lnTo>
                    <a:pt x="1164038" y="416166"/>
                  </a:lnTo>
                  <a:lnTo>
                    <a:pt x="1154520" y="421261"/>
                  </a:lnTo>
                  <a:lnTo>
                    <a:pt x="1144684" y="425719"/>
                  </a:lnTo>
                  <a:lnTo>
                    <a:pt x="1134849" y="429540"/>
                  </a:lnTo>
                  <a:lnTo>
                    <a:pt x="1124696" y="432724"/>
                  </a:lnTo>
                  <a:lnTo>
                    <a:pt x="1114226" y="435908"/>
                  </a:lnTo>
                  <a:lnTo>
                    <a:pt x="1103439" y="438455"/>
                  </a:lnTo>
                  <a:lnTo>
                    <a:pt x="1092652" y="440366"/>
                  </a:lnTo>
                  <a:lnTo>
                    <a:pt x="1081547" y="441639"/>
                  </a:lnTo>
                  <a:lnTo>
                    <a:pt x="1070443" y="442595"/>
                  </a:lnTo>
                  <a:lnTo>
                    <a:pt x="1059021" y="442913"/>
                  </a:lnTo>
                  <a:lnTo>
                    <a:pt x="1047917" y="442595"/>
                  </a:lnTo>
                  <a:lnTo>
                    <a:pt x="1036178" y="441639"/>
                  </a:lnTo>
                  <a:lnTo>
                    <a:pt x="1025390" y="440366"/>
                  </a:lnTo>
                  <a:lnTo>
                    <a:pt x="1014286" y="438455"/>
                  </a:lnTo>
                  <a:lnTo>
                    <a:pt x="1003816" y="435908"/>
                  </a:lnTo>
                  <a:lnTo>
                    <a:pt x="993663" y="432724"/>
                  </a:lnTo>
                  <a:lnTo>
                    <a:pt x="983193" y="429540"/>
                  </a:lnTo>
                  <a:lnTo>
                    <a:pt x="973040" y="425719"/>
                  </a:lnTo>
                  <a:lnTo>
                    <a:pt x="963205" y="421261"/>
                  </a:lnTo>
                  <a:lnTo>
                    <a:pt x="954004" y="416166"/>
                  </a:lnTo>
                  <a:lnTo>
                    <a:pt x="944486" y="410753"/>
                  </a:lnTo>
                  <a:lnTo>
                    <a:pt x="935602" y="405022"/>
                  </a:lnTo>
                  <a:lnTo>
                    <a:pt x="927036" y="398972"/>
                  </a:lnTo>
                  <a:lnTo>
                    <a:pt x="918787" y="392285"/>
                  </a:lnTo>
                  <a:lnTo>
                    <a:pt x="910538" y="385599"/>
                  </a:lnTo>
                  <a:lnTo>
                    <a:pt x="902923" y="377957"/>
                  </a:lnTo>
                  <a:lnTo>
                    <a:pt x="895626" y="370315"/>
                  </a:lnTo>
                  <a:lnTo>
                    <a:pt x="888646" y="362354"/>
                  </a:lnTo>
                  <a:lnTo>
                    <a:pt x="881984" y="353757"/>
                  </a:lnTo>
                  <a:lnTo>
                    <a:pt x="875955" y="345160"/>
                  </a:lnTo>
                  <a:lnTo>
                    <a:pt x="870244" y="336563"/>
                  </a:lnTo>
                  <a:lnTo>
                    <a:pt x="864851" y="327011"/>
                  </a:lnTo>
                  <a:lnTo>
                    <a:pt x="860092" y="317458"/>
                  </a:lnTo>
                  <a:lnTo>
                    <a:pt x="855650" y="307587"/>
                  </a:lnTo>
                  <a:lnTo>
                    <a:pt x="851843" y="297398"/>
                  </a:lnTo>
                  <a:lnTo>
                    <a:pt x="848353" y="287527"/>
                  </a:lnTo>
                  <a:lnTo>
                    <a:pt x="845497" y="277020"/>
                  </a:lnTo>
                  <a:lnTo>
                    <a:pt x="842959" y="266194"/>
                  </a:lnTo>
                  <a:lnTo>
                    <a:pt x="840738" y="255367"/>
                  </a:lnTo>
                  <a:lnTo>
                    <a:pt x="839469" y="244223"/>
                  </a:lnTo>
                  <a:lnTo>
                    <a:pt x="838517" y="233079"/>
                  </a:lnTo>
                  <a:lnTo>
                    <a:pt x="838200" y="221616"/>
                  </a:lnTo>
                  <a:lnTo>
                    <a:pt x="838517" y="210153"/>
                  </a:lnTo>
                  <a:lnTo>
                    <a:pt x="839469" y="198690"/>
                  </a:lnTo>
                  <a:lnTo>
                    <a:pt x="840738" y="187864"/>
                  </a:lnTo>
                  <a:lnTo>
                    <a:pt x="842959" y="176719"/>
                  </a:lnTo>
                  <a:lnTo>
                    <a:pt x="845497" y="166212"/>
                  </a:lnTo>
                  <a:lnTo>
                    <a:pt x="848353" y="155704"/>
                  </a:lnTo>
                  <a:lnTo>
                    <a:pt x="851843" y="145515"/>
                  </a:lnTo>
                  <a:lnTo>
                    <a:pt x="855650" y="135326"/>
                  </a:lnTo>
                  <a:lnTo>
                    <a:pt x="860092" y="125455"/>
                  </a:lnTo>
                  <a:lnTo>
                    <a:pt x="864851" y="116221"/>
                  </a:lnTo>
                  <a:lnTo>
                    <a:pt x="870244" y="106668"/>
                  </a:lnTo>
                  <a:lnTo>
                    <a:pt x="875955" y="97753"/>
                  </a:lnTo>
                  <a:lnTo>
                    <a:pt x="881984" y="89156"/>
                  </a:lnTo>
                  <a:lnTo>
                    <a:pt x="888646" y="80877"/>
                  </a:lnTo>
                  <a:lnTo>
                    <a:pt x="895626" y="72598"/>
                  </a:lnTo>
                  <a:lnTo>
                    <a:pt x="902923" y="64956"/>
                  </a:lnTo>
                  <a:lnTo>
                    <a:pt x="910538" y="57633"/>
                  </a:lnTo>
                  <a:lnTo>
                    <a:pt x="918787" y="50946"/>
                  </a:lnTo>
                  <a:lnTo>
                    <a:pt x="927036" y="43941"/>
                  </a:lnTo>
                  <a:lnTo>
                    <a:pt x="935602" y="37891"/>
                  </a:lnTo>
                  <a:lnTo>
                    <a:pt x="944486" y="32160"/>
                  </a:lnTo>
                  <a:lnTo>
                    <a:pt x="954004" y="26747"/>
                  </a:lnTo>
                  <a:lnTo>
                    <a:pt x="963205" y="21970"/>
                  </a:lnTo>
                  <a:lnTo>
                    <a:pt x="973040" y="17831"/>
                  </a:lnTo>
                  <a:lnTo>
                    <a:pt x="983193" y="13692"/>
                  </a:lnTo>
                  <a:lnTo>
                    <a:pt x="993663" y="10189"/>
                  </a:lnTo>
                  <a:lnTo>
                    <a:pt x="1003816" y="7323"/>
                  </a:lnTo>
                  <a:lnTo>
                    <a:pt x="1014286" y="4776"/>
                  </a:lnTo>
                  <a:lnTo>
                    <a:pt x="1025390" y="2547"/>
                  </a:lnTo>
                  <a:lnTo>
                    <a:pt x="1036178" y="1274"/>
                  </a:lnTo>
                  <a:lnTo>
                    <a:pt x="1047917" y="318"/>
                  </a:lnTo>
                  <a:lnTo>
                    <a:pt x="10590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4452858-A146-47BA-9B42-76C5D421DEDD}"/>
              </a:ext>
            </a:extLst>
          </p:cNvPr>
          <p:cNvGrpSpPr/>
          <p:nvPr/>
        </p:nvGrpSpPr>
        <p:grpSpPr>
          <a:xfrm>
            <a:off x="6819175" y="1468975"/>
            <a:ext cx="403391" cy="403392"/>
            <a:chOff x="3211798" y="2284092"/>
            <a:chExt cx="1164617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8E1CB104-D2D7-434C-8FC0-2E66228EB5B7}"/>
                </a:ext>
              </a:extLst>
            </p:cNvPr>
            <p:cNvSpPr/>
            <p:nvPr/>
          </p:nvSpPr>
          <p:spPr>
            <a:xfrm>
              <a:off x="3211798" y="2284092"/>
              <a:ext cx="1164617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2" name="KSO_Shape">
              <a:extLst>
                <a:ext uri="{FF2B5EF4-FFF2-40B4-BE49-F238E27FC236}">
                  <a16:creationId xmlns="" xmlns:a16="http://schemas.microsoft.com/office/drawing/2014/main" id="{CFDFA682-7756-494C-BA0D-54B36E19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3891" y="2632626"/>
              <a:ext cx="395692" cy="499821"/>
            </a:xfrm>
            <a:custGeom>
              <a:avLst/>
              <a:gdLst>
                <a:gd name="T0" fmla="*/ 409258 w 1908175"/>
                <a:gd name="T1" fmla="*/ 1596961 h 2408238"/>
                <a:gd name="T2" fmla="*/ 401003 w 1908175"/>
                <a:gd name="T3" fmla="*/ 1624631 h 2408238"/>
                <a:gd name="T4" fmla="*/ 401003 w 1908175"/>
                <a:gd name="T5" fmla="*/ 1652937 h 2408238"/>
                <a:gd name="T6" fmla="*/ 409258 w 1908175"/>
                <a:gd name="T7" fmla="*/ 1679971 h 2408238"/>
                <a:gd name="T8" fmla="*/ 425133 w 1908175"/>
                <a:gd name="T9" fmla="*/ 1704142 h 2408238"/>
                <a:gd name="T10" fmla="*/ 554990 w 1908175"/>
                <a:gd name="T11" fmla="*/ 1802737 h 2408238"/>
                <a:gd name="T12" fmla="*/ 581660 w 1908175"/>
                <a:gd name="T13" fmla="*/ 1815459 h 2408238"/>
                <a:gd name="T14" fmla="*/ 609600 w 1908175"/>
                <a:gd name="T15" fmla="*/ 1819275 h 2408238"/>
                <a:gd name="T16" fmla="*/ 637540 w 1908175"/>
                <a:gd name="T17" fmla="*/ 1815459 h 2408238"/>
                <a:gd name="T18" fmla="*/ 663575 w 1908175"/>
                <a:gd name="T19" fmla="*/ 1803055 h 2408238"/>
                <a:gd name="T20" fmla="*/ 685483 w 1908175"/>
                <a:gd name="T21" fmla="*/ 1783336 h 2408238"/>
                <a:gd name="T22" fmla="*/ 915988 w 1908175"/>
                <a:gd name="T23" fmla="*/ 1192088 h 2408238"/>
                <a:gd name="T24" fmla="*/ 1603504 w 1908175"/>
                <a:gd name="T25" fmla="*/ 317 h 2408238"/>
                <a:gd name="T26" fmla="*/ 1642621 w 1908175"/>
                <a:gd name="T27" fmla="*/ 16177 h 2408238"/>
                <a:gd name="T28" fmla="*/ 1902769 w 1908175"/>
                <a:gd name="T29" fmla="*/ 238854 h 2408238"/>
                <a:gd name="T30" fmla="*/ 1907221 w 1908175"/>
                <a:gd name="T31" fmla="*/ 279456 h 2408238"/>
                <a:gd name="T32" fmla="*/ 1887503 w 1908175"/>
                <a:gd name="T33" fmla="*/ 316886 h 2408238"/>
                <a:gd name="T34" fmla="*/ 1850612 w 1908175"/>
                <a:gd name="T35" fmla="*/ 336552 h 2408238"/>
                <a:gd name="T36" fmla="*/ 1809586 w 1908175"/>
                <a:gd name="T37" fmla="*/ 332746 h 2408238"/>
                <a:gd name="T38" fmla="*/ 1514715 w 1908175"/>
                <a:gd name="T39" fmla="*/ 544883 h 2408238"/>
                <a:gd name="T40" fmla="*/ 1542348 w 1908175"/>
                <a:gd name="T41" fmla="*/ 572827 h 2408238"/>
                <a:gd name="T42" fmla="*/ 1559817 w 1908175"/>
                <a:gd name="T43" fmla="*/ 606169 h 2408238"/>
                <a:gd name="T44" fmla="*/ 1567122 w 1908175"/>
                <a:gd name="T45" fmla="*/ 642687 h 2408238"/>
                <a:gd name="T46" fmla="*/ 1563311 w 1908175"/>
                <a:gd name="T47" fmla="*/ 680157 h 2408238"/>
                <a:gd name="T48" fmla="*/ 1549018 w 1908175"/>
                <a:gd name="T49" fmla="*/ 715722 h 2408238"/>
                <a:gd name="T50" fmla="*/ 708286 w 1908175"/>
                <a:gd name="T51" fmla="*/ 1844913 h 2408238"/>
                <a:gd name="T52" fmla="*/ 677477 w 1908175"/>
                <a:gd name="T53" fmla="*/ 1867776 h 2408238"/>
                <a:gd name="T54" fmla="*/ 642222 w 1908175"/>
                <a:gd name="T55" fmla="*/ 1879843 h 2408238"/>
                <a:gd name="T56" fmla="*/ 605060 w 1908175"/>
                <a:gd name="T57" fmla="*/ 1882066 h 2408238"/>
                <a:gd name="T58" fmla="*/ 568217 w 1908175"/>
                <a:gd name="T59" fmla="*/ 1873174 h 2408238"/>
                <a:gd name="T60" fmla="*/ 481825 w 1908175"/>
                <a:gd name="T61" fmla="*/ 1814111 h 2408238"/>
                <a:gd name="T62" fmla="*/ 45102 w 1908175"/>
                <a:gd name="T63" fmla="*/ 2399982 h 2408238"/>
                <a:gd name="T64" fmla="*/ 32079 w 1908175"/>
                <a:gd name="T65" fmla="*/ 2407603 h 2408238"/>
                <a:gd name="T66" fmla="*/ 17469 w 1908175"/>
                <a:gd name="T67" fmla="*/ 2406650 h 2408238"/>
                <a:gd name="T68" fmla="*/ 4764 w 1908175"/>
                <a:gd name="T69" fmla="*/ 2397124 h 2408238"/>
                <a:gd name="T70" fmla="*/ 0 w 1908175"/>
                <a:gd name="T71" fmla="*/ 2379659 h 2408238"/>
                <a:gd name="T72" fmla="*/ 435770 w 1908175"/>
                <a:gd name="T73" fmla="*/ 1796328 h 2408238"/>
                <a:gd name="T74" fmla="*/ 388763 w 1908175"/>
                <a:gd name="T75" fmla="*/ 1744569 h 2408238"/>
                <a:gd name="T76" fmla="*/ 362719 w 1908175"/>
                <a:gd name="T77" fmla="*/ 1715989 h 2408238"/>
                <a:gd name="T78" fmla="*/ 346838 w 1908175"/>
                <a:gd name="T79" fmla="*/ 1681695 h 2408238"/>
                <a:gd name="T80" fmla="*/ 341438 w 1908175"/>
                <a:gd name="T81" fmla="*/ 1644542 h 2408238"/>
                <a:gd name="T82" fmla="*/ 346838 w 1908175"/>
                <a:gd name="T83" fmla="*/ 1607707 h 2408238"/>
                <a:gd name="T84" fmla="*/ 363036 w 1908175"/>
                <a:gd name="T85" fmla="*/ 1572459 h 2408238"/>
                <a:gd name="T86" fmla="*/ 1205039 w 1908175"/>
                <a:gd name="T87" fmla="*/ 444538 h 2408238"/>
                <a:gd name="T88" fmla="*/ 1236800 w 1908175"/>
                <a:gd name="T89" fmla="*/ 423263 h 2408238"/>
                <a:gd name="T90" fmla="*/ 1272374 w 1908175"/>
                <a:gd name="T91" fmla="*/ 412784 h 2408238"/>
                <a:gd name="T92" fmla="*/ 1309852 w 1908175"/>
                <a:gd name="T93" fmla="*/ 412466 h 2408238"/>
                <a:gd name="T94" fmla="*/ 1346378 w 1908175"/>
                <a:gd name="T95" fmla="*/ 423263 h 2408238"/>
                <a:gd name="T96" fmla="*/ 1396879 w 1908175"/>
                <a:gd name="T97" fmla="*/ 456287 h 2408238"/>
                <a:gd name="T98" fmla="*/ 1533856 w 1908175"/>
                <a:gd name="T99" fmla="*/ 105629 h 2408238"/>
                <a:gd name="T100" fmla="*/ 1525905 w 1908175"/>
                <a:gd name="T101" fmla="*/ 65344 h 2408238"/>
                <a:gd name="T102" fmla="*/ 1541806 w 1908175"/>
                <a:gd name="T103" fmla="*/ 26645 h 2408238"/>
                <a:gd name="T104" fmla="*/ 1576153 w 1908175"/>
                <a:gd name="T105" fmla="*/ 3172 h 2408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08175" h="2408238">
                  <a:moveTo>
                    <a:pt x="790575" y="1079500"/>
                  </a:moveTo>
                  <a:lnTo>
                    <a:pt x="419418" y="1579468"/>
                  </a:lnTo>
                  <a:lnTo>
                    <a:pt x="416560" y="1583921"/>
                  </a:lnTo>
                  <a:lnTo>
                    <a:pt x="414020" y="1587738"/>
                  </a:lnTo>
                  <a:lnTo>
                    <a:pt x="411480" y="1592190"/>
                  </a:lnTo>
                  <a:lnTo>
                    <a:pt x="409258" y="1596961"/>
                  </a:lnTo>
                  <a:lnTo>
                    <a:pt x="407035" y="1601096"/>
                  </a:lnTo>
                  <a:lnTo>
                    <a:pt x="405765" y="1605866"/>
                  </a:lnTo>
                  <a:lnTo>
                    <a:pt x="404178" y="1610637"/>
                  </a:lnTo>
                  <a:lnTo>
                    <a:pt x="402908" y="1615090"/>
                  </a:lnTo>
                  <a:lnTo>
                    <a:pt x="401638" y="1619860"/>
                  </a:lnTo>
                  <a:lnTo>
                    <a:pt x="401003" y="1624631"/>
                  </a:lnTo>
                  <a:lnTo>
                    <a:pt x="400685" y="1629084"/>
                  </a:lnTo>
                  <a:lnTo>
                    <a:pt x="400368" y="1633854"/>
                  </a:lnTo>
                  <a:lnTo>
                    <a:pt x="400050" y="1638625"/>
                  </a:lnTo>
                  <a:lnTo>
                    <a:pt x="400368" y="1643396"/>
                  </a:lnTo>
                  <a:lnTo>
                    <a:pt x="400685" y="1648166"/>
                  </a:lnTo>
                  <a:lnTo>
                    <a:pt x="401003" y="1652937"/>
                  </a:lnTo>
                  <a:lnTo>
                    <a:pt x="401955" y="1657708"/>
                  </a:lnTo>
                  <a:lnTo>
                    <a:pt x="402908" y="1662160"/>
                  </a:lnTo>
                  <a:lnTo>
                    <a:pt x="404178" y="1666613"/>
                  </a:lnTo>
                  <a:lnTo>
                    <a:pt x="405765" y="1671384"/>
                  </a:lnTo>
                  <a:lnTo>
                    <a:pt x="407353" y="1675836"/>
                  </a:lnTo>
                  <a:lnTo>
                    <a:pt x="409258" y="1679971"/>
                  </a:lnTo>
                  <a:lnTo>
                    <a:pt x="411480" y="1684424"/>
                  </a:lnTo>
                  <a:lnTo>
                    <a:pt x="413703" y="1688558"/>
                  </a:lnTo>
                  <a:lnTo>
                    <a:pt x="416243" y="1692693"/>
                  </a:lnTo>
                  <a:lnTo>
                    <a:pt x="419100" y="1696509"/>
                  </a:lnTo>
                  <a:lnTo>
                    <a:pt x="421958" y="1700644"/>
                  </a:lnTo>
                  <a:lnTo>
                    <a:pt x="425133" y="1704142"/>
                  </a:lnTo>
                  <a:lnTo>
                    <a:pt x="428625" y="1707641"/>
                  </a:lnTo>
                  <a:lnTo>
                    <a:pt x="432435" y="1711457"/>
                  </a:lnTo>
                  <a:lnTo>
                    <a:pt x="435928" y="1714638"/>
                  </a:lnTo>
                  <a:lnTo>
                    <a:pt x="439738" y="1717818"/>
                  </a:lnTo>
                  <a:lnTo>
                    <a:pt x="550545" y="1799874"/>
                  </a:lnTo>
                  <a:lnTo>
                    <a:pt x="554990" y="1802737"/>
                  </a:lnTo>
                  <a:lnTo>
                    <a:pt x="558800" y="1805599"/>
                  </a:lnTo>
                  <a:lnTo>
                    <a:pt x="563245" y="1807825"/>
                  </a:lnTo>
                  <a:lnTo>
                    <a:pt x="568008" y="1810370"/>
                  </a:lnTo>
                  <a:lnTo>
                    <a:pt x="572135" y="1812278"/>
                  </a:lnTo>
                  <a:lnTo>
                    <a:pt x="576898" y="1813868"/>
                  </a:lnTo>
                  <a:lnTo>
                    <a:pt x="581660" y="1815459"/>
                  </a:lnTo>
                  <a:lnTo>
                    <a:pt x="586105" y="1816413"/>
                  </a:lnTo>
                  <a:lnTo>
                    <a:pt x="590868" y="1817685"/>
                  </a:lnTo>
                  <a:lnTo>
                    <a:pt x="595630" y="1818321"/>
                  </a:lnTo>
                  <a:lnTo>
                    <a:pt x="600075" y="1818957"/>
                  </a:lnTo>
                  <a:lnTo>
                    <a:pt x="604838" y="1819275"/>
                  </a:lnTo>
                  <a:lnTo>
                    <a:pt x="609600" y="1819275"/>
                  </a:lnTo>
                  <a:lnTo>
                    <a:pt x="614363" y="1819275"/>
                  </a:lnTo>
                  <a:lnTo>
                    <a:pt x="619125" y="1818957"/>
                  </a:lnTo>
                  <a:lnTo>
                    <a:pt x="623888" y="1818321"/>
                  </a:lnTo>
                  <a:lnTo>
                    <a:pt x="628650" y="1817685"/>
                  </a:lnTo>
                  <a:lnTo>
                    <a:pt x="633095" y="1816413"/>
                  </a:lnTo>
                  <a:lnTo>
                    <a:pt x="637540" y="1815459"/>
                  </a:lnTo>
                  <a:lnTo>
                    <a:pt x="642303" y="1813550"/>
                  </a:lnTo>
                  <a:lnTo>
                    <a:pt x="646748" y="1812278"/>
                  </a:lnTo>
                  <a:lnTo>
                    <a:pt x="650875" y="1810052"/>
                  </a:lnTo>
                  <a:lnTo>
                    <a:pt x="655320" y="1808143"/>
                  </a:lnTo>
                  <a:lnTo>
                    <a:pt x="659448" y="1805599"/>
                  </a:lnTo>
                  <a:lnTo>
                    <a:pt x="663575" y="1803055"/>
                  </a:lnTo>
                  <a:lnTo>
                    <a:pt x="667385" y="1800192"/>
                  </a:lnTo>
                  <a:lnTo>
                    <a:pt x="671513" y="1797330"/>
                  </a:lnTo>
                  <a:lnTo>
                    <a:pt x="675005" y="1794149"/>
                  </a:lnTo>
                  <a:lnTo>
                    <a:pt x="678498" y="1790969"/>
                  </a:lnTo>
                  <a:lnTo>
                    <a:pt x="682308" y="1787470"/>
                  </a:lnTo>
                  <a:lnTo>
                    <a:pt x="685483" y="1783336"/>
                  </a:lnTo>
                  <a:lnTo>
                    <a:pt x="688658" y="1779519"/>
                  </a:lnTo>
                  <a:lnTo>
                    <a:pt x="1036638" y="1310401"/>
                  </a:lnTo>
                  <a:lnTo>
                    <a:pt x="1006793" y="1280505"/>
                  </a:lnTo>
                  <a:lnTo>
                    <a:pt x="976630" y="1250609"/>
                  </a:lnTo>
                  <a:lnTo>
                    <a:pt x="946468" y="1221031"/>
                  </a:lnTo>
                  <a:lnTo>
                    <a:pt x="915988" y="1192088"/>
                  </a:lnTo>
                  <a:lnTo>
                    <a:pt x="885508" y="1163146"/>
                  </a:lnTo>
                  <a:lnTo>
                    <a:pt x="854075" y="1135158"/>
                  </a:lnTo>
                  <a:lnTo>
                    <a:pt x="822325" y="1106852"/>
                  </a:lnTo>
                  <a:lnTo>
                    <a:pt x="790575" y="1079500"/>
                  </a:lnTo>
                  <a:close/>
                  <a:moveTo>
                    <a:pt x="1596825" y="0"/>
                  </a:moveTo>
                  <a:lnTo>
                    <a:pt x="1603504" y="317"/>
                  </a:lnTo>
                  <a:lnTo>
                    <a:pt x="1610501" y="1586"/>
                  </a:lnTo>
                  <a:lnTo>
                    <a:pt x="1617179" y="2855"/>
                  </a:lnTo>
                  <a:lnTo>
                    <a:pt x="1624176" y="5392"/>
                  </a:lnTo>
                  <a:lnTo>
                    <a:pt x="1630536" y="8247"/>
                  </a:lnTo>
                  <a:lnTo>
                    <a:pt x="1636897" y="11737"/>
                  </a:lnTo>
                  <a:lnTo>
                    <a:pt x="1642621" y="16177"/>
                  </a:lnTo>
                  <a:lnTo>
                    <a:pt x="1882097" y="210623"/>
                  </a:lnTo>
                  <a:lnTo>
                    <a:pt x="1887503" y="215698"/>
                  </a:lnTo>
                  <a:lnTo>
                    <a:pt x="1891956" y="221090"/>
                  </a:lnTo>
                  <a:lnTo>
                    <a:pt x="1896408" y="226800"/>
                  </a:lnTo>
                  <a:lnTo>
                    <a:pt x="1899906" y="232510"/>
                  </a:lnTo>
                  <a:lnTo>
                    <a:pt x="1902769" y="238854"/>
                  </a:lnTo>
                  <a:lnTo>
                    <a:pt x="1905313" y="245515"/>
                  </a:lnTo>
                  <a:lnTo>
                    <a:pt x="1906903" y="252176"/>
                  </a:lnTo>
                  <a:lnTo>
                    <a:pt x="1907857" y="259155"/>
                  </a:lnTo>
                  <a:lnTo>
                    <a:pt x="1908175" y="265816"/>
                  </a:lnTo>
                  <a:lnTo>
                    <a:pt x="1908175" y="272794"/>
                  </a:lnTo>
                  <a:lnTo>
                    <a:pt x="1907221" y="279456"/>
                  </a:lnTo>
                  <a:lnTo>
                    <a:pt x="1905313" y="286434"/>
                  </a:lnTo>
                  <a:lnTo>
                    <a:pt x="1903405" y="292778"/>
                  </a:lnTo>
                  <a:lnTo>
                    <a:pt x="1900542" y="299122"/>
                  </a:lnTo>
                  <a:lnTo>
                    <a:pt x="1896726" y="305783"/>
                  </a:lnTo>
                  <a:lnTo>
                    <a:pt x="1892592" y="311493"/>
                  </a:lnTo>
                  <a:lnTo>
                    <a:pt x="1887503" y="316886"/>
                  </a:lnTo>
                  <a:lnTo>
                    <a:pt x="1882097" y="321961"/>
                  </a:lnTo>
                  <a:lnTo>
                    <a:pt x="1876372" y="325767"/>
                  </a:lnTo>
                  <a:lnTo>
                    <a:pt x="1870012" y="329574"/>
                  </a:lnTo>
                  <a:lnTo>
                    <a:pt x="1863969" y="332746"/>
                  </a:lnTo>
                  <a:lnTo>
                    <a:pt x="1857608" y="334966"/>
                  </a:lnTo>
                  <a:lnTo>
                    <a:pt x="1850612" y="336552"/>
                  </a:lnTo>
                  <a:lnTo>
                    <a:pt x="1843933" y="337821"/>
                  </a:lnTo>
                  <a:lnTo>
                    <a:pt x="1836937" y="338138"/>
                  </a:lnTo>
                  <a:lnTo>
                    <a:pt x="1830258" y="337821"/>
                  </a:lnTo>
                  <a:lnTo>
                    <a:pt x="1823261" y="336552"/>
                  </a:lnTo>
                  <a:lnTo>
                    <a:pt x="1816583" y="335283"/>
                  </a:lnTo>
                  <a:lnTo>
                    <a:pt x="1809586" y="332746"/>
                  </a:lnTo>
                  <a:lnTo>
                    <a:pt x="1803226" y="329891"/>
                  </a:lnTo>
                  <a:lnTo>
                    <a:pt x="1797183" y="326084"/>
                  </a:lnTo>
                  <a:lnTo>
                    <a:pt x="1791141" y="321961"/>
                  </a:lnTo>
                  <a:lnTo>
                    <a:pt x="1723056" y="266679"/>
                  </a:lnTo>
                  <a:lnTo>
                    <a:pt x="1503281" y="536626"/>
                  </a:lnTo>
                  <a:lnTo>
                    <a:pt x="1514715" y="544883"/>
                  </a:lnTo>
                  <a:lnTo>
                    <a:pt x="1519797" y="549328"/>
                  </a:lnTo>
                  <a:lnTo>
                    <a:pt x="1524879" y="553456"/>
                  </a:lnTo>
                  <a:lnTo>
                    <a:pt x="1529643" y="558220"/>
                  </a:lnTo>
                  <a:lnTo>
                    <a:pt x="1534408" y="562983"/>
                  </a:lnTo>
                  <a:lnTo>
                    <a:pt x="1538219" y="567428"/>
                  </a:lnTo>
                  <a:lnTo>
                    <a:pt x="1542348" y="572827"/>
                  </a:lnTo>
                  <a:lnTo>
                    <a:pt x="1545842" y="577907"/>
                  </a:lnTo>
                  <a:lnTo>
                    <a:pt x="1549336" y="583306"/>
                  </a:lnTo>
                  <a:lnTo>
                    <a:pt x="1552194" y="588704"/>
                  </a:lnTo>
                  <a:lnTo>
                    <a:pt x="1555053" y="594420"/>
                  </a:lnTo>
                  <a:lnTo>
                    <a:pt x="1557594" y="600136"/>
                  </a:lnTo>
                  <a:lnTo>
                    <a:pt x="1559817" y="606169"/>
                  </a:lnTo>
                  <a:lnTo>
                    <a:pt x="1561723" y="612202"/>
                  </a:lnTo>
                  <a:lnTo>
                    <a:pt x="1563311" y="618236"/>
                  </a:lnTo>
                  <a:lnTo>
                    <a:pt x="1564899" y="624269"/>
                  </a:lnTo>
                  <a:lnTo>
                    <a:pt x="1565852" y="630620"/>
                  </a:lnTo>
                  <a:lnTo>
                    <a:pt x="1566804" y="636653"/>
                  </a:lnTo>
                  <a:lnTo>
                    <a:pt x="1567122" y="642687"/>
                  </a:lnTo>
                  <a:lnTo>
                    <a:pt x="1567440" y="648720"/>
                  </a:lnTo>
                  <a:lnTo>
                    <a:pt x="1567122" y="655388"/>
                  </a:lnTo>
                  <a:lnTo>
                    <a:pt x="1566804" y="661422"/>
                  </a:lnTo>
                  <a:lnTo>
                    <a:pt x="1565852" y="667455"/>
                  </a:lnTo>
                  <a:lnTo>
                    <a:pt x="1564899" y="674124"/>
                  </a:lnTo>
                  <a:lnTo>
                    <a:pt x="1563311" y="680157"/>
                  </a:lnTo>
                  <a:lnTo>
                    <a:pt x="1562040" y="686190"/>
                  </a:lnTo>
                  <a:lnTo>
                    <a:pt x="1559817" y="692224"/>
                  </a:lnTo>
                  <a:lnTo>
                    <a:pt x="1557594" y="698257"/>
                  </a:lnTo>
                  <a:lnTo>
                    <a:pt x="1555053" y="704290"/>
                  </a:lnTo>
                  <a:lnTo>
                    <a:pt x="1552194" y="710006"/>
                  </a:lnTo>
                  <a:lnTo>
                    <a:pt x="1549018" y="715722"/>
                  </a:lnTo>
                  <a:lnTo>
                    <a:pt x="1545524" y="721120"/>
                  </a:lnTo>
                  <a:lnTo>
                    <a:pt x="1541713" y="726836"/>
                  </a:lnTo>
                  <a:lnTo>
                    <a:pt x="721308" y="1829988"/>
                  </a:lnTo>
                  <a:lnTo>
                    <a:pt x="717497" y="1835386"/>
                  </a:lnTo>
                  <a:lnTo>
                    <a:pt x="713050" y="1840467"/>
                  </a:lnTo>
                  <a:lnTo>
                    <a:pt x="708286" y="1844913"/>
                  </a:lnTo>
                  <a:lnTo>
                    <a:pt x="703839" y="1849358"/>
                  </a:lnTo>
                  <a:lnTo>
                    <a:pt x="698757" y="1853487"/>
                  </a:lnTo>
                  <a:lnTo>
                    <a:pt x="693675" y="1857615"/>
                  </a:lnTo>
                  <a:lnTo>
                    <a:pt x="688594" y="1861108"/>
                  </a:lnTo>
                  <a:lnTo>
                    <a:pt x="683194" y="1864283"/>
                  </a:lnTo>
                  <a:lnTo>
                    <a:pt x="677477" y="1867776"/>
                  </a:lnTo>
                  <a:lnTo>
                    <a:pt x="672078" y="1870316"/>
                  </a:lnTo>
                  <a:lnTo>
                    <a:pt x="666360" y="1872539"/>
                  </a:lnTo>
                  <a:lnTo>
                    <a:pt x="660326" y="1875080"/>
                  </a:lnTo>
                  <a:lnTo>
                    <a:pt x="654291" y="1876985"/>
                  </a:lnTo>
                  <a:lnTo>
                    <a:pt x="648256" y="1878890"/>
                  </a:lnTo>
                  <a:lnTo>
                    <a:pt x="642222" y="1879843"/>
                  </a:lnTo>
                  <a:lnTo>
                    <a:pt x="636187" y="1881113"/>
                  </a:lnTo>
                  <a:lnTo>
                    <a:pt x="629834" y="1881748"/>
                  </a:lnTo>
                  <a:lnTo>
                    <a:pt x="623800" y="1882383"/>
                  </a:lnTo>
                  <a:lnTo>
                    <a:pt x="617447" y="1882383"/>
                  </a:lnTo>
                  <a:lnTo>
                    <a:pt x="611413" y="1882383"/>
                  </a:lnTo>
                  <a:lnTo>
                    <a:pt x="605060" y="1882066"/>
                  </a:lnTo>
                  <a:lnTo>
                    <a:pt x="598708" y="1881431"/>
                  </a:lnTo>
                  <a:lnTo>
                    <a:pt x="592673" y="1880160"/>
                  </a:lnTo>
                  <a:lnTo>
                    <a:pt x="586321" y="1878890"/>
                  </a:lnTo>
                  <a:lnTo>
                    <a:pt x="580286" y="1876985"/>
                  </a:lnTo>
                  <a:lnTo>
                    <a:pt x="574252" y="1875080"/>
                  </a:lnTo>
                  <a:lnTo>
                    <a:pt x="568217" y="1873174"/>
                  </a:lnTo>
                  <a:lnTo>
                    <a:pt x="562500" y="1870634"/>
                  </a:lnTo>
                  <a:lnTo>
                    <a:pt x="556465" y="1867141"/>
                  </a:lnTo>
                  <a:lnTo>
                    <a:pt x="550748" y="1864283"/>
                  </a:lnTo>
                  <a:lnTo>
                    <a:pt x="545031" y="1860790"/>
                  </a:lnTo>
                  <a:lnTo>
                    <a:pt x="539631" y="1856980"/>
                  </a:lnTo>
                  <a:lnTo>
                    <a:pt x="481825" y="1814111"/>
                  </a:lnTo>
                  <a:lnTo>
                    <a:pt x="481507" y="1817604"/>
                  </a:lnTo>
                  <a:lnTo>
                    <a:pt x="480554" y="1821414"/>
                  </a:lnTo>
                  <a:lnTo>
                    <a:pt x="479284" y="1824590"/>
                  </a:lnTo>
                  <a:lnTo>
                    <a:pt x="477061" y="1827765"/>
                  </a:lnTo>
                  <a:lnTo>
                    <a:pt x="47007" y="2397759"/>
                  </a:lnTo>
                  <a:lnTo>
                    <a:pt x="45102" y="2399982"/>
                  </a:lnTo>
                  <a:lnTo>
                    <a:pt x="43196" y="2401570"/>
                  </a:lnTo>
                  <a:lnTo>
                    <a:pt x="41290" y="2403475"/>
                  </a:lnTo>
                  <a:lnTo>
                    <a:pt x="39067" y="2404428"/>
                  </a:lnTo>
                  <a:lnTo>
                    <a:pt x="36844" y="2406015"/>
                  </a:lnTo>
                  <a:lnTo>
                    <a:pt x="34620" y="2406650"/>
                  </a:lnTo>
                  <a:lnTo>
                    <a:pt x="32079" y="2407603"/>
                  </a:lnTo>
                  <a:lnTo>
                    <a:pt x="29538" y="2407921"/>
                  </a:lnTo>
                  <a:lnTo>
                    <a:pt x="26997" y="2408238"/>
                  </a:lnTo>
                  <a:lnTo>
                    <a:pt x="24457" y="2408238"/>
                  </a:lnTo>
                  <a:lnTo>
                    <a:pt x="21916" y="2407921"/>
                  </a:lnTo>
                  <a:lnTo>
                    <a:pt x="20010" y="2407603"/>
                  </a:lnTo>
                  <a:lnTo>
                    <a:pt x="17469" y="2406650"/>
                  </a:lnTo>
                  <a:lnTo>
                    <a:pt x="14928" y="2405698"/>
                  </a:lnTo>
                  <a:lnTo>
                    <a:pt x="12705" y="2404428"/>
                  </a:lnTo>
                  <a:lnTo>
                    <a:pt x="10481" y="2402840"/>
                  </a:lnTo>
                  <a:lnTo>
                    <a:pt x="8258" y="2400935"/>
                  </a:lnTo>
                  <a:lnTo>
                    <a:pt x="6352" y="2399347"/>
                  </a:lnTo>
                  <a:lnTo>
                    <a:pt x="4764" y="2397124"/>
                  </a:lnTo>
                  <a:lnTo>
                    <a:pt x="3494" y="2394584"/>
                  </a:lnTo>
                  <a:lnTo>
                    <a:pt x="1906" y="2392043"/>
                  </a:lnTo>
                  <a:lnTo>
                    <a:pt x="1270" y="2389503"/>
                  </a:lnTo>
                  <a:lnTo>
                    <a:pt x="635" y="2386963"/>
                  </a:lnTo>
                  <a:lnTo>
                    <a:pt x="0" y="2384422"/>
                  </a:lnTo>
                  <a:lnTo>
                    <a:pt x="0" y="2379659"/>
                  </a:lnTo>
                  <a:lnTo>
                    <a:pt x="1270" y="2375213"/>
                  </a:lnTo>
                  <a:lnTo>
                    <a:pt x="1906" y="2372991"/>
                  </a:lnTo>
                  <a:lnTo>
                    <a:pt x="2541" y="2370768"/>
                  </a:lnTo>
                  <a:lnTo>
                    <a:pt x="4129" y="2368545"/>
                  </a:lnTo>
                  <a:lnTo>
                    <a:pt x="5399" y="2366322"/>
                  </a:lnTo>
                  <a:lnTo>
                    <a:pt x="435770" y="1796328"/>
                  </a:lnTo>
                  <a:lnTo>
                    <a:pt x="438311" y="1793788"/>
                  </a:lnTo>
                  <a:lnTo>
                    <a:pt x="441170" y="1791248"/>
                  </a:lnTo>
                  <a:lnTo>
                    <a:pt x="444029" y="1789660"/>
                  </a:lnTo>
                  <a:lnTo>
                    <a:pt x="447205" y="1788390"/>
                  </a:lnTo>
                  <a:lnTo>
                    <a:pt x="394163" y="1748697"/>
                  </a:lnTo>
                  <a:lnTo>
                    <a:pt x="388763" y="1744569"/>
                  </a:lnTo>
                  <a:lnTo>
                    <a:pt x="383681" y="1740440"/>
                  </a:lnTo>
                  <a:lnTo>
                    <a:pt x="378917" y="1735677"/>
                  </a:lnTo>
                  <a:lnTo>
                    <a:pt x="374470" y="1730914"/>
                  </a:lnTo>
                  <a:lnTo>
                    <a:pt x="370341" y="1726468"/>
                  </a:lnTo>
                  <a:lnTo>
                    <a:pt x="366212" y="1721070"/>
                  </a:lnTo>
                  <a:lnTo>
                    <a:pt x="362719" y="1715989"/>
                  </a:lnTo>
                  <a:lnTo>
                    <a:pt x="359542" y="1710591"/>
                  </a:lnTo>
                  <a:lnTo>
                    <a:pt x="356366" y="1705193"/>
                  </a:lnTo>
                  <a:lnTo>
                    <a:pt x="353825" y="1699477"/>
                  </a:lnTo>
                  <a:lnTo>
                    <a:pt x="351284" y="1693444"/>
                  </a:lnTo>
                  <a:lnTo>
                    <a:pt x="349061" y="1687728"/>
                  </a:lnTo>
                  <a:lnTo>
                    <a:pt x="346838" y="1681695"/>
                  </a:lnTo>
                  <a:lnTo>
                    <a:pt x="345567" y="1675661"/>
                  </a:lnTo>
                  <a:lnTo>
                    <a:pt x="343979" y="1669628"/>
                  </a:lnTo>
                  <a:lnTo>
                    <a:pt x="343026" y="1663277"/>
                  </a:lnTo>
                  <a:lnTo>
                    <a:pt x="342073" y="1657244"/>
                  </a:lnTo>
                  <a:lnTo>
                    <a:pt x="341438" y="1651210"/>
                  </a:lnTo>
                  <a:lnTo>
                    <a:pt x="341438" y="1644542"/>
                  </a:lnTo>
                  <a:lnTo>
                    <a:pt x="341438" y="1638508"/>
                  </a:lnTo>
                  <a:lnTo>
                    <a:pt x="342073" y="1632475"/>
                  </a:lnTo>
                  <a:lnTo>
                    <a:pt x="343026" y="1626124"/>
                  </a:lnTo>
                  <a:lnTo>
                    <a:pt x="343662" y="1619773"/>
                  </a:lnTo>
                  <a:lnTo>
                    <a:pt x="345250" y="1613740"/>
                  </a:lnTo>
                  <a:lnTo>
                    <a:pt x="346838" y="1607707"/>
                  </a:lnTo>
                  <a:lnTo>
                    <a:pt x="348743" y="1601673"/>
                  </a:lnTo>
                  <a:lnTo>
                    <a:pt x="350967" y="1595322"/>
                  </a:lnTo>
                  <a:lnTo>
                    <a:pt x="353825" y="1589606"/>
                  </a:lnTo>
                  <a:lnTo>
                    <a:pt x="356684" y="1583891"/>
                  </a:lnTo>
                  <a:lnTo>
                    <a:pt x="359860" y="1578175"/>
                  </a:lnTo>
                  <a:lnTo>
                    <a:pt x="363036" y="1572459"/>
                  </a:lnTo>
                  <a:lnTo>
                    <a:pt x="367165" y="1567061"/>
                  </a:lnTo>
                  <a:lnTo>
                    <a:pt x="1187252" y="463909"/>
                  </a:lnTo>
                  <a:lnTo>
                    <a:pt x="1191381" y="458510"/>
                  </a:lnTo>
                  <a:lnTo>
                    <a:pt x="1195828" y="453430"/>
                  </a:lnTo>
                  <a:lnTo>
                    <a:pt x="1200274" y="448984"/>
                  </a:lnTo>
                  <a:lnTo>
                    <a:pt x="1205039" y="444538"/>
                  </a:lnTo>
                  <a:lnTo>
                    <a:pt x="1209803" y="440410"/>
                  </a:lnTo>
                  <a:lnTo>
                    <a:pt x="1214885" y="436282"/>
                  </a:lnTo>
                  <a:lnTo>
                    <a:pt x="1220284" y="432789"/>
                  </a:lnTo>
                  <a:lnTo>
                    <a:pt x="1225684" y="429614"/>
                  </a:lnTo>
                  <a:lnTo>
                    <a:pt x="1231083" y="426121"/>
                  </a:lnTo>
                  <a:lnTo>
                    <a:pt x="1236800" y="423263"/>
                  </a:lnTo>
                  <a:lnTo>
                    <a:pt x="1242518" y="421040"/>
                  </a:lnTo>
                  <a:lnTo>
                    <a:pt x="1248235" y="418817"/>
                  </a:lnTo>
                  <a:lnTo>
                    <a:pt x="1254587" y="416912"/>
                  </a:lnTo>
                  <a:lnTo>
                    <a:pt x="1260304" y="415007"/>
                  </a:lnTo>
                  <a:lnTo>
                    <a:pt x="1266339" y="414054"/>
                  </a:lnTo>
                  <a:lnTo>
                    <a:pt x="1272374" y="412784"/>
                  </a:lnTo>
                  <a:lnTo>
                    <a:pt x="1279044" y="412149"/>
                  </a:lnTo>
                  <a:lnTo>
                    <a:pt x="1285078" y="411514"/>
                  </a:lnTo>
                  <a:lnTo>
                    <a:pt x="1291113" y="411514"/>
                  </a:lnTo>
                  <a:lnTo>
                    <a:pt x="1297465" y="411514"/>
                  </a:lnTo>
                  <a:lnTo>
                    <a:pt x="1303818" y="411831"/>
                  </a:lnTo>
                  <a:lnTo>
                    <a:pt x="1309852" y="412466"/>
                  </a:lnTo>
                  <a:lnTo>
                    <a:pt x="1315887" y="413736"/>
                  </a:lnTo>
                  <a:lnTo>
                    <a:pt x="1322557" y="415007"/>
                  </a:lnTo>
                  <a:lnTo>
                    <a:pt x="1328592" y="416594"/>
                  </a:lnTo>
                  <a:lnTo>
                    <a:pt x="1334626" y="418817"/>
                  </a:lnTo>
                  <a:lnTo>
                    <a:pt x="1340344" y="420722"/>
                  </a:lnTo>
                  <a:lnTo>
                    <a:pt x="1346378" y="423263"/>
                  </a:lnTo>
                  <a:lnTo>
                    <a:pt x="1352413" y="426121"/>
                  </a:lnTo>
                  <a:lnTo>
                    <a:pt x="1358130" y="429614"/>
                  </a:lnTo>
                  <a:lnTo>
                    <a:pt x="1363530" y="433107"/>
                  </a:lnTo>
                  <a:lnTo>
                    <a:pt x="1368929" y="436917"/>
                  </a:lnTo>
                  <a:lnTo>
                    <a:pt x="1414031" y="470577"/>
                  </a:lnTo>
                  <a:lnTo>
                    <a:pt x="1396879" y="456287"/>
                  </a:lnTo>
                  <a:lnTo>
                    <a:pt x="1619666" y="182730"/>
                  </a:lnTo>
                  <a:lnTo>
                    <a:pt x="1551665" y="127515"/>
                  </a:lnTo>
                  <a:lnTo>
                    <a:pt x="1546259" y="122440"/>
                  </a:lnTo>
                  <a:lnTo>
                    <a:pt x="1541806" y="117048"/>
                  </a:lnTo>
                  <a:lnTo>
                    <a:pt x="1537354" y="111338"/>
                  </a:lnTo>
                  <a:lnTo>
                    <a:pt x="1533856" y="105629"/>
                  </a:lnTo>
                  <a:lnTo>
                    <a:pt x="1530993" y="99284"/>
                  </a:lnTo>
                  <a:lnTo>
                    <a:pt x="1528449" y="92623"/>
                  </a:lnTo>
                  <a:lnTo>
                    <a:pt x="1526859" y="85962"/>
                  </a:lnTo>
                  <a:lnTo>
                    <a:pt x="1525905" y="78984"/>
                  </a:lnTo>
                  <a:lnTo>
                    <a:pt x="1525587" y="72322"/>
                  </a:lnTo>
                  <a:lnTo>
                    <a:pt x="1525905" y="65344"/>
                  </a:lnTo>
                  <a:lnTo>
                    <a:pt x="1526541" y="58683"/>
                  </a:lnTo>
                  <a:lnTo>
                    <a:pt x="1528449" y="51704"/>
                  </a:lnTo>
                  <a:lnTo>
                    <a:pt x="1530357" y="45360"/>
                  </a:lnTo>
                  <a:lnTo>
                    <a:pt x="1533220" y="38699"/>
                  </a:lnTo>
                  <a:lnTo>
                    <a:pt x="1537036" y="32355"/>
                  </a:lnTo>
                  <a:lnTo>
                    <a:pt x="1541806" y="26645"/>
                  </a:lnTo>
                  <a:lnTo>
                    <a:pt x="1546259" y="21253"/>
                  </a:lnTo>
                  <a:lnTo>
                    <a:pt x="1551665" y="16177"/>
                  </a:lnTo>
                  <a:lnTo>
                    <a:pt x="1557390" y="12371"/>
                  </a:lnTo>
                  <a:lnTo>
                    <a:pt x="1563750" y="8565"/>
                  </a:lnTo>
                  <a:lnTo>
                    <a:pt x="1569793" y="5392"/>
                  </a:lnTo>
                  <a:lnTo>
                    <a:pt x="1576153" y="3172"/>
                  </a:lnTo>
                  <a:lnTo>
                    <a:pt x="1583150" y="1586"/>
                  </a:lnTo>
                  <a:lnTo>
                    <a:pt x="1589829" y="317"/>
                  </a:lnTo>
                  <a:lnTo>
                    <a:pt x="15968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E489A0C-C5A8-4BAF-85F5-0D1A37575D4F}"/>
              </a:ext>
            </a:extLst>
          </p:cNvPr>
          <p:cNvGrpSpPr/>
          <p:nvPr/>
        </p:nvGrpSpPr>
        <p:grpSpPr>
          <a:xfrm>
            <a:off x="7426874" y="1463465"/>
            <a:ext cx="403392" cy="403392"/>
            <a:chOff x="4732991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43781DC9-0A07-4F8C-B3AC-29FAA9528D01}"/>
                </a:ext>
              </a:extLst>
            </p:cNvPr>
            <p:cNvSpPr/>
            <p:nvPr/>
          </p:nvSpPr>
          <p:spPr>
            <a:xfrm>
              <a:off x="4732991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5" name="KSO_Shape">
              <a:extLst>
                <a:ext uri="{FF2B5EF4-FFF2-40B4-BE49-F238E27FC236}">
                  <a16:creationId xmlns="" xmlns:a16="http://schemas.microsoft.com/office/drawing/2014/main" id="{2C5738A0-2129-4A7B-8873-FB7F6A9C0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643" y="2662172"/>
              <a:ext cx="499821" cy="431512"/>
            </a:xfrm>
            <a:custGeom>
              <a:avLst/>
              <a:gdLst>
                <a:gd name="T0" fmla="*/ 432306676 w 6235"/>
                <a:gd name="T1" fmla="*/ 188202068 h 5380"/>
                <a:gd name="T2" fmla="*/ 425585249 w 6235"/>
                <a:gd name="T3" fmla="*/ 175686526 h 5380"/>
                <a:gd name="T4" fmla="*/ 419517664 w 6235"/>
                <a:gd name="T5" fmla="*/ 168307917 h 5380"/>
                <a:gd name="T6" fmla="*/ 411302791 w 6235"/>
                <a:gd name="T7" fmla="*/ 163077441 h 5380"/>
                <a:gd name="T8" fmla="*/ 405981623 w 6235"/>
                <a:gd name="T9" fmla="*/ 161396108 h 5380"/>
                <a:gd name="T10" fmla="*/ 398980328 w 6235"/>
                <a:gd name="T11" fmla="*/ 160368660 h 5380"/>
                <a:gd name="T12" fmla="*/ 391979033 w 6235"/>
                <a:gd name="T13" fmla="*/ 160648984 h 5380"/>
                <a:gd name="T14" fmla="*/ 385164419 w 6235"/>
                <a:gd name="T15" fmla="*/ 162423555 h 5380"/>
                <a:gd name="T16" fmla="*/ 378816659 w 6235"/>
                <a:gd name="T17" fmla="*/ 165412355 h 5380"/>
                <a:gd name="T18" fmla="*/ 373122435 w 6235"/>
                <a:gd name="T19" fmla="*/ 169522146 h 5380"/>
                <a:gd name="T20" fmla="*/ 368361310 w 6235"/>
                <a:gd name="T21" fmla="*/ 174752316 h 5380"/>
                <a:gd name="T22" fmla="*/ 364533895 w 6235"/>
                <a:gd name="T23" fmla="*/ 181103783 h 5380"/>
                <a:gd name="T24" fmla="*/ 268103009 w 6235"/>
                <a:gd name="T25" fmla="*/ 29888304 h 5380"/>
                <a:gd name="T26" fmla="*/ 266049214 w 6235"/>
                <a:gd name="T27" fmla="*/ 22789713 h 5380"/>
                <a:gd name="T28" fmla="*/ 262781841 w 6235"/>
                <a:gd name="T29" fmla="*/ 16438552 h 5380"/>
                <a:gd name="T30" fmla="*/ 258394383 w 6235"/>
                <a:gd name="T31" fmla="*/ 10927752 h 5380"/>
                <a:gd name="T32" fmla="*/ 252980028 w 6235"/>
                <a:gd name="T33" fmla="*/ 6444705 h 5380"/>
                <a:gd name="T34" fmla="*/ 246912443 w 6235"/>
                <a:gd name="T35" fmla="*/ 2988800 h 5380"/>
                <a:gd name="T36" fmla="*/ 240191016 w 6235"/>
                <a:gd name="T37" fmla="*/ 840667 h 5380"/>
                <a:gd name="T38" fmla="*/ 233189721 w 6235"/>
                <a:gd name="T39" fmla="*/ 0 h 5380"/>
                <a:gd name="T40" fmla="*/ 225815064 w 6235"/>
                <a:gd name="T41" fmla="*/ 560343 h 5380"/>
                <a:gd name="T42" fmla="*/ 218346914 w 6235"/>
                <a:gd name="T43" fmla="*/ 2802019 h 5380"/>
                <a:gd name="T44" fmla="*/ 209665492 w 6235"/>
                <a:gd name="T45" fmla="*/ 7845714 h 5380"/>
                <a:gd name="T46" fmla="*/ 202944065 w 6235"/>
                <a:gd name="T47" fmla="*/ 14943999 h 5380"/>
                <a:gd name="T48" fmla="*/ 198183245 w 6235"/>
                <a:gd name="T49" fmla="*/ 23630380 h 5380"/>
                <a:gd name="T50" fmla="*/ 0 w 6235"/>
                <a:gd name="T51" fmla="*/ 395364689 h 5380"/>
                <a:gd name="T52" fmla="*/ 99885245 w 6235"/>
                <a:gd name="T53" fmla="*/ 395644708 h 5380"/>
                <a:gd name="T54" fmla="*/ 106606366 w 6235"/>
                <a:gd name="T55" fmla="*/ 395177603 h 5380"/>
                <a:gd name="T56" fmla="*/ 113047619 w 6235"/>
                <a:gd name="T57" fmla="*/ 393589812 h 5380"/>
                <a:gd name="T58" fmla="*/ 119022017 w 6235"/>
                <a:gd name="T59" fmla="*/ 390974574 h 5380"/>
                <a:gd name="T60" fmla="*/ 122569258 w 6235"/>
                <a:gd name="T61" fmla="*/ 388639660 h 5380"/>
                <a:gd name="T62" fmla="*/ 126303486 w 6235"/>
                <a:gd name="T63" fmla="*/ 385557623 h 5380"/>
                <a:gd name="T64" fmla="*/ 133304781 w 6235"/>
                <a:gd name="T65" fmla="*/ 376590918 h 5380"/>
                <a:gd name="T66" fmla="*/ 218907262 w 6235"/>
                <a:gd name="T67" fmla="*/ 166439803 h 5380"/>
                <a:gd name="T68" fmla="*/ 275104304 w 6235"/>
                <a:gd name="T69" fmla="*/ 476249371 h 5380"/>
                <a:gd name="T70" fmla="*/ 277811329 w 6235"/>
                <a:gd name="T71" fmla="*/ 483067637 h 5380"/>
                <a:gd name="T72" fmla="*/ 281731932 w 6235"/>
                <a:gd name="T73" fmla="*/ 488951999 h 5380"/>
                <a:gd name="T74" fmla="*/ 286493057 w 6235"/>
                <a:gd name="T75" fmla="*/ 493995389 h 5380"/>
                <a:gd name="T76" fmla="*/ 292280774 w 6235"/>
                <a:gd name="T77" fmla="*/ 497918399 h 5380"/>
                <a:gd name="T78" fmla="*/ 298721721 w 6235"/>
                <a:gd name="T79" fmla="*/ 500813655 h 5380"/>
                <a:gd name="T80" fmla="*/ 305629828 w 6235"/>
                <a:gd name="T81" fmla="*/ 502308208 h 5380"/>
                <a:gd name="T82" fmla="*/ 312817804 w 6235"/>
                <a:gd name="T83" fmla="*/ 502401446 h 5380"/>
                <a:gd name="T84" fmla="*/ 318885695 w 6235"/>
                <a:gd name="T85" fmla="*/ 501467541 h 5380"/>
                <a:gd name="T86" fmla="*/ 327660611 w 6235"/>
                <a:gd name="T87" fmla="*/ 498011636 h 5380"/>
                <a:gd name="T88" fmla="*/ 335128455 w 6235"/>
                <a:gd name="T89" fmla="*/ 492501142 h 5380"/>
                <a:gd name="T90" fmla="*/ 340916478 w 6235"/>
                <a:gd name="T91" fmla="*/ 485496095 h 5380"/>
                <a:gd name="T92" fmla="*/ 343996864 w 6235"/>
                <a:gd name="T93" fmla="*/ 479331714 h 5380"/>
                <a:gd name="T94" fmla="*/ 345303936 w 6235"/>
                <a:gd name="T95" fmla="*/ 475221923 h 5380"/>
                <a:gd name="T96" fmla="*/ 437721031 w 6235"/>
                <a:gd name="T97" fmla="*/ 371267204 h 5380"/>
                <a:gd name="T98" fmla="*/ 443975298 w 6235"/>
                <a:gd name="T99" fmla="*/ 381261051 h 5380"/>
                <a:gd name="T100" fmla="*/ 453030387 w 6235"/>
                <a:gd name="T101" fmla="*/ 388546423 h 5380"/>
                <a:gd name="T102" fmla="*/ 463672417 w 6235"/>
                <a:gd name="T103" fmla="*/ 392562670 h 5380"/>
                <a:gd name="T104" fmla="*/ 472447333 w 6235"/>
                <a:gd name="T105" fmla="*/ 393403031 h 5380"/>
                <a:gd name="T106" fmla="*/ 493918073 w 6235"/>
                <a:gd name="T107" fmla="*/ 320550845 h 53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235" h="5380">
                  <a:moveTo>
                    <a:pt x="5291" y="3432"/>
                  </a:moveTo>
                  <a:lnTo>
                    <a:pt x="4652" y="2060"/>
                  </a:lnTo>
                  <a:lnTo>
                    <a:pt x="4631" y="2015"/>
                  </a:lnTo>
                  <a:lnTo>
                    <a:pt x="4610" y="1969"/>
                  </a:lnTo>
                  <a:lnTo>
                    <a:pt x="4586" y="1924"/>
                  </a:lnTo>
                  <a:lnTo>
                    <a:pt x="4573" y="1902"/>
                  </a:lnTo>
                  <a:lnTo>
                    <a:pt x="4559" y="1881"/>
                  </a:lnTo>
                  <a:lnTo>
                    <a:pt x="4544" y="1860"/>
                  </a:lnTo>
                  <a:lnTo>
                    <a:pt x="4529" y="1839"/>
                  </a:lnTo>
                  <a:lnTo>
                    <a:pt x="4512" y="1820"/>
                  </a:lnTo>
                  <a:lnTo>
                    <a:pt x="4494" y="1802"/>
                  </a:lnTo>
                  <a:lnTo>
                    <a:pt x="4475" y="1786"/>
                  </a:lnTo>
                  <a:lnTo>
                    <a:pt x="4454" y="1771"/>
                  </a:lnTo>
                  <a:lnTo>
                    <a:pt x="4431" y="1757"/>
                  </a:lnTo>
                  <a:lnTo>
                    <a:pt x="4406" y="1746"/>
                  </a:lnTo>
                  <a:lnTo>
                    <a:pt x="4387" y="1739"/>
                  </a:lnTo>
                  <a:lnTo>
                    <a:pt x="4369" y="1733"/>
                  </a:lnTo>
                  <a:lnTo>
                    <a:pt x="4349" y="1728"/>
                  </a:lnTo>
                  <a:lnTo>
                    <a:pt x="4331" y="1723"/>
                  </a:lnTo>
                  <a:lnTo>
                    <a:pt x="4312" y="1720"/>
                  </a:lnTo>
                  <a:lnTo>
                    <a:pt x="4292" y="1718"/>
                  </a:lnTo>
                  <a:lnTo>
                    <a:pt x="4274" y="1717"/>
                  </a:lnTo>
                  <a:lnTo>
                    <a:pt x="4254" y="1717"/>
                  </a:lnTo>
                  <a:lnTo>
                    <a:pt x="4236" y="1717"/>
                  </a:lnTo>
                  <a:lnTo>
                    <a:pt x="4217" y="1718"/>
                  </a:lnTo>
                  <a:lnTo>
                    <a:pt x="4199" y="1720"/>
                  </a:lnTo>
                  <a:lnTo>
                    <a:pt x="4180" y="1724"/>
                  </a:lnTo>
                  <a:lnTo>
                    <a:pt x="4162" y="1728"/>
                  </a:lnTo>
                  <a:lnTo>
                    <a:pt x="4143" y="1733"/>
                  </a:lnTo>
                  <a:lnTo>
                    <a:pt x="4126" y="1739"/>
                  </a:lnTo>
                  <a:lnTo>
                    <a:pt x="4109" y="1746"/>
                  </a:lnTo>
                  <a:lnTo>
                    <a:pt x="4091" y="1754"/>
                  </a:lnTo>
                  <a:lnTo>
                    <a:pt x="4074" y="1761"/>
                  </a:lnTo>
                  <a:lnTo>
                    <a:pt x="4058" y="1771"/>
                  </a:lnTo>
                  <a:lnTo>
                    <a:pt x="4042" y="1781"/>
                  </a:lnTo>
                  <a:lnTo>
                    <a:pt x="4027" y="1792"/>
                  </a:lnTo>
                  <a:lnTo>
                    <a:pt x="4012" y="1803"/>
                  </a:lnTo>
                  <a:lnTo>
                    <a:pt x="3997" y="1815"/>
                  </a:lnTo>
                  <a:lnTo>
                    <a:pt x="3984" y="1828"/>
                  </a:lnTo>
                  <a:lnTo>
                    <a:pt x="3970" y="1841"/>
                  </a:lnTo>
                  <a:lnTo>
                    <a:pt x="3958" y="1856"/>
                  </a:lnTo>
                  <a:lnTo>
                    <a:pt x="3946" y="1871"/>
                  </a:lnTo>
                  <a:lnTo>
                    <a:pt x="3935" y="1887"/>
                  </a:lnTo>
                  <a:lnTo>
                    <a:pt x="3923" y="1903"/>
                  </a:lnTo>
                  <a:lnTo>
                    <a:pt x="3915" y="1920"/>
                  </a:lnTo>
                  <a:lnTo>
                    <a:pt x="3905" y="1939"/>
                  </a:lnTo>
                  <a:lnTo>
                    <a:pt x="3898" y="1957"/>
                  </a:lnTo>
                  <a:lnTo>
                    <a:pt x="3430" y="3400"/>
                  </a:lnTo>
                  <a:lnTo>
                    <a:pt x="2872" y="320"/>
                  </a:lnTo>
                  <a:lnTo>
                    <a:pt x="2868" y="300"/>
                  </a:lnTo>
                  <a:lnTo>
                    <a:pt x="2863" y="281"/>
                  </a:lnTo>
                  <a:lnTo>
                    <a:pt x="2857" y="263"/>
                  </a:lnTo>
                  <a:lnTo>
                    <a:pt x="2850" y="244"/>
                  </a:lnTo>
                  <a:lnTo>
                    <a:pt x="2842" y="226"/>
                  </a:lnTo>
                  <a:lnTo>
                    <a:pt x="2834" y="209"/>
                  </a:lnTo>
                  <a:lnTo>
                    <a:pt x="2825" y="192"/>
                  </a:lnTo>
                  <a:lnTo>
                    <a:pt x="2815" y="176"/>
                  </a:lnTo>
                  <a:lnTo>
                    <a:pt x="2804" y="160"/>
                  </a:lnTo>
                  <a:lnTo>
                    <a:pt x="2793" y="146"/>
                  </a:lnTo>
                  <a:lnTo>
                    <a:pt x="2781" y="131"/>
                  </a:lnTo>
                  <a:lnTo>
                    <a:pt x="2768" y="117"/>
                  </a:lnTo>
                  <a:lnTo>
                    <a:pt x="2755" y="105"/>
                  </a:lnTo>
                  <a:lnTo>
                    <a:pt x="2740" y="93"/>
                  </a:lnTo>
                  <a:lnTo>
                    <a:pt x="2725" y="80"/>
                  </a:lnTo>
                  <a:lnTo>
                    <a:pt x="2710" y="69"/>
                  </a:lnTo>
                  <a:lnTo>
                    <a:pt x="2696" y="59"/>
                  </a:lnTo>
                  <a:lnTo>
                    <a:pt x="2678" y="49"/>
                  </a:lnTo>
                  <a:lnTo>
                    <a:pt x="2662" y="41"/>
                  </a:lnTo>
                  <a:lnTo>
                    <a:pt x="2645" y="32"/>
                  </a:lnTo>
                  <a:lnTo>
                    <a:pt x="2628" y="26"/>
                  </a:lnTo>
                  <a:lnTo>
                    <a:pt x="2610" y="20"/>
                  </a:lnTo>
                  <a:lnTo>
                    <a:pt x="2592" y="14"/>
                  </a:lnTo>
                  <a:lnTo>
                    <a:pt x="2573" y="9"/>
                  </a:lnTo>
                  <a:lnTo>
                    <a:pt x="2555" y="5"/>
                  </a:lnTo>
                  <a:lnTo>
                    <a:pt x="2536" y="2"/>
                  </a:lnTo>
                  <a:lnTo>
                    <a:pt x="2517" y="1"/>
                  </a:lnTo>
                  <a:lnTo>
                    <a:pt x="2498" y="0"/>
                  </a:lnTo>
                  <a:lnTo>
                    <a:pt x="2478" y="0"/>
                  </a:lnTo>
                  <a:lnTo>
                    <a:pt x="2459" y="1"/>
                  </a:lnTo>
                  <a:lnTo>
                    <a:pt x="2439" y="2"/>
                  </a:lnTo>
                  <a:lnTo>
                    <a:pt x="2419" y="6"/>
                  </a:lnTo>
                  <a:lnTo>
                    <a:pt x="2391" y="12"/>
                  </a:lnTo>
                  <a:lnTo>
                    <a:pt x="2365" y="20"/>
                  </a:lnTo>
                  <a:lnTo>
                    <a:pt x="2339" y="30"/>
                  </a:lnTo>
                  <a:lnTo>
                    <a:pt x="2314" y="41"/>
                  </a:lnTo>
                  <a:lnTo>
                    <a:pt x="2291" y="54"/>
                  </a:lnTo>
                  <a:lnTo>
                    <a:pt x="2267" y="68"/>
                  </a:lnTo>
                  <a:lnTo>
                    <a:pt x="2246" y="84"/>
                  </a:lnTo>
                  <a:lnTo>
                    <a:pt x="2227" y="101"/>
                  </a:lnTo>
                  <a:lnTo>
                    <a:pt x="2207" y="120"/>
                  </a:lnTo>
                  <a:lnTo>
                    <a:pt x="2190" y="139"/>
                  </a:lnTo>
                  <a:lnTo>
                    <a:pt x="2174" y="160"/>
                  </a:lnTo>
                  <a:lnTo>
                    <a:pt x="2159" y="183"/>
                  </a:lnTo>
                  <a:lnTo>
                    <a:pt x="2145" y="205"/>
                  </a:lnTo>
                  <a:lnTo>
                    <a:pt x="2134" y="228"/>
                  </a:lnTo>
                  <a:lnTo>
                    <a:pt x="2123" y="253"/>
                  </a:lnTo>
                  <a:lnTo>
                    <a:pt x="2116" y="279"/>
                  </a:lnTo>
                  <a:lnTo>
                    <a:pt x="823" y="3453"/>
                  </a:lnTo>
                  <a:lnTo>
                    <a:pt x="3" y="3453"/>
                  </a:lnTo>
                  <a:lnTo>
                    <a:pt x="0" y="4233"/>
                  </a:lnTo>
                  <a:lnTo>
                    <a:pt x="1033" y="4233"/>
                  </a:lnTo>
                  <a:lnTo>
                    <a:pt x="1052" y="4235"/>
                  </a:lnTo>
                  <a:lnTo>
                    <a:pt x="1070" y="4236"/>
                  </a:lnTo>
                  <a:lnTo>
                    <a:pt x="1088" y="4236"/>
                  </a:lnTo>
                  <a:lnTo>
                    <a:pt x="1106" y="4235"/>
                  </a:lnTo>
                  <a:lnTo>
                    <a:pt x="1123" y="4234"/>
                  </a:lnTo>
                  <a:lnTo>
                    <a:pt x="1142" y="4231"/>
                  </a:lnTo>
                  <a:lnTo>
                    <a:pt x="1159" y="4229"/>
                  </a:lnTo>
                  <a:lnTo>
                    <a:pt x="1176" y="4225"/>
                  </a:lnTo>
                  <a:lnTo>
                    <a:pt x="1194" y="4220"/>
                  </a:lnTo>
                  <a:lnTo>
                    <a:pt x="1211" y="4214"/>
                  </a:lnTo>
                  <a:lnTo>
                    <a:pt x="1227" y="4208"/>
                  </a:lnTo>
                  <a:lnTo>
                    <a:pt x="1243" y="4202"/>
                  </a:lnTo>
                  <a:lnTo>
                    <a:pt x="1259" y="4194"/>
                  </a:lnTo>
                  <a:lnTo>
                    <a:pt x="1275" y="4186"/>
                  </a:lnTo>
                  <a:lnTo>
                    <a:pt x="1291" y="4177"/>
                  </a:lnTo>
                  <a:lnTo>
                    <a:pt x="1306" y="4167"/>
                  </a:lnTo>
                  <a:lnTo>
                    <a:pt x="1313" y="4161"/>
                  </a:lnTo>
                  <a:lnTo>
                    <a:pt x="1331" y="4148"/>
                  </a:lnTo>
                  <a:lnTo>
                    <a:pt x="1353" y="4128"/>
                  </a:lnTo>
                  <a:lnTo>
                    <a:pt x="1375" y="4107"/>
                  </a:lnTo>
                  <a:lnTo>
                    <a:pt x="1395" y="4083"/>
                  </a:lnTo>
                  <a:lnTo>
                    <a:pt x="1412" y="4059"/>
                  </a:lnTo>
                  <a:lnTo>
                    <a:pt x="1428" y="4032"/>
                  </a:lnTo>
                  <a:lnTo>
                    <a:pt x="1442" y="4004"/>
                  </a:lnTo>
                  <a:lnTo>
                    <a:pt x="1454" y="3976"/>
                  </a:lnTo>
                  <a:lnTo>
                    <a:pt x="1463" y="3946"/>
                  </a:lnTo>
                  <a:lnTo>
                    <a:pt x="2345" y="1782"/>
                  </a:lnTo>
                  <a:lnTo>
                    <a:pt x="2939" y="5061"/>
                  </a:lnTo>
                  <a:lnTo>
                    <a:pt x="2942" y="5080"/>
                  </a:lnTo>
                  <a:lnTo>
                    <a:pt x="2947" y="5099"/>
                  </a:lnTo>
                  <a:lnTo>
                    <a:pt x="2953" y="5118"/>
                  </a:lnTo>
                  <a:lnTo>
                    <a:pt x="2960" y="5136"/>
                  </a:lnTo>
                  <a:lnTo>
                    <a:pt x="2968" y="5155"/>
                  </a:lnTo>
                  <a:lnTo>
                    <a:pt x="2976" y="5172"/>
                  </a:lnTo>
                  <a:lnTo>
                    <a:pt x="2986" y="5188"/>
                  </a:lnTo>
                  <a:lnTo>
                    <a:pt x="2995" y="5204"/>
                  </a:lnTo>
                  <a:lnTo>
                    <a:pt x="3007" y="5220"/>
                  </a:lnTo>
                  <a:lnTo>
                    <a:pt x="3018" y="5235"/>
                  </a:lnTo>
                  <a:lnTo>
                    <a:pt x="3030" y="5250"/>
                  </a:lnTo>
                  <a:lnTo>
                    <a:pt x="3042" y="5263"/>
                  </a:lnTo>
                  <a:lnTo>
                    <a:pt x="3056" y="5277"/>
                  </a:lnTo>
                  <a:lnTo>
                    <a:pt x="3069" y="5289"/>
                  </a:lnTo>
                  <a:lnTo>
                    <a:pt x="3084" y="5300"/>
                  </a:lnTo>
                  <a:lnTo>
                    <a:pt x="3099" y="5311"/>
                  </a:lnTo>
                  <a:lnTo>
                    <a:pt x="3115" y="5321"/>
                  </a:lnTo>
                  <a:lnTo>
                    <a:pt x="3131" y="5331"/>
                  </a:lnTo>
                  <a:lnTo>
                    <a:pt x="3148" y="5340"/>
                  </a:lnTo>
                  <a:lnTo>
                    <a:pt x="3164" y="5348"/>
                  </a:lnTo>
                  <a:lnTo>
                    <a:pt x="3182" y="5356"/>
                  </a:lnTo>
                  <a:lnTo>
                    <a:pt x="3200" y="5362"/>
                  </a:lnTo>
                  <a:lnTo>
                    <a:pt x="3218" y="5367"/>
                  </a:lnTo>
                  <a:lnTo>
                    <a:pt x="3236" y="5372"/>
                  </a:lnTo>
                  <a:lnTo>
                    <a:pt x="3255" y="5375"/>
                  </a:lnTo>
                  <a:lnTo>
                    <a:pt x="3274" y="5378"/>
                  </a:lnTo>
                  <a:lnTo>
                    <a:pt x="3293" y="5380"/>
                  </a:lnTo>
                  <a:lnTo>
                    <a:pt x="3313" y="5380"/>
                  </a:lnTo>
                  <a:lnTo>
                    <a:pt x="3332" y="5380"/>
                  </a:lnTo>
                  <a:lnTo>
                    <a:pt x="3351" y="5379"/>
                  </a:lnTo>
                  <a:lnTo>
                    <a:pt x="3371" y="5378"/>
                  </a:lnTo>
                  <a:lnTo>
                    <a:pt x="3390" y="5374"/>
                  </a:lnTo>
                  <a:lnTo>
                    <a:pt x="3416" y="5369"/>
                  </a:lnTo>
                  <a:lnTo>
                    <a:pt x="3441" y="5362"/>
                  </a:lnTo>
                  <a:lnTo>
                    <a:pt x="3466" y="5353"/>
                  </a:lnTo>
                  <a:lnTo>
                    <a:pt x="3488" y="5343"/>
                  </a:lnTo>
                  <a:lnTo>
                    <a:pt x="3510" y="5332"/>
                  </a:lnTo>
                  <a:lnTo>
                    <a:pt x="3532" y="5319"/>
                  </a:lnTo>
                  <a:lnTo>
                    <a:pt x="3552" y="5305"/>
                  </a:lnTo>
                  <a:lnTo>
                    <a:pt x="3572" y="5290"/>
                  </a:lnTo>
                  <a:lnTo>
                    <a:pt x="3590" y="5273"/>
                  </a:lnTo>
                  <a:lnTo>
                    <a:pt x="3608" y="5256"/>
                  </a:lnTo>
                  <a:lnTo>
                    <a:pt x="3624" y="5237"/>
                  </a:lnTo>
                  <a:lnTo>
                    <a:pt x="3638" y="5217"/>
                  </a:lnTo>
                  <a:lnTo>
                    <a:pt x="3652" y="5198"/>
                  </a:lnTo>
                  <a:lnTo>
                    <a:pt x="3664" y="5177"/>
                  </a:lnTo>
                  <a:lnTo>
                    <a:pt x="3675" y="5155"/>
                  </a:lnTo>
                  <a:lnTo>
                    <a:pt x="3685" y="5132"/>
                  </a:lnTo>
                  <a:lnTo>
                    <a:pt x="3691" y="5110"/>
                  </a:lnTo>
                  <a:lnTo>
                    <a:pt x="3699" y="5088"/>
                  </a:lnTo>
                  <a:lnTo>
                    <a:pt x="4317" y="3181"/>
                  </a:lnTo>
                  <a:lnTo>
                    <a:pt x="4676" y="3944"/>
                  </a:lnTo>
                  <a:lnTo>
                    <a:pt x="4689" y="3975"/>
                  </a:lnTo>
                  <a:lnTo>
                    <a:pt x="4702" y="4003"/>
                  </a:lnTo>
                  <a:lnTo>
                    <a:pt x="4718" y="4032"/>
                  </a:lnTo>
                  <a:lnTo>
                    <a:pt x="4737" y="4057"/>
                  </a:lnTo>
                  <a:lnTo>
                    <a:pt x="4756" y="4082"/>
                  </a:lnTo>
                  <a:lnTo>
                    <a:pt x="4779" y="4104"/>
                  </a:lnTo>
                  <a:lnTo>
                    <a:pt x="4802" y="4124"/>
                  </a:lnTo>
                  <a:lnTo>
                    <a:pt x="4827" y="4143"/>
                  </a:lnTo>
                  <a:lnTo>
                    <a:pt x="4853" y="4160"/>
                  </a:lnTo>
                  <a:lnTo>
                    <a:pt x="4880" y="4173"/>
                  </a:lnTo>
                  <a:lnTo>
                    <a:pt x="4908" y="4186"/>
                  </a:lnTo>
                  <a:lnTo>
                    <a:pt x="4938" y="4196"/>
                  </a:lnTo>
                  <a:lnTo>
                    <a:pt x="4967" y="4203"/>
                  </a:lnTo>
                  <a:lnTo>
                    <a:pt x="4998" y="4208"/>
                  </a:lnTo>
                  <a:lnTo>
                    <a:pt x="5029" y="4211"/>
                  </a:lnTo>
                  <a:lnTo>
                    <a:pt x="5061" y="4212"/>
                  </a:lnTo>
                  <a:lnTo>
                    <a:pt x="5074" y="4212"/>
                  </a:lnTo>
                  <a:lnTo>
                    <a:pt x="6235" y="4212"/>
                  </a:lnTo>
                  <a:lnTo>
                    <a:pt x="6235" y="3432"/>
                  </a:lnTo>
                  <a:lnTo>
                    <a:pt x="5291" y="34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4091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B99A805-F15C-476E-B37F-A3EEA8712E03}"/>
              </a:ext>
            </a:extLst>
          </p:cNvPr>
          <p:cNvGrpSpPr/>
          <p:nvPr/>
        </p:nvGrpSpPr>
        <p:grpSpPr>
          <a:xfrm>
            <a:off x="6372200" y="2283718"/>
            <a:ext cx="1800200" cy="2232248"/>
            <a:chOff x="6788353" y="2217807"/>
            <a:chExt cx="1479293" cy="1945798"/>
          </a:xfrm>
        </p:grpSpPr>
        <p:grpSp>
          <p:nvGrpSpPr>
            <p:cNvPr id="15" name="Group 4">
              <a:extLst>
                <a:ext uri="{FF2B5EF4-FFF2-40B4-BE49-F238E27FC236}">
                  <a16:creationId xmlns="" xmlns:a16="http://schemas.microsoft.com/office/drawing/2014/main" id="{C13C6F0D-D1AE-4320-A985-8CC158B9854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788353" y="2406772"/>
              <a:ext cx="885021" cy="1756833"/>
              <a:chOff x="1506" y="3505"/>
              <a:chExt cx="871" cy="1729"/>
            </a:xfrm>
            <a:solidFill>
              <a:srgbClr val="37415C"/>
            </a:solidFill>
          </p:grpSpPr>
          <p:sp>
            <p:nvSpPr>
              <p:cNvPr id="16" name="Freeform 5">
                <a:extLst>
                  <a:ext uri="{FF2B5EF4-FFF2-40B4-BE49-F238E27FC236}">
                    <a16:creationId xmlns="" xmlns:a16="http://schemas.microsoft.com/office/drawing/2014/main" id="{7FD99AC3-1CB4-43E9-81E1-50B9224B67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7" y="3505"/>
                <a:ext cx="329" cy="325"/>
              </a:xfrm>
              <a:custGeom>
                <a:avLst/>
                <a:gdLst>
                  <a:gd name="T0" fmla="*/ 69 w 138"/>
                  <a:gd name="T1" fmla="*/ 137 h 137"/>
                  <a:gd name="T2" fmla="*/ 0 w 138"/>
                  <a:gd name="T3" fmla="*/ 68 h 137"/>
                  <a:gd name="T4" fmla="*/ 69 w 138"/>
                  <a:gd name="T5" fmla="*/ 0 h 137"/>
                  <a:gd name="T6" fmla="*/ 138 w 138"/>
                  <a:gd name="T7" fmla="*/ 68 h 137"/>
                  <a:gd name="T8" fmla="*/ 69 w 138"/>
                  <a:gd name="T9" fmla="*/ 137 h 137"/>
                  <a:gd name="T10" fmla="*/ 69 w 138"/>
                  <a:gd name="T11" fmla="*/ 14 h 137"/>
                  <a:gd name="T12" fmla="*/ 14 w 138"/>
                  <a:gd name="T13" fmla="*/ 68 h 137"/>
                  <a:gd name="T14" fmla="*/ 69 w 138"/>
                  <a:gd name="T15" fmla="*/ 123 h 137"/>
                  <a:gd name="T16" fmla="*/ 124 w 138"/>
                  <a:gd name="T17" fmla="*/ 68 h 137"/>
                  <a:gd name="T18" fmla="*/ 69 w 138"/>
                  <a:gd name="T19" fmla="*/ 1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137">
                    <a:moveTo>
                      <a:pt x="69" y="137"/>
                    </a:moveTo>
                    <a:cubicBezTo>
                      <a:pt x="31" y="137"/>
                      <a:pt x="0" y="106"/>
                      <a:pt x="0" y="68"/>
                    </a:cubicBezTo>
                    <a:cubicBezTo>
                      <a:pt x="0" y="30"/>
                      <a:pt x="31" y="0"/>
                      <a:pt x="69" y="0"/>
                    </a:cubicBezTo>
                    <a:cubicBezTo>
                      <a:pt x="107" y="0"/>
                      <a:pt x="138" y="30"/>
                      <a:pt x="138" y="68"/>
                    </a:cubicBezTo>
                    <a:cubicBezTo>
                      <a:pt x="138" y="106"/>
                      <a:pt x="107" y="137"/>
                      <a:pt x="69" y="137"/>
                    </a:cubicBezTo>
                    <a:close/>
                    <a:moveTo>
                      <a:pt x="69" y="14"/>
                    </a:moveTo>
                    <a:cubicBezTo>
                      <a:pt x="39" y="14"/>
                      <a:pt x="14" y="38"/>
                      <a:pt x="14" y="68"/>
                    </a:cubicBezTo>
                    <a:cubicBezTo>
                      <a:pt x="14" y="99"/>
                      <a:pt x="39" y="123"/>
                      <a:pt x="69" y="123"/>
                    </a:cubicBezTo>
                    <a:cubicBezTo>
                      <a:pt x="100" y="123"/>
                      <a:pt x="124" y="99"/>
                      <a:pt x="124" y="68"/>
                    </a:cubicBezTo>
                    <a:cubicBezTo>
                      <a:pt x="124" y="38"/>
                      <a:pt x="100" y="14"/>
                      <a:pt x="6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 dirty="0">
                  <a:latin typeface="微软雅黑" pitchFamily="34" charset="-122"/>
                </a:endParaRPr>
              </a:p>
            </p:txBody>
          </p:sp>
          <p:sp>
            <p:nvSpPr>
              <p:cNvPr id="17" name="Freeform 6">
                <a:extLst>
                  <a:ext uri="{FF2B5EF4-FFF2-40B4-BE49-F238E27FC236}">
                    <a16:creationId xmlns="" xmlns:a16="http://schemas.microsoft.com/office/drawing/2014/main" id="{B346AFE0-EEDF-4C6A-B171-07CA05D954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06" y="3870"/>
                <a:ext cx="871" cy="1364"/>
              </a:xfrm>
              <a:custGeom>
                <a:avLst/>
                <a:gdLst>
                  <a:gd name="T0" fmla="*/ 205 w 366"/>
                  <a:gd name="T1" fmla="*/ 547 h 575"/>
                  <a:gd name="T2" fmla="*/ 161 w 366"/>
                  <a:gd name="T3" fmla="*/ 547 h 575"/>
                  <a:gd name="T4" fmla="*/ 95 w 366"/>
                  <a:gd name="T5" fmla="*/ 547 h 575"/>
                  <a:gd name="T6" fmla="*/ 105 w 366"/>
                  <a:gd name="T7" fmla="*/ 161 h 575"/>
                  <a:gd name="T8" fmla="*/ 31 w 366"/>
                  <a:gd name="T9" fmla="*/ 287 h 575"/>
                  <a:gd name="T10" fmla="*/ 4 w 366"/>
                  <a:gd name="T11" fmla="*/ 254 h 575"/>
                  <a:gd name="T12" fmla="*/ 12 w 366"/>
                  <a:gd name="T13" fmla="*/ 228 h 575"/>
                  <a:gd name="T14" fmla="*/ 183 w 366"/>
                  <a:gd name="T15" fmla="*/ 0 h 575"/>
                  <a:gd name="T16" fmla="*/ 354 w 366"/>
                  <a:gd name="T17" fmla="*/ 228 h 575"/>
                  <a:gd name="T18" fmla="*/ 363 w 366"/>
                  <a:gd name="T19" fmla="*/ 254 h 575"/>
                  <a:gd name="T20" fmla="*/ 335 w 366"/>
                  <a:gd name="T21" fmla="*/ 287 h 575"/>
                  <a:gd name="T22" fmla="*/ 262 w 366"/>
                  <a:gd name="T23" fmla="*/ 161 h 575"/>
                  <a:gd name="T24" fmla="*/ 271 w 366"/>
                  <a:gd name="T25" fmla="*/ 547 h 575"/>
                  <a:gd name="T26" fmla="*/ 238 w 366"/>
                  <a:gd name="T27" fmla="*/ 575 h 575"/>
                  <a:gd name="T28" fmla="*/ 190 w 366"/>
                  <a:gd name="T29" fmla="*/ 299 h 575"/>
                  <a:gd name="T30" fmla="*/ 238 w 366"/>
                  <a:gd name="T31" fmla="*/ 561 h 575"/>
                  <a:gd name="T32" fmla="*/ 238 w 366"/>
                  <a:gd name="T33" fmla="*/ 561 h 575"/>
                  <a:gd name="T34" fmla="*/ 257 w 366"/>
                  <a:gd name="T35" fmla="*/ 546 h 575"/>
                  <a:gd name="T36" fmla="*/ 256 w 366"/>
                  <a:gd name="T37" fmla="*/ 481 h 575"/>
                  <a:gd name="T38" fmla="*/ 247 w 366"/>
                  <a:gd name="T39" fmla="*/ 127 h 575"/>
                  <a:gd name="T40" fmla="*/ 260 w 366"/>
                  <a:gd name="T41" fmla="*/ 124 h 575"/>
                  <a:gd name="T42" fmla="*/ 335 w 366"/>
                  <a:gd name="T43" fmla="*/ 273 h 575"/>
                  <a:gd name="T44" fmla="*/ 350 w 366"/>
                  <a:gd name="T45" fmla="*/ 258 h 575"/>
                  <a:gd name="T46" fmla="*/ 347 w 366"/>
                  <a:gd name="T47" fmla="*/ 251 h 575"/>
                  <a:gd name="T48" fmla="*/ 279 w 366"/>
                  <a:gd name="T49" fmla="*/ 50 h 575"/>
                  <a:gd name="T50" fmla="*/ 88 w 366"/>
                  <a:gd name="T51" fmla="*/ 50 h 575"/>
                  <a:gd name="T52" fmla="*/ 19 w 366"/>
                  <a:gd name="T53" fmla="*/ 251 h 575"/>
                  <a:gd name="T54" fmla="*/ 17 w 366"/>
                  <a:gd name="T55" fmla="*/ 258 h 575"/>
                  <a:gd name="T56" fmla="*/ 31 w 366"/>
                  <a:gd name="T57" fmla="*/ 273 h 575"/>
                  <a:gd name="T58" fmla="*/ 107 w 366"/>
                  <a:gd name="T59" fmla="*/ 124 h 575"/>
                  <a:gd name="T60" fmla="*/ 120 w 366"/>
                  <a:gd name="T61" fmla="*/ 127 h 575"/>
                  <a:gd name="T62" fmla="*/ 111 w 366"/>
                  <a:gd name="T63" fmla="*/ 481 h 575"/>
                  <a:gd name="T64" fmla="*/ 110 w 366"/>
                  <a:gd name="T65" fmla="*/ 542 h 575"/>
                  <a:gd name="T66" fmla="*/ 128 w 366"/>
                  <a:gd name="T67" fmla="*/ 561 h 575"/>
                  <a:gd name="T68" fmla="*/ 176 w 366"/>
                  <a:gd name="T69" fmla="*/ 299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6" h="575">
                    <a:moveTo>
                      <a:pt x="238" y="575"/>
                    </a:moveTo>
                    <a:cubicBezTo>
                      <a:pt x="221" y="575"/>
                      <a:pt x="207" y="562"/>
                      <a:pt x="205" y="547"/>
                    </a:cubicBezTo>
                    <a:cubicBezTo>
                      <a:pt x="183" y="360"/>
                      <a:pt x="183" y="360"/>
                      <a:pt x="183" y="360"/>
                    </a:cubicBezTo>
                    <a:cubicBezTo>
                      <a:pt x="161" y="547"/>
                      <a:pt x="161" y="547"/>
                      <a:pt x="161" y="547"/>
                    </a:cubicBezTo>
                    <a:cubicBezTo>
                      <a:pt x="160" y="562"/>
                      <a:pt x="146" y="575"/>
                      <a:pt x="128" y="575"/>
                    </a:cubicBezTo>
                    <a:cubicBezTo>
                      <a:pt x="111" y="575"/>
                      <a:pt x="97" y="562"/>
                      <a:pt x="95" y="547"/>
                    </a:cubicBezTo>
                    <a:cubicBezTo>
                      <a:pt x="95" y="546"/>
                      <a:pt x="95" y="546"/>
                      <a:pt x="95" y="545"/>
                    </a:cubicBezTo>
                    <a:cubicBezTo>
                      <a:pt x="96" y="536"/>
                      <a:pt x="102" y="307"/>
                      <a:pt x="105" y="161"/>
                    </a:cubicBezTo>
                    <a:cubicBezTo>
                      <a:pt x="55" y="272"/>
                      <a:pt x="55" y="272"/>
                      <a:pt x="55" y="272"/>
                    </a:cubicBezTo>
                    <a:cubicBezTo>
                      <a:pt x="51" y="281"/>
                      <a:pt x="42" y="287"/>
                      <a:pt x="31" y="287"/>
                    </a:cubicBezTo>
                    <a:cubicBezTo>
                      <a:pt x="28" y="287"/>
                      <a:pt x="25" y="286"/>
                      <a:pt x="22" y="285"/>
                    </a:cubicBezTo>
                    <a:cubicBezTo>
                      <a:pt x="8" y="280"/>
                      <a:pt x="0" y="267"/>
                      <a:pt x="4" y="254"/>
                    </a:cubicBezTo>
                    <a:cubicBezTo>
                      <a:pt x="4" y="254"/>
                      <a:pt x="4" y="254"/>
                      <a:pt x="4" y="253"/>
                    </a:cubicBezTo>
                    <a:cubicBezTo>
                      <a:pt x="5" y="252"/>
                      <a:pt x="8" y="241"/>
                      <a:pt x="12" y="228"/>
                    </a:cubicBezTo>
                    <a:cubicBezTo>
                      <a:pt x="30" y="174"/>
                      <a:pt x="66" y="63"/>
                      <a:pt x="75" y="44"/>
                    </a:cubicBezTo>
                    <a:cubicBezTo>
                      <a:pt x="90" y="13"/>
                      <a:pt x="122" y="0"/>
                      <a:pt x="183" y="0"/>
                    </a:cubicBezTo>
                    <a:cubicBezTo>
                      <a:pt x="244" y="0"/>
                      <a:pt x="277" y="13"/>
                      <a:pt x="292" y="44"/>
                    </a:cubicBezTo>
                    <a:cubicBezTo>
                      <a:pt x="301" y="63"/>
                      <a:pt x="337" y="175"/>
                      <a:pt x="354" y="228"/>
                    </a:cubicBezTo>
                    <a:cubicBezTo>
                      <a:pt x="359" y="241"/>
                      <a:pt x="362" y="252"/>
                      <a:pt x="363" y="253"/>
                    </a:cubicBezTo>
                    <a:cubicBezTo>
                      <a:pt x="363" y="254"/>
                      <a:pt x="363" y="254"/>
                      <a:pt x="363" y="254"/>
                    </a:cubicBezTo>
                    <a:cubicBezTo>
                      <a:pt x="366" y="267"/>
                      <a:pt x="358" y="280"/>
                      <a:pt x="345" y="285"/>
                    </a:cubicBezTo>
                    <a:cubicBezTo>
                      <a:pt x="342" y="286"/>
                      <a:pt x="339" y="287"/>
                      <a:pt x="335" y="287"/>
                    </a:cubicBezTo>
                    <a:cubicBezTo>
                      <a:pt x="325" y="287"/>
                      <a:pt x="316" y="281"/>
                      <a:pt x="312" y="272"/>
                    </a:cubicBezTo>
                    <a:cubicBezTo>
                      <a:pt x="262" y="161"/>
                      <a:pt x="262" y="161"/>
                      <a:pt x="262" y="161"/>
                    </a:cubicBezTo>
                    <a:cubicBezTo>
                      <a:pt x="265" y="307"/>
                      <a:pt x="271" y="536"/>
                      <a:pt x="271" y="545"/>
                    </a:cubicBezTo>
                    <a:cubicBezTo>
                      <a:pt x="271" y="546"/>
                      <a:pt x="271" y="546"/>
                      <a:pt x="271" y="547"/>
                    </a:cubicBezTo>
                    <a:cubicBezTo>
                      <a:pt x="270" y="562"/>
                      <a:pt x="256" y="575"/>
                      <a:pt x="238" y="575"/>
                    </a:cubicBezTo>
                    <a:cubicBezTo>
                      <a:pt x="238" y="575"/>
                      <a:pt x="238" y="575"/>
                      <a:pt x="238" y="575"/>
                    </a:cubicBezTo>
                    <a:close/>
                    <a:moveTo>
                      <a:pt x="183" y="293"/>
                    </a:moveTo>
                    <a:cubicBezTo>
                      <a:pt x="187" y="293"/>
                      <a:pt x="190" y="296"/>
                      <a:pt x="190" y="299"/>
                    </a:cubicBezTo>
                    <a:cubicBezTo>
                      <a:pt x="219" y="545"/>
                      <a:pt x="219" y="545"/>
                      <a:pt x="219" y="545"/>
                    </a:cubicBezTo>
                    <a:cubicBezTo>
                      <a:pt x="220" y="554"/>
                      <a:pt x="228" y="561"/>
                      <a:pt x="238" y="561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38" y="561"/>
                      <a:pt x="238" y="561"/>
                      <a:pt x="238" y="561"/>
                    </a:cubicBezTo>
                    <a:cubicBezTo>
                      <a:pt x="248" y="561"/>
                      <a:pt x="257" y="554"/>
                      <a:pt x="257" y="546"/>
                    </a:cubicBezTo>
                    <a:cubicBezTo>
                      <a:pt x="257" y="546"/>
                      <a:pt x="257" y="546"/>
                      <a:pt x="257" y="546"/>
                    </a:cubicBezTo>
                    <a:cubicBezTo>
                      <a:pt x="257" y="542"/>
                      <a:pt x="257" y="537"/>
                      <a:pt x="257" y="528"/>
                    </a:cubicBezTo>
                    <a:cubicBezTo>
                      <a:pt x="256" y="517"/>
                      <a:pt x="256" y="500"/>
                      <a:pt x="256" y="481"/>
                    </a:cubicBezTo>
                    <a:cubicBezTo>
                      <a:pt x="255" y="441"/>
                      <a:pt x="253" y="389"/>
                      <a:pt x="252" y="337"/>
                    </a:cubicBezTo>
                    <a:cubicBezTo>
                      <a:pt x="249" y="232"/>
                      <a:pt x="247" y="127"/>
                      <a:pt x="247" y="127"/>
                    </a:cubicBezTo>
                    <a:cubicBezTo>
                      <a:pt x="247" y="124"/>
                      <a:pt x="249" y="121"/>
                      <a:pt x="252" y="120"/>
                    </a:cubicBezTo>
                    <a:cubicBezTo>
                      <a:pt x="255" y="120"/>
                      <a:pt x="259" y="121"/>
                      <a:pt x="260" y="124"/>
                    </a:cubicBezTo>
                    <a:cubicBezTo>
                      <a:pt x="325" y="266"/>
                      <a:pt x="325" y="266"/>
                      <a:pt x="325" y="266"/>
                    </a:cubicBezTo>
                    <a:cubicBezTo>
                      <a:pt x="326" y="270"/>
                      <a:pt x="330" y="273"/>
                      <a:pt x="335" y="273"/>
                    </a:cubicBezTo>
                    <a:cubicBezTo>
                      <a:pt x="337" y="273"/>
                      <a:pt x="339" y="272"/>
                      <a:pt x="340" y="272"/>
                    </a:cubicBezTo>
                    <a:cubicBezTo>
                      <a:pt x="347" y="270"/>
                      <a:pt x="351" y="263"/>
                      <a:pt x="350" y="258"/>
                    </a:cubicBezTo>
                    <a:cubicBezTo>
                      <a:pt x="350" y="258"/>
                      <a:pt x="350" y="258"/>
                      <a:pt x="350" y="258"/>
                    </a:cubicBezTo>
                    <a:cubicBezTo>
                      <a:pt x="349" y="256"/>
                      <a:pt x="348" y="254"/>
                      <a:pt x="347" y="251"/>
                    </a:cubicBezTo>
                    <a:cubicBezTo>
                      <a:pt x="346" y="247"/>
                      <a:pt x="344" y="240"/>
                      <a:pt x="341" y="232"/>
                    </a:cubicBezTo>
                    <a:cubicBezTo>
                      <a:pt x="325" y="183"/>
                      <a:pt x="288" y="69"/>
                      <a:pt x="279" y="50"/>
                    </a:cubicBezTo>
                    <a:cubicBezTo>
                      <a:pt x="270" y="32"/>
                      <a:pt x="252" y="14"/>
                      <a:pt x="183" y="14"/>
                    </a:cubicBezTo>
                    <a:cubicBezTo>
                      <a:pt x="115" y="14"/>
                      <a:pt x="96" y="32"/>
                      <a:pt x="88" y="50"/>
                    </a:cubicBezTo>
                    <a:cubicBezTo>
                      <a:pt x="79" y="69"/>
                      <a:pt x="42" y="183"/>
                      <a:pt x="26" y="232"/>
                    </a:cubicBezTo>
                    <a:cubicBezTo>
                      <a:pt x="23" y="240"/>
                      <a:pt x="21" y="247"/>
                      <a:pt x="19" y="251"/>
                    </a:cubicBezTo>
                    <a:cubicBezTo>
                      <a:pt x="19" y="254"/>
                      <a:pt x="18" y="256"/>
                      <a:pt x="17" y="258"/>
                    </a:cubicBezTo>
                    <a:cubicBezTo>
                      <a:pt x="17" y="258"/>
                      <a:pt x="17" y="258"/>
                      <a:pt x="17" y="258"/>
                    </a:cubicBezTo>
                    <a:cubicBezTo>
                      <a:pt x="16" y="263"/>
                      <a:pt x="20" y="270"/>
                      <a:pt x="26" y="272"/>
                    </a:cubicBezTo>
                    <a:cubicBezTo>
                      <a:pt x="28" y="272"/>
                      <a:pt x="30" y="273"/>
                      <a:pt x="31" y="273"/>
                    </a:cubicBezTo>
                    <a:cubicBezTo>
                      <a:pt x="36" y="273"/>
                      <a:pt x="41" y="270"/>
                      <a:pt x="42" y="266"/>
                    </a:cubicBez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8" y="121"/>
                      <a:pt x="111" y="120"/>
                      <a:pt x="115" y="120"/>
                    </a:cubicBezTo>
                    <a:cubicBezTo>
                      <a:pt x="118" y="121"/>
                      <a:pt x="120" y="124"/>
                      <a:pt x="120" y="127"/>
                    </a:cubicBezTo>
                    <a:cubicBezTo>
                      <a:pt x="120" y="127"/>
                      <a:pt x="117" y="232"/>
                      <a:pt x="115" y="337"/>
                    </a:cubicBezTo>
                    <a:cubicBezTo>
                      <a:pt x="114" y="389"/>
                      <a:pt x="112" y="442"/>
                      <a:pt x="111" y="481"/>
                    </a:cubicBezTo>
                    <a:cubicBezTo>
                      <a:pt x="111" y="500"/>
                      <a:pt x="110" y="517"/>
                      <a:pt x="110" y="528"/>
                    </a:cubicBezTo>
                    <a:cubicBezTo>
                      <a:pt x="110" y="534"/>
                      <a:pt x="110" y="539"/>
                      <a:pt x="110" y="542"/>
                    </a:cubicBezTo>
                    <a:cubicBezTo>
                      <a:pt x="109" y="543"/>
                      <a:pt x="109" y="544"/>
                      <a:pt x="109" y="546"/>
                    </a:cubicBezTo>
                    <a:cubicBezTo>
                      <a:pt x="110" y="554"/>
                      <a:pt x="118" y="561"/>
                      <a:pt x="128" y="561"/>
                    </a:cubicBezTo>
                    <a:cubicBezTo>
                      <a:pt x="138" y="561"/>
                      <a:pt x="147" y="554"/>
                      <a:pt x="147" y="546"/>
                    </a:cubicBezTo>
                    <a:cubicBezTo>
                      <a:pt x="176" y="299"/>
                      <a:pt x="176" y="299"/>
                      <a:pt x="176" y="299"/>
                    </a:cubicBezTo>
                    <a:cubicBezTo>
                      <a:pt x="177" y="296"/>
                      <a:pt x="180" y="293"/>
                      <a:pt x="183" y="2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 dirty="0">
                  <a:latin typeface="微软雅黑" pitchFamily="34" charset="-122"/>
                </a:endParaRPr>
              </a:p>
            </p:txBody>
          </p:sp>
        </p:grpSp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FE3BD078-EF29-428C-93B9-85AA4071506F}"/>
                </a:ext>
              </a:extLst>
            </p:cNvPr>
            <p:cNvSpPr txBox="1"/>
            <p:nvPr/>
          </p:nvSpPr>
          <p:spPr>
            <a:xfrm>
              <a:off x="7444539" y="2217807"/>
              <a:ext cx="823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37415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？</a:t>
              </a:r>
            </a:p>
          </p:txBody>
        </p:sp>
      </p:grp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412" y="1414370"/>
            <a:ext cx="2428372" cy="3101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le 1"/>
          <p:cNvSpPr txBox="1"/>
          <p:nvPr/>
        </p:nvSpPr>
        <p:spPr>
          <a:xfrm>
            <a:off x="611559" y="175643"/>
            <a:ext cx="535051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Why is it written?</a:t>
            </a:r>
            <a:endParaRPr lang="en-GB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="" xmlns:a16="http://schemas.microsoft.com/office/drawing/2014/main" id="{5EDCE89B-6074-4C4A-AAB4-9A6F691A17E9}"/>
              </a:ext>
            </a:extLst>
          </p:cNvPr>
          <p:cNvSpPr txBox="1"/>
          <p:nvPr/>
        </p:nvSpPr>
        <p:spPr>
          <a:xfrm>
            <a:off x="1077493" y="1498831"/>
            <a:ext cx="4676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worth of science and technology is </a:t>
            </a:r>
          </a:p>
          <a:p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</a:t>
            </a:r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 not to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</a:t>
            </a:r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 not to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hinder</a:t>
            </a:r>
            <a:r>
              <a:rPr lang="en-US" sz="2800" dirty="0">
                <a:solidFill>
                  <a:srgbClr val="3741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对话气泡: 圆角矩形 2">
            <a:extLst>
              <a:ext uri="{FF2B5EF4-FFF2-40B4-BE49-F238E27FC236}">
                <a16:creationId xmlns="" xmlns:a16="http://schemas.microsoft.com/office/drawing/2014/main" id="{254CD355-0CCA-4F8E-B3CC-ED858864218E}"/>
              </a:ext>
            </a:extLst>
          </p:cNvPr>
          <p:cNvSpPr/>
          <p:nvPr/>
        </p:nvSpPr>
        <p:spPr>
          <a:xfrm>
            <a:off x="856113" y="1254644"/>
            <a:ext cx="4536504" cy="2304256"/>
          </a:xfrm>
          <a:prstGeom prst="wedgeRoundRectCallout">
            <a:avLst>
              <a:gd name="adj1" fmla="val 60695"/>
              <a:gd name="adj2" fmla="val 20712"/>
              <a:gd name="adj3" fmla="val 16667"/>
            </a:avLst>
          </a:prstGeom>
          <a:noFill/>
          <a:ln w="41275">
            <a:solidFill>
              <a:srgbClr val="37415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5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D7CDAAD-B4F3-4662-B9AC-FC7255D5A46C}"/>
              </a:ext>
            </a:extLst>
          </p:cNvPr>
          <p:cNvGrpSpPr/>
          <p:nvPr/>
        </p:nvGrpSpPr>
        <p:grpSpPr>
          <a:xfrm>
            <a:off x="0" y="1651169"/>
            <a:ext cx="9290781" cy="1838810"/>
            <a:chOff x="170694" y="161749"/>
            <a:chExt cx="3936004" cy="779005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3E6AD5C-FDC5-4C93-B1AD-EEEE84A82D45}"/>
                </a:ext>
              </a:extLst>
            </p:cNvPr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rgbClr val="C4C7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>
                <a:solidFill>
                  <a:srgbClr val="4CA6C6"/>
                </a:solidFill>
              </a:endParaRPr>
            </a:p>
          </p:txBody>
        </p:sp>
        <p:sp>
          <p:nvSpPr>
            <p:cNvPr id="18" name="平行四边形 17">
              <a:extLst>
                <a:ext uri="{FF2B5EF4-FFF2-40B4-BE49-F238E27FC236}">
                  <a16:creationId xmlns="" xmlns:a16="http://schemas.microsoft.com/office/drawing/2014/main" id="{747D281D-AA45-4C48-B28F-CA791D2B4986}"/>
                </a:ext>
              </a:extLst>
            </p:cNvPr>
            <p:cNvSpPr/>
            <p:nvPr/>
          </p:nvSpPr>
          <p:spPr>
            <a:xfrm>
              <a:off x="223517" y="161749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3741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81" tIns="34840" rIns="69681" bIns="34840" rtlCol="0" anchor="ctr"/>
            <a:lstStyle/>
            <a:p>
              <a:pPr algn="ctr"/>
              <a:endParaRPr lang="zh-CN" altLang="en-US" sz="1829"/>
            </a:p>
          </p:txBody>
        </p:sp>
      </p:grpSp>
      <p:sp>
        <p:nvSpPr>
          <p:cNvPr id="20" name="TextBox 48">
            <a:extLst>
              <a:ext uri="{FF2B5EF4-FFF2-40B4-BE49-F238E27FC236}">
                <a16:creationId xmlns="" xmlns:a16="http://schemas.microsoft.com/office/drawing/2014/main" id="{27A5667C-D3FC-41AF-A730-B555C3F7D487}"/>
              </a:ext>
            </a:extLst>
          </p:cNvPr>
          <p:cNvSpPr txBox="1"/>
          <p:nvPr/>
        </p:nvSpPr>
        <p:spPr>
          <a:xfrm>
            <a:off x="2343042" y="2227616"/>
            <a:ext cx="6088734" cy="685916"/>
          </a:xfrm>
          <a:prstGeom prst="rect">
            <a:avLst/>
          </a:prstGeom>
          <a:noFill/>
        </p:spPr>
        <p:txBody>
          <a:bodyPr wrap="square" lIns="69685" tIns="34841" rIns="69685" bIns="34841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&amp; Assignment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B167AD2-1DDE-49E7-B0B7-25513E1D61A4}"/>
              </a:ext>
            </a:extLst>
          </p:cNvPr>
          <p:cNvGrpSpPr/>
          <p:nvPr/>
        </p:nvGrpSpPr>
        <p:grpSpPr>
          <a:xfrm>
            <a:off x="8028384" y="1468975"/>
            <a:ext cx="403392" cy="403392"/>
            <a:chOff x="8179277" y="3748642"/>
            <a:chExt cx="1500028" cy="150002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2A572CAA-CCF2-4FDD-B994-AB23684FE661}"/>
                </a:ext>
              </a:extLst>
            </p:cNvPr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55F4D767-48D9-4A84-BC21-F11EF7AD5621}"/>
                </a:ext>
              </a:extLst>
            </p:cNvPr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25" name="Freeform 193">
                <a:extLst>
                  <a:ext uri="{FF2B5EF4-FFF2-40B4-BE49-F238E27FC236}">
                    <a16:creationId xmlns="" xmlns:a16="http://schemas.microsoft.com/office/drawing/2014/main" id="{B8CF9E08-453E-48A1-984C-E40B99B45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  <p:sp>
            <p:nvSpPr>
              <p:cNvPr id="26" name="Freeform 194">
                <a:extLst>
                  <a:ext uri="{FF2B5EF4-FFF2-40B4-BE49-F238E27FC236}">
                    <a16:creationId xmlns="" xmlns:a16="http://schemas.microsoft.com/office/drawing/2014/main" id="{8A810DE3-5FDD-44DA-AD74-8AFFD8C86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829"/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E66A75B-72AE-409D-A181-A8AAE18846EE}"/>
              </a:ext>
            </a:extLst>
          </p:cNvPr>
          <p:cNvGrpSpPr/>
          <p:nvPr/>
        </p:nvGrpSpPr>
        <p:grpSpPr>
          <a:xfrm>
            <a:off x="6215605" y="1463465"/>
            <a:ext cx="403392" cy="403392"/>
            <a:chOff x="1682477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A1D99977-7BDC-461D-B586-6C274DBB1D43}"/>
                </a:ext>
              </a:extLst>
            </p:cNvPr>
            <p:cNvSpPr/>
            <p:nvPr/>
          </p:nvSpPr>
          <p:spPr>
            <a:xfrm>
              <a:off x="1682477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877" dirty="0">
                <a:solidFill>
                  <a:schemeClr val="tx1"/>
                </a:solidFill>
                <a:latin typeface="Chelsea" panose="02000500000000000000" pitchFamily="2" charset="0"/>
              </a:endParaRPr>
            </a:p>
          </p:txBody>
        </p:sp>
        <p:sp>
          <p:nvSpPr>
            <p:cNvPr id="29" name="KSO_Shape">
              <a:extLst>
                <a:ext uri="{FF2B5EF4-FFF2-40B4-BE49-F238E27FC236}">
                  <a16:creationId xmlns="" xmlns:a16="http://schemas.microsoft.com/office/drawing/2014/main" id="{76A67D24-8BF9-4DF1-A585-71D60AC7C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148" y="2643393"/>
              <a:ext cx="499821" cy="465667"/>
            </a:xfrm>
            <a:custGeom>
              <a:avLst/>
              <a:gdLst>
                <a:gd name="T0" fmla="*/ 685899 w 2767013"/>
                <a:gd name="T1" fmla="*/ 1628140 h 2578100"/>
                <a:gd name="T2" fmla="*/ 814822 w 2767013"/>
                <a:gd name="T3" fmla="*/ 1673225 h 2578100"/>
                <a:gd name="T4" fmla="*/ 1062190 w 2767013"/>
                <a:gd name="T5" fmla="*/ 1516380 h 2578100"/>
                <a:gd name="T6" fmla="*/ 1081547 w 2767013"/>
                <a:gd name="T7" fmla="*/ 1274 h 2578100"/>
                <a:gd name="T8" fmla="*/ 1235742 w 2767013"/>
                <a:gd name="T9" fmla="*/ 89156 h 2578100"/>
                <a:gd name="T10" fmla="*/ 1326071 w 2767013"/>
                <a:gd name="T11" fmla="*/ 253047 h 2578100"/>
                <a:gd name="T12" fmla="*/ 1519456 w 2767013"/>
                <a:gd name="T13" fmla="*/ 439420 h 2578100"/>
                <a:gd name="T14" fmla="*/ 1614085 w 2767013"/>
                <a:gd name="T15" fmla="*/ 664210 h 2578100"/>
                <a:gd name="T16" fmla="*/ 1591856 w 2767013"/>
                <a:gd name="T17" fmla="*/ 958850 h 2578100"/>
                <a:gd name="T18" fmla="*/ 1395296 w 2767013"/>
                <a:gd name="T19" fmla="*/ 1286192 h 2578100"/>
                <a:gd name="T20" fmla="*/ 1116808 w 2767013"/>
                <a:gd name="T21" fmla="*/ 1571625 h 2578100"/>
                <a:gd name="T22" fmla="*/ 863407 w 2767013"/>
                <a:gd name="T23" fmla="*/ 1737678 h 2578100"/>
                <a:gd name="T24" fmla="*/ 940570 w 2767013"/>
                <a:gd name="T25" fmla="*/ 2122805 h 2578100"/>
                <a:gd name="T26" fmla="*/ 1091404 w 2767013"/>
                <a:gd name="T27" fmla="*/ 2375218 h 2578100"/>
                <a:gd name="T28" fmla="*/ 1303842 w 2767013"/>
                <a:gd name="T29" fmla="*/ 2498090 h 2578100"/>
                <a:gd name="T30" fmla="*/ 1476587 w 2767013"/>
                <a:gd name="T31" fmla="*/ 2471103 h 2578100"/>
                <a:gd name="T32" fmla="*/ 1605828 w 2767013"/>
                <a:gd name="T33" fmla="*/ 2357120 h 2578100"/>
                <a:gd name="T34" fmla="*/ 1764601 w 2767013"/>
                <a:gd name="T35" fmla="*/ 1958340 h 2578100"/>
                <a:gd name="T36" fmla="*/ 1892890 w 2767013"/>
                <a:gd name="T37" fmla="*/ 1682433 h 2578100"/>
                <a:gd name="T38" fmla="*/ 2061506 w 2767013"/>
                <a:gd name="T39" fmla="*/ 1567497 h 2578100"/>
                <a:gd name="T40" fmla="*/ 2208566 w 2767013"/>
                <a:gd name="T41" fmla="*/ 1484745 h 2578100"/>
                <a:gd name="T42" fmla="*/ 2435693 w 2767013"/>
                <a:gd name="T43" fmla="*/ 1370330 h 2578100"/>
                <a:gd name="T44" fmla="*/ 2674574 w 2767013"/>
                <a:gd name="T45" fmla="*/ 1462498 h 2578100"/>
                <a:gd name="T46" fmla="*/ 2766695 w 2767013"/>
                <a:gd name="T47" fmla="*/ 1701499 h 2578100"/>
                <a:gd name="T48" fmla="*/ 2652338 w 2767013"/>
                <a:gd name="T49" fmla="*/ 1928423 h 2578100"/>
                <a:gd name="T50" fmla="*/ 2403927 w 2767013"/>
                <a:gd name="T51" fmla="*/ 1996754 h 2578100"/>
                <a:gd name="T52" fmla="*/ 2190777 w 2767013"/>
                <a:gd name="T53" fmla="*/ 1861363 h 2578100"/>
                <a:gd name="T54" fmla="*/ 2137718 w 2767013"/>
                <a:gd name="T55" fmla="*/ 1635442 h 2578100"/>
                <a:gd name="T56" fmla="*/ 1985931 w 2767013"/>
                <a:gd name="T57" fmla="*/ 1698308 h 2578100"/>
                <a:gd name="T58" fmla="*/ 1849704 w 2767013"/>
                <a:gd name="T59" fmla="*/ 1946593 h 2578100"/>
                <a:gd name="T60" fmla="*/ 1683627 w 2767013"/>
                <a:gd name="T61" fmla="*/ 2382203 h 2578100"/>
                <a:gd name="T62" fmla="*/ 1542319 w 2767013"/>
                <a:gd name="T63" fmla="*/ 2526030 h 2578100"/>
                <a:gd name="T64" fmla="*/ 1334327 w 2767013"/>
                <a:gd name="T65" fmla="*/ 2578100 h 2578100"/>
                <a:gd name="T66" fmla="*/ 1178094 w 2767013"/>
                <a:gd name="T67" fmla="*/ 2540318 h 2578100"/>
                <a:gd name="T68" fmla="*/ 964386 w 2767013"/>
                <a:gd name="T69" fmla="*/ 2336483 h 2578100"/>
                <a:gd name="T70" fmla="*/ 805296 w 2767013"/>
                <a:gd name="T71" fmla="*/ 1978660 h 2578100"/>
                <a:gd name="T72" fmla="*/ 664306 w 2767013"/>
                <a:gd name="T73" fmla="*/ 1706245 h 2578100"/>
                <a:gd name="T74" fmla="*/ 335963 w 2767013"/>
                <a:gd name="T75" fmla="*/ 1411922 h 2578100"/>
                <a:gd name="T76" fmla="*/ 52713 w 2767013"/>
                <a:gd name="T77" fmla="*/ 977265 h 2578100"/>
                <a:gd name="T78" fmla="*/ 0 w 2767013"/>
                <a:gd name="T79" fmla="*/ 758190 h 2578100"/>
                <a:gd name="T80" fmla="*/ 59063 w 2767013"/>
                <a:gd name="T81" fmla="*/ 503237 h 2578100"/>
                <a:gd name="T82" fmla="*/ 192115 w 2767013"/>
                <a:gd name="T83" fmla="*/ 330200 h 2578100"/>
                <a:gd name="T84" fmla="*/ 291846 w 2767013"/>
                <a:gd name="T85" fmla="*/ 139292 h 2578100"/>
                <a:gd name="T86" fmla="*/ 425579 w 2767013"/>
                <a:gd name="T87" fmla="*/ 24440 h 2578100"/>
                <a:gd name="T88" fmla="*/ 606438 w 2767013"/>
                <a:gd name="T89" fmla="*/ 46331 h 2578100"/>
                <a:gd name="T90" fmla="*/ 708330 w 2767013"/>
                <a:gd name="T91" fmla="*/ 190690 h 2578100"/>
                <a:gd name="T92" fmla="*/ 668529 w 2767013"/>
                <a:gd name="T93" fmla="*/ 367093 h 2578100"/>
                <a:gd name="T94" fmla="*/ 514098 w 2767013"/>
                <a:gd name="T95" fmla="*/ 454343 h 2578100"/>
                <a:gd name="T96" fmla="*/ 342792 w 2767013"/>
                <a:gd name="T97" fmla="*/ 398503 h 2578100"/>
                <a:gd name="T98" fmla="*/ 190527 w 2767013"/>
                <a:gd name="T99" fmla="*/ 441642 h 2578100"/>
                <a:gd name="T100" fmla="*/ 96216 w 2767013"/>
                <a:gd name="T101" fmla="*/ 623887 h 2578100"/>
                <a:gd name="T102" fmla="*/ 93994 w 2767013"/>
                <a:gd name="T103" fmla="*/ 860425 h 2578100"/>
                <a:gd name="T104" fmla="*/ 213708 w 2767013"/>
                <a:gd name="T105" fmla="*/ 1118235 h 2578100"/>
                <a:gd name="T106" fmla="*/ 1476905 w 2767013"/>
                <a:gd name="T107" fmla="*/ 1029017 h 2578100"/>
                <a:gd name="T108" fmla="*/ 1548670 w 2767013"/>
                <a:gd name="T109" fmla="*/ 805180 h 2578100"/>
                <a:gd name="T110" fmla="*/ 1503896 w 2767013"/>
                <a:gd name="T111" fmla="*/ 573087 h 2578100"/>
                <a:gd name="T112" fmla="*/ 1387357 w 2767013"/>
                <a:gd name="T113" fmla="*/ 404177 h 2578100"/>
                <a:gd name="T114" fmla="*/ 1214802 w 2767013"/>
                <a:gd name="T115" fmla="*/ 377957 h 2578100"/>
                <a:gd name="T116" fmla="*/ 1047917 w 2767013"/>
                <a:gd name="T117" fmla="*/ 442595 h 2578100"/>
                <a:gd name="T118" fmla="*/ 888646 w 2767013"/>
                <a:gd name="T119" fmla="*/ 362354 h 2578100"/>
                <a:gd name="T120" fmla="*/ 840738 w 2767013"/>
                <a:gd name="T121" fmla="*/ 187864 h 2578100"/>
                <a:gd name="T122" fmla="*/ 935602 w 2767013"/>
                <a:gd name="T123" fmla="*/ 37891 h 2578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7013" h="2578100">
                  <a:moveTo>
                    <a:pt x="332788" y="1286192"/>
                  </a:moveTo>
                  <a:lnTo>
                    <a:pt x="352476" y="1310640"/>
                  </a:lnTo>
                  <a:lnTo>
                    <a:pt x="372799" y="1335087"/>
                  </a:lnTo>
                  <a:lnTo>
                    <a:pt x="392804" y="1358582"/>
                  </a:lnTo>
                  <a:lnTo>
                    <a:pt x="413444" y="1381760"/>
                  </a:lnTo>
                  <a:lnTo>
                    <a:pt x="433767" y="1404620"/>
                  </a:lnTo>
                  <a:lnTo>
                    <a:pt x="454408" y="1426527"/>
                  </a:lnTo>
                  <a:lnTo>
                    <a:pt x="475366" y="1448117"/>
                  </a:lnTo>
                  <a:lnTo>
                    <a:pt x="495689" y="1468437"/>
                  </a:lnTo>
                  <a:lnTo>
                    <a:pt x="522998" y="1495107"/>
                  </a:lnTo>
                  <a:lnTo>
                    <a:pt x="549354" y="1519555"/>
                  </a:lnTo>
                  <a:lnTo>
                    <a:pt x="574758" y="1542097"/>
                  </a:lnTo>
                  <a:lnTo>
                    <a:pt x="599209" y="1563052"/>
                  </a:lnTo>
                  <a:lnTo>
                    <a:pt x="622707" y="1581785"/>
                  </a:lnTo>
                  <a:lnTo>
                    <a:pt x="644935" y="1598930"/>
                  </a:lnTo>
                  <a:lnTo>
                    <a:pt x="666211" y="1614487"/>
                  </a:lnTo>
                  <a:lnTo>
                    <a:pt x="685899" y="1628140"/>
                  </a:lnTo>
                  <a:lnTo>
                    <a:pt x="704634" y="1639887"/>
                  </a:lnTo>
                  <a:lnTo>
                    <a:pt x="722416" y="1650047"/>
                  </a:lnTo>
                  <a:lnTo>
                    <a:pt x="730673" y="1654492"/>
                  </a:lnTo>
                  <a:lnTo>
                    <a:pt x="738611" y="1658620"/>
                  </a:lnTo>
                  <a:lnTo>
                    <a:pt x="745915" y="1662430"/>
                  </a:lnTo>
                  <a:lnTo>
                    <a:pt x="753218" y="1665287"/>
                  </a:lnTo>
                  <a:lnTo>
                    <a:pt x="760204" y="1668145"/>
                  </a:lnTo>
                  <a:lnTo>
                    <a:pt x="766555" y="1670685"/>
                  </a:lnTo>
                  <a:lnTo>
                    <a:pt x="772271" y="1672272"/>
                  </a:lnTo>
                  <a:lnTo>
                    <a:pt x="777987" y="1673860"/>
                  </a:lnTo>
                  <a:lnTo>
                    <a:pt x="783385" y="1674812"/>
                  </a:lnTo>
                  <a:lnTo>
                    <a:pt x="788466" y="1675765"/>
                  </a:lnTo>
                  <a:lnTo>
                    <a:pt x="792912" y="1676082"/>
                  </a:lnTo>
                  <a:lnTo>
                    <a:pt x="797040" y="1676082"/>
                  </a:lnTo>
                  <a:lnTo>
                    <a:pt x="801168" y="1675765"/>
                  </a:lnTo>
                  <a:lnTo>
                    <a:pt x="805296" y="1674812"/>
                  </a:lnTo>
                  <a:lnTo>
                    <a:pt x="814822" y="1673225"/>
                  </a:lnTo>
                  <a:lnTo>
                    <a:pt x="824666" y="1670367"/>
                  </a:lnTo>
                  <a:lnTo>
                    <a:pt x="835463" y="1666240"/>
                  </a:lnTo>
                  <a:lnTo>
                    <a:pt x="847212" y="1661477"/>
                  </a:lnTo>
                  <a:lnTo>
                    <a:pt x="859279" y="1656080"/>
                  </a:lnTo>
                  <a:lnTo>
                    <a:pt x="872298" y="1649730"/>
                  </a:lnTo>
                  <a:lnTo>
                    <a:pt x="885635" y="1642427"/>
                  </a:lnTo>
                  <a:lnTo>
                    <a:pt x="899607" y="1634490"/>
                  </a:lnTo>
                  <a:lnTo>
                    <a:pt x="913896" y="1625917"/>
                  </a:lnTo>
                  <a:lnTo>
                    <a:pt x="929139" y="1616392"/>
                  </a:lnTo>
                  <a:lnTo>
                    <a:pt x="944381" y="1606232"/>
                  </a:lnTo>
                  <a:lnTo>
                    <a:pt x="960258" y="1595437"/>
                  </a:lnTo>
                  <a:lnTo>
                    <a:pt x="976453" y="1583690"/>
                  </a:lnTo>
                  <a:lnTo>
                    <a:pt x="992965" y="1571307"/>
                  </a:lnTo>
                  <a:lnTo>
                    <a:pt x="1010113" y="1558290"/>
                  </a:lnTo>
                  <a:lnTo>
                    <a:pt x="1026943" y="1544955"/>
                  </a:lnTo>
                  <a:lnTo>
                    <a:pt x="1044408" y="1530985"/>
                  </a:lnTo>
                  <a:lnTo>
                    <a:pt x="1062190" y="1516380"/>
                  </a:lnTo>
                  <a:lnTo>
                    <a:pt x="1079655" y="1501140"/>
                  </a:lnTo>
                  <a:lnTo>
                    <a:pt x="1097755" y="1485265"/>
                  </a:lnTo>
                  <a:lnTo>
                    <a:pt x="1116173" y="1469072"/>
                  </a:lnTo>
                  <a:lnTo>
                    <a:pt x="1133956" y="1452562"/>
                  </a:lnTo>
                  <a:lnTo>
                    <a:pt x="1152056" y="1435735"/>
                  </a:lnTo>
                  <a:lnTo>
                    <a:pt x="1170473" y="1418272"/>
                  </a:lnTo>
                  <a:lnTo>
                    <a:pt x="1188573" y="1400492"/>
                  </a:lnTo>
                  <a:lnTo>
                    <a:pt x="1206674" y="1382077"/>
                  </a:lnTo>
                  <a:lnTo>
                    <a:pt x="1224774" y="1363345"/>
                  </a:lnTo>
                  <a:lnTo>
                    <a:pt x="1242556" y="1344930"/>
                  </a:lnTo>
                  <a:lnTo>
                    <a:pt x="1260339" y="1325245"/>
                  </a:lnTo>
                  <a:lnTo>
                    <a:pt x="1277486" y="1305877"/>
                  </a:lnTo>
                  <a:lnTo>
                    <a:pt x="1294951" y="1286192"/>
                  </a:lnTo>
                  <a:lnTo>
                    <a:pt x="332788" y="1286192"/>
                  </a:lnTo>
                  <a:close/>
                  <a:moveTo>
                    <a:pt x="1059021" y="0"/>
                  </a:moveTo>
                  <a:lnTo>
                    <a:pt x="1070443" y="318"/>
                  </a:lnTo>
                  <a:lnTo>
                    <a:pt x="1081547" y="1274"/>
                  </a:lnTo>
                  <a:lnTo>
                    <a:pt x="1092652" y="2547"/>
                  </a:lnTo>
                  <a:lnTo>
                    <a:pt x="1103439" y="4776"/>
                  </a:lnTo>
                  <a:lnTo>
                    <a:pt x="1114226" y="7323"/>
                  </a:lnTo>
                  <a:lnTo>
                    <a:pt x="1124696" y="10189"/>
                  </a:lnTo>
                  <a:lnTo>
                    <a:pt x="1134849" y="13692"/>
                  </a:lnTo>
                  <a:lnTo>
                    <a:pt x="1144684" y="17831"/>
                  </a:lnTo>
                  <a:lnTo>
                    <a:pt x="1154520" y="21970"/>
                  </a:lnTo>
                  <a:lnTo>
                    <a:pt x="1164038" y="26747"/>
                  </a:lnTo>
                  <a:lnTo>
                    <a:pt x="1173239" y="32160"/>
                  </a:lnTo>
                  <a:lnTo>
                    <a:pt x="1182123" y="37891"/>
                  </a:lnTo>
                  <a:lnTo>
                    <a:pt x="1190689" y="43941"/>
                  </a:lnTo>
                  <a:lnTo>
                    <a:pt x="1199255" y="50946"/>
                  </a:lnTo>
                  <a:lnTo>
                    <a:pt x="1207187" y="57633"/>
                  </a:lnTo>
                  <a:lnTo>
                    <a:pt x="1214802" y="64956"/>
                  </a:lnTo>
                  <a:lnTo>
                    <a:pt x="1222416" y="72598"/>
                  </a:lnTo>
                  <a:lnTo>
                    <a:pt x="1229079" y="80877"/>
                  </a:lnTo>
                  <a:lnTo>
                    <a:pt x="1235742" y="89156"/>
                  </a:lnTo>
                  <a:lnTo>
                    <a:pt x="1241770" y="97753"/>
                  </a:lnTo>
                  <a:lnTo>
                    <a:pt x="1247481" y="106668"/>
                  </a:lnTo>
                  <a:lnTo>
                    <a:pt x="1252874" y="116221"/>
                  </a:lnTo>
                  <a:lnTo>
                    <a:pt x="1257633" y="125455"/>
                  </a:lnTo>
                  <a:lnTo>
                    <a:pt x="1262392" y="135326"/>
                  </a:lnTo>
                  <a:lnTo>
                    <a:pt x="1266200" y="145515"/>
                  </a:lnTo>
                  <a:lnTo>
                    <a:pt x="1269372" y="155704"/>
                  </a:lnTo>
                  <a:lnTo>
                    <a:pt x="1272545" y="166212"/>
                  </a:lnTo>
                  <a:lnTo>
                    <a:pt x="1275083" y="176719"/>
                  </a:lnTo>
                  <a:lnTo>
                    <a:pt x="1276987" y="187864"/>
                  </a:lnTo>
                  <a:lnTo>
                    <a:pt x="1278573" y="198690"/>
                  </a:lnTo>
                  <a:lnTo>
                    <a:pt x="1279208" y="210153"/>
                  </a:lnTo>
                  <a:lnTo>
                    <a:pt x="1279525" y="221616"/>
                  </a:lnTo>
                  <a:lnTo>
                    <a:pt x="1279423" y="225313"/>
                  </a:lnTo>
                  <a:lnTo>
                    <a:pt x="1289553" y="230822"/>
                  </a:lnTo>
                  <a:lnTo>
                    <a:pt x="1307653" y="241617"/>
                  </a:lnTo>
                  <a:lnTo>
                    <a:pt x="1326071" y="253047"/>
                  </a:lnTo>
                  <a:lnTo>
                    <a:pt x="1344488" y="265430"/>
                  </a:lnTo>
                  <a:lnTo>
                    <a:pt x="1363224" y="278765"/>
                  </a:lnTo>
                  <a:lnTo>
                    <a:pt x="1381641" y="292735"/>
                  </a:lnTo>
                  <a:lnTo>
                    <a:pt x="1400059" y="307657"/>
                  </a:lnTo>
                  <a:lnTo>
                    <a:pt x="1418159" y="323532"/>
                  </a:lnTo>
                  <a:lnTo>
                    <a:pt x="1427050" y="331787"/>
                  </a:lnTo>
                  <a:lnTo>
                    <a:pt x="1436259" y="340360"/>
                  </a:lnTo>
                  <a:lnTo>
                    <a:pt x="1445150" y="349567"/>
                  </a:lnTo>
                  <a:lnTo>
                    <a:pt x="1453724" y="358457"/>
                  </a:lnTo>
                  <a:lnTo>
                    <a:pt x="1462298" y="367665"/>
                  </a:lnTo>
                  <a:lnTo>
                    <a:pt x="1471189" y="377190"/>
                  </a:lnTo>
                  <a:lnTo>
                    <a:pt x="1479763" y="386715"/>
                  </a:lnTo>
                  <a:lnTo>
                    <a:pt x="1488019" y="396875"/>
                  </a:lnTo>
                  <a:lnTo>
                    <a:pt x="1495958" y="407035"/>
                  </a:lnTo>
                  <a:lnTo>
                    <a:pt x="1504214" y="417512"/>
                  </a:lnTo>
                  <a:lnTo>
                    <a:pt x="1511517" y="428307"/>
                  </a:lnTo>
                  <a:lnTo>
                    <a:pt x="1519456" y="439420"/>
                  </a:lnTo>
                  <a:lnTo>
                    <a:pt x="1527077" y="450532"/>
                  </a:lnTo>
                  <a:lnTo>
                    <a:pt x="1534381" y="461962"/>
                  </a:lnTo>
                  <a:lnTo>
                    <a:pt x="1541367" y="473392"/>
                  </a:lnTo>
                  <a:lnTo>
                    <a:pt x="1548353" y="485775"/>
                  </a:lnTo>
                  <a:lnTo>
                    <a:pt x="1554704" y="497840"/>
                  </a:lnTo>
                  <a:lnTo>
                    <a:pt x="1561372" y="510222"/>
                  </a:lnTo>
                  <a:lnTo>
                    <a:pt x="1567405" y="523240"/>
                  </a:lnTo>
                  <a:lnTo>
                    <a:pt x="1573439" y="535940"/>
                  </a:lnTo>
                  <a:lnTo>
                    <a:pt x="1579155" y="548957"/>
                  </a:lnTo>
                  <a:lnTo>
                    <a:pt x="1584553" y="562610"/>
                  </a:lnTo>
                  <a:lnTo>
                    <a:pt x="1589634" y="576262"/>
                  </a:lnTo>
                  <a:lnTo>
                    <a:pt x="1594714" y="590232"/>
                  </a:lnTo>
                  <a:lnTo>
                    <a:pt x="1599160" y="604837"/>
                  </a:lnTo>
                  <a:lnTo>
                    <a:pt x="1603288" y="619125"/>
                  </a:lnTo>
                  <a:lnTo>
                    <a:pt x="1607416" y="634047"/>
                  </a:lnTo>
                  <a:lnTo>
                    <a:pt x="1610909" y="648970"/>
                  </a:lnTo>
                  <a:lnTo>
                    <a:pt x="1614085" y="664210"/>
                  </a:lnTo>
                  <a:lnTo>
                    <a:pt x="1617260" y="680085"/>
                  </a:lnTo>
                  <a:lnTo>
                    <a:pt x="1619800" y="695642"/>
                  </a:lnTo>
                  <a:lnTo>
                    <a:pt x="1622023" y="711835"/>
                  </a:lnTo>
                  <a:lnTo>
                    <a:pt x="1623928" y="728027"/>
                  </a:lnTo>
                  <a:lnTo>
                    <a:pt x="1625199" y="744537"/>
                  </a:lnTo>
                  <a:lnTo>
                    <a:pt x="1626469" y="761682"/>
                  </a:lnTo>
                  <a:lnTo>
                    <a:pt x="1627104" y="778827"/>
                  </a:lnTo>
                  <a:lnTo>
                    <a:pt x="1627104" y="795655"/>
                  </a:lnTo>
                  <a:lnTo>
                    <a:pt x="1626469" y="813117"/>
                  </a:lnTo>
                  <a:lnTo>
                    <a:pt x="1624564" y="830580"/>
                  </a:lnTo>
                  <a:lnTo>
                    <a:pt x="1622023" y="848360"/>
                  </a:lnTo>
                  <a:lnTo>
                    <a:pt x="1618848" y="866140"/>
                  </a:lnTo>
                  <a:lnTo>
                    <a:pt x="1615037" y="884555"/>
                  </a:lnTo>
                  <a:lnTo>
                    <a:pt x="1610274" y="902970"/>
                  </a:lnTo>
                  <a:lnTo>
                    <a:pt x="1604876" y="921702"/>
                  </a:lnTo>
                  <a:lnTo>
                    <a:pt x="1598842" y="940117"/>
                  </a:lnTo>
                  <a:lnTo>
                    <a:pt x="1591856" y="958850"/>
                  </a:lnTo>
                  <a:lnTo>
                    <a:pt x="1584553" y="977900"/>
                  </a:lnTo>
                  <a:lnTo>
                    <a:pt x="1576297" y="996950"/>
                  </a:lnTo>
                  <a:lnTo>
                    <a:pt x="1567723" y="1016635"/>
                  </a:lnTo>
                  <a:lnTo>
                    <a:pt x="1558832" y="1035685"/>
                  </a:lnTo>
                  <a:lnTo>
                    <a:pt x="1548670" y="1055052"/>
                  </a:lnTo>
                  <a:lnTo>
                    <a:pt x="1538509" y="1074420"/>
                  </a:lnTo>
                  <a:lnTo>
                    <a:pt x="1527395" y="1093787"/>
                  </a:lnTo>
                  <a:lnTo>
                    <a:pt x="1516280" y="1113155"/>
                  </a:lnTo>
                  <a:lnTo>
                    <a:pt x="1504531" y="1132522"/>
                  </a:lnTo>
                  <a:lnTo>
                    <a:pt x="1492147" y="1152207"/>
                  </a:lnTo>
                  <a:lnTo>
                    <a:pt x="1479445" y="1171575"/>
                  </a:lnTo>
                  <a:lnTo>
                    <a:pt x="1466426" y="1190625"/>
                  </a:lnTo>
                  <a:lnTo>
                    <a:pt x="1452771" y="1209992"/>
                  </a:lnTo>
                  <a:lnTo>
                    <a:pt x="1438799" y="1229042"/>
                  </a:lnTo>
                  <a:lnTo>
                    <a:pt x="1424510" y="1248410"/>
                  </a:lnTo>
                  <a:lnTo>
                    <a:pt x="1409903" y="1267142"/>
                  </a:lnTo>
                  <a:lnTo>
                    <a:pt x="1395296" y="1286192"/>
                  </a:lnTo>
                  <a:lnTo>
                    <a:pt x="1380054" y="1304925"/>
                  </a:lnTo>
                  <a:lnTo>
                    <a:pt x="1364494" y="1323340"/>
                  </a:lnTo>
                  <a:lnTo>
                    <a:pt x="1348616" y="1342072"/>
                  </a:lnTo>
                  <a:lnTo>
                    <a:pt x="1333057" y="1359852"/>
                  </a:lnTo>
                  <a:lnTo>
                    <a:pt x="1317179" y="1377950"/>
                  </a:lnTo>
                  <a:lnTo>
                    <a:pt x="1300667" y="1395730"/>
                  </a:lnTo>
                  <a:lnTo>
                    <a:pt x="1284472" y="1413192"/>
                  </a:lnTo>
                  <a:lnTo>
                    <a:pt x="1267960" y="1430337"/>
                  </a:lnTo>
                  <a:lnTo>
                    <a:pt x="1251448" y="1447482"/>
                  </a:lnTo>
                  <a:lnTo>
                    <a:pt x="1234300" y="1464310"/>
                  </a:lnTo>
                  <a:lnTo>
                    <a:pt x="1217788" y="1480820"/>
                  </a:lnTo>
                  <a:lnTo>
                    <a:pt x="1200958" y="1496695"/>
                  </a:lnTo>
                  <a:lnTo>
                    <a:pt x="1184128" y="1512252"/>
                  </a:lnTo>
                  <a:lnTo>
                    <a:pt x="1167298" y="1527810"/>
                  </a:lnTo>
                  <a:lnTo>
                    <a:pt x="1150150" y="1543050"/>
                  </a:lnTo>
                  <a:lnTo>
                    <a:pt x="1133638" y="1557655"/>
                  </a:lnTo>
                  <a:lnTo>
                    <a:pt x="1116808" y="1571625"/>
                  </a:lnTo>
                  <a:lnTo>
                    <a:pt x="1100296" y="1585595"/>
                  </a:lnTo>
                  <a:lnTo>
                    <a:pt x="1083783" y="1598930"/>
                  </a:lnTo>
                  <a:lnTo>
                    <a:pt x="1067271" y="1611947"/>
                  </a:lnTo>
                  <a:lnTo>
                    <a:pt x="1051076" y="1624647"/>
                  </a:lnTo>
                  <a:lnTo>
                    <a:pt x="1034881" y="1636395"/>
                  </a:lnTo>
                  <a:lnTo>
                    <a:pt x="1019004" y="1648142"/>
                  </a:lnTo>
                  <a:lnTo>
                    <a:pt x="1003444" y="1658937"/>
                  </a:lnTo>
                  <a:lnTo>
                    <a:pt x="988202" y="1669415"/>
                  </a:lnTo>
                  <a:lnTo>
                    <a:pt x="972960" y="1679575"/>
                  </a:lnTo>
                  <a:lnTo>
                    <a:pt x="957718" y="1688783"/>
                  </a:lnTo>
                  <a:lnTo>
                    <a:pt x="943428" y="1697990"/>
                  </a:lnTo>
                  <a:lnTo>
                    <a:pt x="929139" y="1706245"/>
                  </a:lnTo>
                  <a:lnTo>
                    <a:pt x="915167" y="1713865"/>
                  </a:lnTo>
                  <a:lnTo>
                    <a:pt x="901512" y="1720850"/>
                  </a:lnTo>
                  <a:lnTo>
                    <a:pt x="888493" y="1726883"/>
                  </a:lnTo>
                  <a:lnTo>
                    <a:pt x="875473" y="1732915"/>
                  </a:lnTo>
                  <a:lnTo>
                    <a:pt x="863407" y="1737678"/>
                  </a:lnTo>
                  <a:lnTo>
                    <a:pt x="851340" y="1742440"/>
                  </a:lnTo>
                  <a:lnTo>
                    <a:pt x="839908" y="1746250"/>
                  </a:lnTo>
                  <a:lnTo>
                    <a:pt x="829112" y="1749108"/>
                  </a:lnTo>
                  <a:lnTo>
                    <a:pt x="835145" y="1778953"/>
                  </a:lnTo>
                  <a:lnTo>
                    <a:pt x="839273" y="1797368"/>
                  </a:lnTo>
                  <a:lnTo>
                    <a:pt x="843719" y="1818323"/>
                  </a:lnTo>
                  <a:lnTo>
                    <a:pt x="849117" y="1841500"/>
                  </a:lnTo>
                  <a:lnTo>
                    <a:pt x="855468" y="1866265"/>
                  </a:lnTo>
                  <a:lnTo>
                    <a:pt x="862136" y="1892300"/>
                  </a:lnTo>
                  <a:lnTo>
                    <a:pt x="870075" y="1920558"/>
                  </a:lnTo>
                  <a:lnTo>
                    <a:pt x="878649" y="1949768"/>
                  </a:lnTo>
                  <a:lnTo>
                    <a:pt x="887858" y="1979930"/>
                  </a:lnTo>
                  <a:lnTo>
                    <a:pt x="898019" y="2010728"/>
                  </a:lnTo>
                  <a:lnTo>
                    <a:pt x="908816" y="2042478"/>
                  </a:lnTo>
                  <a:lnTo>
                    <a:pt x="920882" y="2074545"/>
                  </a:lnTo>
                  <a:lnTo>
                    <a:pt x="933902" y="2106613"/>
                  </a:lnTo>
                  <a:lnTo>
                    <a:pt x="940570" y="2122805"/>
                  </a:lnTo>
                  <a:lnTo>
                    <a:pt x="947556" y="2138998"/>
                  </a:lnTo>
                  <a:lnTo>
                    <a:pt x="954542" y="2155190"/>
                  </a:lnTo>
                  <a:lnTo>
                    <a:pt x="961846" y="2171383"/>
                  </a:lnTo>
                  <a:lnTo>
                    <a:pt x="969784" y="2187258"/>
                  </a:lnTo>
                  <a:lnTo>
                    <a:pt x="977723" y="2203133"/>
                  </a:lnTo>
                  <a:lnTo>
                    <a:pt x="985662" y="2219008"/>
                  </a:lnTo>
                  <a:lnTo>
                    <a:pt x="993918" y="2234565"/>
                  </a:lnTo>
                  <a:lnTo>
                    <a:pt x="1002492" y="2249805"/>
                  </a:lnTo>
                  <a:lnTo>
                    <a:pt x="1011383" y="2265045"/>
                  </a:lnTo>
                  <a:lnTo>
                    <a:pt x="1020274" y="2279650"/>
                  </a:lnTo>
                  <a:lnTo>
                    <a:pt x="1029801" y="2294573"/>
                  </a:lnTo>
                  <a:lnTo>
                    <a:pt x="1039327" y="2308860"/>
                  </a:lnTo>
                  <a:lnTo>
                    <a:pt x="1049488" y="2322830"/>
                  </a:lnTo>
                  <a:lnTo>
                    <a:pt x="1059650" y="2336483"/>
                  </a:lnTo>
                  <a:lnTo>
                    <a:pt x="1070129" y="2349818"/>
                  </a:lnTo>
                  <a:lnTo>
                    <a:pt x="1080608" y="2362835"/>
                  </a:lnTo>
                  <a:lnTo>
                    <a:pt x="1091404" y="2375218"/>
                  </a:lnTo>
                  <a:lnTo>
                    <a:pt x="1102518" y="2387283"/>
                  </a:lnTo>
                  <a:lnTo>
                    <a:pt x="1113950" y="2399030"/>
                  </a:lnTo>
                  <a:lnTo>
                    <a:pt x="1125699" y="2410143"/>
                  </a:lnTo>
                  <a:lnTo>
                    <a:pt x="1137766" y="2420620"/>
                  </a:lnTo>
                  <a:lnTo>
                    <a:pt x="1149833" y="2430780"/>
                  </a:lnTo>
                  <a:lnTo>
                    <a:pt x="1162535" y="2439988"/>
                  </a:lnTo>
                  <a:lnTo>
                    <a:pt x="1175554" y="2449195"/>
                  </a:lnTo>
                  <a:lnTo>
                    <a:pt x="1188256" y="2457450"/>
                  </a:lnTo>
                  <a:lnTo>
                    <a:pt x="1201593" y="2464753"/>
                  </a:lnTo>
                  <a:lnTo>
                    <a:pt x="1215565" y="2471738"/>
                  </a:lnTo>
                  <a:lnTo>
                    <a:pt x="1229219" y="2478088"/>
                  </a:lnTo>
                  <a:lnTo>
                    <a:pt x="1243826" y="2483485"/>
                  </a:lnTo>
                  <a:lnTo>
                    <a:pt x="1258116" y="2488565"/>
                  </a:lnTo>
                  <a:lnTo>
                    <a:pt x="1273358" y="2492693"/>
                  </a:lnTo>
                  <a:lnTo>
                    <a:pt x="1288283" y="2495868"/>
                  </a:lnTo>
                  <a:lnTo>
                    <a:pt x="1295904" y="2496820"/>
                  </a:lnTo>
                  <a:lnTo>
                    <a:pt x="1303842" y="2498090"/>
                  </a:lnTo>
                  <a:lnTo>
                    <a:pt x="1311781" y="2499043"/>
                  </a:lnTo>
                  <a:lnTo>
                    <a:pt x="1319720" y="2499678"/>
                  </a:lnTo>
                  <a:lnTo>
                    <a:pt x="1327658" y="2499995"/>
                  </a:lnTo>
                  <a:lnTo>
                    <a:pt x="1335597" y="2500630"/>
                  </a:lnTo>
                  <a:lnTo>
                    <a:pt x="1347981" y="2500630"/>
                  </a:lnTo>
                  <a:lnTo>
                    <a:pt x="1360048" y="2499678"/>
                  </a:lnTo>
                  <a:lnTo>
                    <a:pt x="1371797" y="2499043"/>
                  </a:lnTo>
                  <a:lnTo>
                    <a:pt x="1383229" y="2498090"/>
                  </a:lnTo>
                  <a:lnTo>
                    <a:pt x="1394660" y="2496185"/>
                  </a:lnTo>
                  <a:lnTo>
                    <a:pt x="1405457" y="2494280"/>
                  </a:lnTo>
                  <a:lnTo>
                    <a:pt x="1416254" y="2491740"/>
                  </a:lnTo>
                  <a:lnTo>
                    <a:pt x="1427050" y="2489200"/>
                  </a:lnTo>
                  <a:lnTo>
                    <a:pt x="1437529" y="2486343"/>
                  </a:lnTo>
                  <a:lnTo>
                    <a:pt x="1447691" y="2483168"/>
                  </a:lnTo>
                  <a:lnTo>
                    <a:pt x="1457217" y="2479358"/>
                  </a:lnTo>
                  <a:lnTo>
                    <a:pt x="1467061" y="2475230"/>
                  </a:lnTo>
                  <a:lnTo>
                    <a:pt x="1476587" y="2471103"/>
                  </a:lnTo>
                  <a:lnTo>
                    <a:pt x="1485479" y="2466658"/>
                  </a:lnTo>
                  <a:lnTo>
                    <a:pt x="1494370" y="2461578"/>
                  </a:lnTo>
                  <a:lnTo>
                    <a:pt x="1503261" y="2456498"/>
                  </a:lnTo>
                  <a:lnTo>
                    <a:pt x="1511517" y="2450783"/>
                  </a:lnTo>
                  <a:lnTo>
                    <a:pt x="1520409" y="2445068"/>
                  </a:lnTo>
                  <a:lnTo>
                    <a:pt x="1528347" y="2439353"/>
                  </a:lnTo>
                  <a:lnTo>
                    <a:pt x="1536286" y="2433003"/>
                  </a:lnTo>
                  <a:lnTo>
                    <a:pt x="1543907" y="2426335"/>
                  </a:lnTo>
                  <a:lnTo>
                    <a:pt x="1551528" y="2419668"/>
                  </a:lnTo>
                  <a:lnTo>
                    <a:pt x="1558832" y="2412365"/>
                  </a:lnTo>
                  <a:lnTo>
                    <a:pt x="1566135" y="2405063"/>
                  </a:lnTo>
                  <a:lnTo>
                    <a:pt x="1573121" y="2397760"/>
                  </a:lnTo>
                  <a:lnTo>
                    <a:pt x="1580107" y="2390140"/>
                  </a:lnTo>
                  <a:lnTo>
                    <a:pt x="1586776" y="2381885"/>
                  </a:lnTo>
                  <a:lnTo>
                    <a:pt x="1593444" y="2373948"/>
                  </a:lnTo>
                  <a:lnTo>
                    <a:pt x="1599478" y="2365375"/>
                  </a:lnTo>
                  <a:lnTo>
                    <a:pt x="1605828" y="2357120"/>
                  </a:lnTo>
                  <a:lnTo>
                    <a:pt x="1611544" y="2347913"/>
                  </a:lnTo>
                  <a:lnTo>
                    <a:pt x="1617895" y="2339023"/>
                  </a:lnTo>
                  <a:lnTo>
                    <a:pt x="1629327" y="2320608"/>
                  </a:lnTo>
                  <a:lnTo>
                    <a:pt x="1640123" y="2301558"/>
                  </a:lnTo>
                  <a:lnTo>
                    <a:pt x="1650285" y="2281873"/>
                  </a:lnTo>
                  <a:lnTo>
                    <a:pt x="1660129" y="2261870"/>
                  </a:lnTo>
                  <a:lnTo>
                    <a:pt x="1669655" y="2241233"/>
                  </a:lnTo>
                  <a:lnTo>
                    <a:pt x="1678546" y="2219960"/>
                  </a:lnTo>
                  <a:lnTo>
                    <a:pt x="1687120" y="2198370"/>
                  </a:lnTo>
                  <a:lnTo>
                    <a:pt x="1695376" y="2176463"/>
                  </a:lnTo>
                  <a:lnTo>
                    <a:pt x="1703315" y="2154555"/>
                  </a:lnTo>
                  <a:lnTo>
                    <a:pt x="1710936" y="2132330"/>
                  </a:lnTo>
                  <a:lnTo>
                    <a:pt x="1718557" y="2110105"/>
                  </a:lnTo>
                  <a:lnTo>
                    <a:pt x="1725543" y="2087245"/>
                  </a:lnTo>
                  <a:lnTo>
                    <a:pt x="1739833" y="2042478"/>
                  </a:lnTo>
                  <a:lnTo>
                    <a:pt x="1752852" y="1997393"/>
                  </a:lnTo>
                  <a:lnTo>
                    <a:pt x="1764601" y="1958340"/>
                  </a:lnTo>
                  <a:lnTo>
                    <a:pt x="1776350" y="1920240"/>
                  </a:lnTo>
                  <a:lnTo>
                    <a:pt x="1788100" y="1883093"/>
                  </a:lnTo>
                  <a:lnTo>
                    <a:pt x="1794450" y="1864995"/>
                  </a:lnTo>
                  <a:lnTo>
                    <a:pt x="1800802" y="1847850"/>
                  </a:lnTo>
                  <a:lnTo>
                    <a:pt x="1806835" y="1830705"/>
                  </a:lnTo>
                  <a:lnTo>
                    <a:pt x="1813821" y="1814195"/>
                  </a:lnTo>
                  <a:lnTo>
                    <a:pt x="1820172" y="1798320"/>
                  </a:lnTo>
                  <a:lnTo>
                    <a:pt x="1827475" y="1783080"/>
                  </a:lnTo>
                  <a:lnTo>
                    <a:pt x="1834461" y="1768475"/>
                  </a:lnTo>
                  <a:lnTo>
                    <a:pt x="1842082" y="1754505"/>
                  </a:lnTo>
                  <a:lnTo>
                    <a:pt x="1849704" y="1741170"/>
                  </a:lnTo>
                  <a:lnTo>
                    <a:pt x="1857960" y="1728470"/>
                  </a:lnTo>
                  <a:lnTo>
                    <a:pt x="1864946" y="1718628"/>
                  </a:lnTo>
                  <a:lnTo>
                    <a:pt x="1871614" y="1709103"/>
                  </a:lnTo>
                  <a:lnTo>
                    <a:pt x="1878918" y="1699578"/>
                  </a:lnTo>
                  <a:lnTo>
                    <a:pt x="1885586" y="1691005"/>
                  </a:lnTo>
                  <a:lnTo>
                    <a:pt x="1892890" y="1682433"/>
                  </a:lnTo>
                  <a:lnTo>
                    <a:pt x="1899558" y="1674495"/>
                  </a:lnTo>
                  <a:lnTo>
                    <a:pt x="1906862" y="1666557"/>
                  </a:lnTo>
                  <a:lnTo>
                    <a:pt x="1914165" y="1659572"/>
                  </a:lnTo>
                  <a:lnTo>
                    <a:pt x="1920834" y="1652270"/>
                  </a:lnTo>
                  <a:lnTo>
                    <a:pt x="1928137" y="1645285"/>
                  </a:lnTo>
                  <a:lnTo>
                    <a:pt x="1935441" y="1638935"/>
                  </a:lnTo>
                  <a:lnTo>
                    <a:pt x="1942109" y="1632902"/>
                  </a:lnTo>
                  <a:lnTo>
                    <a:pt x="1949413" y="1627187"/>
                  </a:lnTo>
                  <a:lnTo>
                    <a:pt x="1956081" y="1621790"/>
                  </a:lnTo>
                  <a:lnTo>
                    <a:pt x="1970053" y="1611312"/>
                  </a:lnTo>
                  <a:lnTo>
                    <a:pt x="1983708" y="1602105"/>
                  </a:lnTo>
                  <a:lnTo>
                    <a:pt x="1997680" y="1594485"/>
                  </a:lnTo>
                  <a:lnTo>
                    <a:pt x="2010699" y="1587182"/>
                  </a:lnTo>
                  <a:lnTo>
                    <a:pt x="2024036" y="1581150"/>
                  </a:lnTo>
                  <a:lnTo>
                    <a:pt x="2036738" y="1575752"/>
                  </a:lnTo>
                  <a:lnTo>
                    <a:pt x="2049440" y="1571307"/>
                  </a:lnTo>
                  <a:lnTo>
                    <a:pt x="2061506" y="1567497"/>
                  </a:lnTo>
                  <a:lnTo>
                    <a:pt x="2073256" y="1564640"/>
                  </a:lnTo>
                  <a:lnTo>
                    <a:pt x="2085005" y="1562100"/>
                  </a:lnTo>
                  <a:lnTo>
                    <a:pt x="2096119" y="1560195"/>
                  </a:lnTo>
                  <a:lnTo>
                    <a:pt x="2106598" y="1559242"/>
                  </a:lnTo>
                  <a:lnTo>
                    <a:pt x="2116442" y="1557972"/>
                  </a:lnTo>
                  <a:lnTo>
                    <a:pt x="2125968" y="1557655"/>
                  </a:lnTo>
                  <a:lnTo>
                    <a:pt x="2134860" y="1557655"/>
                  </a:lnTo>
                  <a:lnTo>
                    <a:pt x="2143116" y="1557972"/>
                  </a:lnTo>
                  <a:lnTo>
                    <a:pt x="2150737" y="1558290"/>
                  </a:lnTo>
                  <a:lnTo>
                    <a:pt x="2157723" y="1559242"/>
                  </a:lnTo>
                  <a:lnTo>
                    <a:pt x="2162839" y="1559781"/>
                  </a:lnTo>
                  <a:lnTo>
                    <a:pt x="2167906" y="1548627"/>
                  </a:lnTo>
                  <a:lnTo>
                    <a:pt x="2174894" y="1534961"/>
                  </a:lnTo>
                  <a:lnTo>
                    <a:pt x="2182518" y="1521930"/>
                  </a:lnTo>
                  <a:lnTo>
                    <a:pt x="2190777" y="1508900"/>
                  </a:lnTo>
                  <a:lnTo>
                    <a:pt x="2199354" y="1496822"/>
                  </a:lnTo>
                  <a:lnTo>
                    <a:pt x="2208566" y="1484745"/>
                  </a:lnTo>
                  <a:lnTo>
                    <a:pt x="2218731" y="1473304"/>
                  </a:lnTo>
                  <a:lnTo>
                    <a:pt x="2229214" y="1462498"/>
                  </a:lnTo>
                  <a:lnTo>
                    <a:pt x="2240015" y="1452010"/>
                  </a:lnTo>
                  <a:lnTo>
                    <a:pt x="2251450" y="1442157"/>
                  </a:lnTo>
                  <a:lnTo>
                    <a:pt x="2263204" y="1432623"/>
                  </a:lnTo>
                  <a:lnTo>
                    <a:pt x="2275593" y="1424042"/>
                  </a:lnTo>
                  <a:lnTo>
                    <a:pt x="2288617" y="1415778"/>
                  </a:lnTo>
                  <a:lnTo>
                    <a:pt x="2301958" y="1408151"/>
                  </a:lnTo>
                  <a:lnTo>
                    <a:pt x="2315300" y="1401158"/>
                  </a:lnTo>
                  <a:lnTo>
                    <a:pt x="2329277" y="1394802"/>
                  </a:lnTo>
                  <a:lnTo>
                    <a:pt x="2343572" y="1389081"/>
                  </a:lnTo>
                  <a:lnTo>
                    <a:pt x="2358184" y="1383996"/>
                  </a:lnTo>
                  <a:lnTo>
                    <a:pt x="2373114" y="1380182"/>
                  </a:lnTo>
                  <a:lnTo>
                    <a:pt x="2388680" y="1376686"/>
                  </a:lnTo>
                  <a:lnTo>
                    <a:pt x="2403927" y="1373508"/>
                  </a:lnTo>
                  <a:lnTo>
                    <a:pt x="2419493" y="1371919"/>
                  </a:lnTo>
                  <a:lnTo>
                    <a:pt x="2435693" y="1370330"/>
                  </a:lnTo>
                  <a:lnTo>
                    <a:pt x="2451894" y="1370012"/>
                  </a:lnTo>
                  <a:lnTo>
                    <a:pt x="2468095" y="1370330"/>
                  </a:lnTo>
                  <a:lnTo>
                    <a:pt x="2484295" y="1371919"/>
                  </a:lnTo>
                  <a:lnTo>
                    <a:pt x="2499861" y="1373508"/>
                  </a:lnTo>
                  <a:lnTo>
                    <a:pt x="2515426" y="1376686"/>
                  </a:lnTo>
                  <a:lnTo>
                    <a:pt x="2530674" y="1380182"/>
                  </a:lnTo>
                  <a:lnTo>
                    <a:pt x="2545286" y="1383996"/>
                  </a:lnTo>
                  <a:lnTo>
                    <a:pt x="2560216" y="1389081"/>
                  </a:lnTo>
                  <a:lnTo>
                    <a:pt x="2574511" y="1394802"/>
                  </a:lnTo>
                  <a:lnTo>
                    <a:pt x="2588488" y="1401158"/>
                  </a:lnTo>
                  <a:lnTo>
                    <a:pt x="2601830" y="1408151"/>
                  </a:lnTo>
                  <a:lnTo>
                    <a:pt x="2615171" y="1415778"/>
                  </a:lnTo>
                  <a:lnTo>
                    <a:pt x="2628195" y="1424042"/>
                  </a:lnTo>
                  <a:lnTo>
                    <a:pt x="2640267" y="1432623"/>
                  </a:lnTo>
                  <a:lnTo>
                    <a:pt x="2652338" y="1442157"/>
                  </a:lnTo>
                  <a:lnTo>
                    <a:pt x="2663773" y="1452010"/>
                  </a:lnTo>
                  <a:lnTo>
                    <a:pt x="2674574" y="1462498"/>
                  </a:lnTo>
                  <a:lnTo>
                    <a:pt x="2685057" y="1473304"/>
                  </a:lnTo>
                  <a:lnTo>
                    <a:pt x="2694904" y="1484745"/>
                  </a:lnTo>
                  <a:lnTo>
                    <a:pt x="2704434" y="1496822"/>
                  </a:lnTo>
                  <a:lnTo>
                    <a:pt x="2713011" y="1508900"/>
                  </a:lnTo>
                  <a:lnTo>
                    <a:pt x="2721270" y="1521930"/>
                  </a:lnTo>
                  <a:lnTo>
                    <a:pt x="2728894" y="1534961"/>
                  </a:lnTo>
                  <a:lnTo>
                    <a:pt x="2735565" y="1548627"/>
                  </a:lnTo>
                  <a:lnTo>
                    <a:pt x="2742236" y="1562611"/>
                  </a:lnTo>
                  <a:lnTo>
                    <a:pt x="2747953" y="1576913"/>
                  </a:lnTo>
                  <a:lnTo>
                    <a:pt x="2752718" y="1591533"/>
                  </a:lnTo>
                  <a:lnTo>
                    <a:pt x="2756848" y="1606471"/>
                  </a:lnTo>
                  <a:lnTo>
                    <a:pt x="2760660" y="1621726"/>
                  </a:lnTo>
                  <a:lnTo>
                    <a:pt x="2763519" y="1636981"/>
                  </a:lnTo>
                  <a:lnTo>
                    <a:pt x="2765107" y="1652872"/>
                  </a:lnTo>
                  <a:lnTo>
                    <a:pt x="2766695" y="1669081"/>
                  </a:lnTo>
                  <a:lnTo>
                    <a:pt x="2767013" y="1685290"/>
                  </a:lnTo>
                  <a:lnTo>
                    <a:pt x="2766695" y="1701499"/>
                  </a:lnTo>
                  <a:lnTo>
                    <a:pt x="2765107" y="1717390"/>
                  </a:lnTo>
                  <a:lnTo>
                    <a:pt x="2763519" y="1733281"/>
                  </a:lnTo>
                  <a:lnTo>
                    <a:pt x="2760660" y="1748854"/>
                  </a:lnTo>
                  <a:lnTo>
                    <a:pt x="2756848" y="1764110"/>
                  </a:lnTo>
                  <a:lnTo>
                    <a:pt x="2752718" y="1779047"/>
                  </a:lnTo>
                  <a:lnTo>
                    <a:pt x="2747953" y="1793667"/>
                  </a:lnTo>
                  <a:lnTo>
                    <a:pt x="2742236" y="1807969"/>
                  </a:lnTo>
                  <a:lnTo>
                    <a:pt x="2735565" y="1821635"/>
                  </a:lnTo>
                  <a:lnTo>
                    <a:pt x="2728894" y="1835619"/>
                  </a:lnTo>
                  <a:lnTo>
                    <a:pt x="2721270" y="1848650"/>
                  </a:lnTo>
                  <a:lnTo>
                    <a:pt x="2713011" y="1861363"/>
                  </a:lnTo>
                  <a:lnTo>
                    <a:pt x="2704434" y="1874075"/>
                  </a:lnTo>
                  <a:lnTo>
                    <a:pt x="2694904" y="1885835"/>
                  </a:lnTo>
                  <a:lnTo>
                    <a:pt x="2685057" y="1896959"/>
                  </a:lnTo>
                  <a:lnTo>
                    <a:pt x="2674574" y="1908082"/>
                  </a:lnTo>
                  <a:lnTo>
                    <a:pt x="2663773" y="1918570"/>
                  </a:lnTo>
                  <a:lnTo>
                    <a:pt x="2652338" y="1928423"/>
                  </a:lnTo>
                  <a:lnTo>
                    <a:pt x="2640267" y="1937640"/>
                  </a:lnTo>
                  <a:lnTo>
                    <a:pt x="2628195" y="1946538"/>
                  </a:lnTo>
                  <a:lnTo>
                    <a:pt x="2615171" y="1955120"/>
                  </a:lnTo>
                  <a:lnTo>
                    <a:pt x="2601830" y="1962430"/>
                  </a:lnTo>
                  <a:lnTo>
                    <a:pt x="2588488" y="1969422"/>
                  </a:lnTo>
                  <a:lnTo>
                    <a:pt x="2574511" y="1975778"/>
                  </a:lnTo>
                  <a:lnTo>
                    <a:pt x="2560216" y="1981181"/>
                  </a:lnTo>
                  <a:lnTo>
                    <a:pt x="2545286" y="1986266"/>
                  </a:lnTo>
                  <a:lnTo>
                    <a:pt x="2530674" y="1990716"/>
                  </a:lnTo>
                  <a:lnTo>
                    <a:pt x="2515426" y="1994212"/>
                  </a:lnTo>
                  <a:lnTo>
                    <a:pt x="2499861" y="1996754"/>
                  </a:lnTo>
                  <a:lnTo>
                    <a:pt x="2484295" y="1998979"/>
                  </a:lnTo>
                  <a:lnTo>
                    <a:pt x="2468095" y="1999932"/>
                  </a:lnTo>
                  <a:lnTo>
                    <a:pt x="2451894" y="2000250"/>
                  </a:lnTo>
                  <a:lnTo>
                    <a:pt x="2435693" y="1999932"/>
                  </a:lnTo>
                  <a:lnTo>
                    <a:pt x="2419493" y="1998979"/>
                  </a:lnTo>
                  <a:lnTo>
                    <a:pt x="2403927" y="1996754"/>
                  </a:lnTo>
                  <a:lnTo>
                    <a:pt x="2388680" y="1994212"/>
                  </a:lnTo>
                  <a:lnTo>
                    <a:pt x="2373114" y="1990716"/>
                  </a:lnTo>
                  <a:lnTo>
                    <a:pt x="2358184" y="1986266"/>
                  </a:lnTo>
                  <a:lnTo>
                    <a:pt x="2343572" y="1981181"/>
                  </a:lnTo>
                  <a:lnTo>
                    <a:pt x="2329277" y="1975778"/>
                  </a:lnTo>
                  <a:lnTo>
                    <a:pt x="2315300" y="1969422"/>
                  </a:lnTo>
                  <a:lnTo>
                    <a:pt x="2301958" y="1962430"/>
                  </a:lnTo>
                  <a:lnTo>
                    <a:pt x="2288617" y="1955120"/>
                  </a:lnTo>
                  <a:lnTo>
                    <a:pt x="2275593" y="1946538"/>
                  </a:lnTo>
                  <a:lnTo>
                    <a:pt x="2263204" y="1937640"/>
                  </a:lnTo>
                  <a:lnTo>
                    <a:pt x="2251450" y="1928423"/>
                  </a:lnTo>
                  <a:lnTo>
                    <a:pt x="2240015" y="1918570"/>
                  </a:lnTo>
                  <a:lnTo>
                    <a:pt x="2229214" y="1908082"/>
                  </a:lnTo>
                  <a:lnTo>
                    <a:pt x="2218731" y="1896959"/>
                  </a:lnTo>
                  <a:lnTo>
                    <a:pt x="2208566" y="1885835"/>
                  </a:lnTo>
                  <a:lnTo>
                    <a:pt x="2199354" y="1874075"/>
                  </a:lnTo>
                  <a:lnTo>
                    <a:pt x="2190777" y="1861363"/>
                  </a:lnTo>
                  <a:lnTo>
                    <a:pt x="2182518" y="1848650"/>
                  </a:lnTo>
                  <a:lnTo>
                    <a:pt x="2174894" y="1835619"/>
                  </a:lnTo>
                  <a:lnTo>
                    <a:pt x="2167906" y="1821635"/>
                  </a:lnTo>
                  <a:lnTo>
                    <a:pt x="2161553" y="1807969"/>
                  </a:lnTo>
                  <a:lnTo>
                    <a:pt x="2155835" y="1793667"/>
                  </a:lnTo>
                  <a:lnTo>
                    <a:pt x="2151070" y="1779047"/>
                  </a:lnTo>
                  <a:lnTo>
                    <a:pt x="2146940" y="1764110"/>
                  </a:lnTo>
                  <a:lnTo>
                    <a:pt x="2143128" y="1748854"/>
                  </a:lnTo>
                  <a:lnTo>
                    <a:pt x="2140269" y="1733281"/>
                  </a:lnTo>
                  <a:lnTo>
                    <a:pt x="2138363" y="1717390"/>
                  </a:lnTo>
                  <a:lnTo>
                    <a:pt x="2137093" y="1701499"/>
                  </a:lnTo>
                  <a:lnTo>
                    <a:pt x="2136775" y="1685290"/>
                  </a:lnTo>
                  <a:lnTo>
                    <a:pt x="2137093" y="1669081"/>
                  </a:lnTo>
                  <a:lnTo>
                    <a:pt x="2138363" y="1652872"/>
                  </a:lnTo>
                  <a:lnTo>
                    <a:pt x="2140269" y="1636981"/>
                  </a:lnTo>
                  <a:lnTo>
                    <a:pt x="2140522" y="1635629"/>
                  </a:lnTo>
                  <a:lnTo>
                    <a:pt x="2137718" y="1635442"/>
                  </a:lnTo>
                  <a:lnTo>
                    <a:pt x="2126603" y="1635442"/>
                  </a:lnTo>
                  <a:lnTo>
                    <a:pt x="2120252" y="1635760"/>
                  </a:lnTo>
                  <a:lnTo>
                    <a:pt x="2113584" y="1636395"/>
                  </a:lnTo>
                  <a:lnTo>
                    <a:pt x="2106598" y="1637030"/>
                  </a:lnTo>
                  <a:lnTo>
                    <a:pt x="2098977" y="1638617"/>
                  </a:lnTo>
                  <a:lnTo>
                    <a:pt x="2091038" y="1640522"/>
                  </a:lnTo>
                  <a:lnTo>
                    <a:pt x="2082782" y="1642427"/>
                  </a:lnTo>
                  <a:lnTo>
                    <a:pt x="2074208" y="1644967"/>
                  </a:lnTo>
                  <a:lnTo>
                    <a:pt x="2065000" y="1648142"/>
                  </a:lnTo>
                  <a:lnTo>
                    <a:pt x="2056108" y="1652270"/>
                  </a:lnTo>
                  <a:lnTo>
                    <a:pt x="2046899" y="1656715"/>
                  </a:lnTo>
                  <a:lnTo>
                    <a:pt x="2037055" y="1661477"/>
                  </a:lnTo>
                  <a:lnTo>
                    <a:pt x="2026894" y="1667192"/>
                  </a:lnTo>
                  <a:lnTo>
                    <a:pt x="2017050" y="1673860"/>
                  </a:lnTo>
                  <a:lnTo>
                    <a:pt x="2006889" y="1681163"/>
                  </a:lnTo>
                  <a:lnTo>
                    <a:pt x="1996410" y="1689418"/>
                  </a:lnTo>
                  <a:lnTo>
                    <a:pt x="1985931" y="1698308"/>
                  </a:lnTo>
                  <a:lnTo>
                    <a:pt x="1975452" y="1707833"/>
                  </a:lnTo>
                  <a:lnTo>
                    <a:pt x="1965290" y="1718628"/>
                  </a:lnTo>
                  <a:lnTo>
                    <a:pt x="1954494" y="1730693"/>
                  </a:lnTo>
                  <a:lnTo>
                    <a:pt x="1943697" y="1743710"/>
                  </a:lnTo>
                  <a:lnTo>
                    <a:pt x="1932900" y="1757680"/>
                  </a:lnTo>
                  <a:lnTo>
                    <a:pt x="1922422" y="1772285"/>
                  </a:lnTo>
                  <a:lnTo>
                    <a:pt x="1915436" y="1783080"/>
                  </a:lnTo>
                  <a:lnTo>
                    <a:pt x="1908767" y="1794510"/>
                  </a:lnTo>
                  <a:lnTo>
                    <a:pt x="1902098" y="1806893"/>
                  </a:lnTo>
                  <a:lnTo>
                    <a:pt x="1895748" y="1820228"/>
                  </a:lnTo>
                  <a:lnTo>
                    <a:pt x="1889714" y="1833880"/>
                  </a:lnTo>
                  <a:lnTo>
                    <a:pt x="1883998" y="1848485"/>
                  </a:lnTo>
                  <a:lnTo>
                    <a:pt x="1877648" y="1863725"/>
                  </a:lnTo>
                  <a:lnTo>
                    <a:pt x="1871932" y="1879600"/>
                  </a:lnTo>
                  <a:lnTo>
                    <a:pt x="1866216" y="1895793"/>
                  </a:lnTo>
                  <a:lnTo>
                    <a:pt x="1860818" y="1912303"/>
                  </a:lnTo>
                  <a:lnTo>
                    <a:pt x="1849704" y="1946593"/>
                  </a:lnTo>
                  <a:lnTo>
                    <a:pt x="1838589" y="1982788"/>
                  </a:lnTo>
                  <a:lnTo>
                    <a:pt x="1827793" y="2019618"/>
                  </a:lnTo>
                  <a:lnTo>
                    <a:pt x="1813503" y="2066925"/>
                  </a:lnTo>
                  <a:lnTo>
                    <a:pt x="1798579" y="2115185"/>
                  </a:lnTo>
                  <a:lnTo>
                    <a:pt x="1790640" y="2139633"/>
                  </a:lnTo>
                  <a:lnTo>
                    <a:pt x="1782701" y="2163445"/>
                  </a:lnTo>
                  <a:lnTo>
                    <a:pt x="1774128" y="2187893"/>
                  </a:lnTo>
                  <a:lnTo>
                    <a:pt x="1765554" y="2212023"/>
                  </a:lnTo>
                  <a:lnTo>
                    <a:pt x="1756345" y="2235835"/>
                  </a:lnTo>
                  <a:lnTo>
                    <a:pt x="1746501" y="2259648"/>
                  </a:lnTo>
                  <a:lnTo>
                    <a:pt x="1736340" y="2282825"/>
                  </a:lnTo>
                  <a:lnTo>
                    <a:pt x="1725543" y="2306003"/>
                  </a:lnTo>
                  <a:lnTo>
                    <a:pt x="1714429" y="2328228"/>
                  </a:lnTo>
                  <a:lnTo>
                    <a:pt x="1702680" y="2350135"/>
                  </a:lnTo>
                  <a:lnTo>
                    <a:pt x="1696011" y="2360930"/>
                  </a:lnTo>
                  <a:lnTo>
                    <a:pt x="1689978" y="2371725"/>
                  </a:lnTo>
                  <a:lnTo>
                    <a:pt x="1683627" y="2382203"/>
                  </a:lnTo>
                  <a:lnTo>
                    <a:pt x="1676641" y="2392363"/>
                  </a:lnTo>
                  <a:lnTo>
                    <a:pt x="1669973" y="2402205"/>
                  </a:lnTo>
                  <a:lnTo>
                    <a:pt x="1662669" y="2412365"/>
                  </a:lnTo>
                  <a:lnTo>
                    <a:pt x="1655366" y="2422208"/>
                  </a:lnTo>
                  <a:lnTo>
                    <a:pt x="1648380" y="2431415"/>
                  </a:lnTo>
                  <a:lnTo>
                    <a:pt x="1640441" y="2440940"/>
                  </a:lnTo>
                  <a:lnTo>
                    <a:pt x="1632820" y="2449830"/>
                  </a:lnTo>
                  <a:lnTo>
                    <a:pt x="1624564" y="2458720"/>
                  </a:lnTo>
                  <a:lnTo>
                    <a:pt x="1616307" y="2467293"/>
                  </a:lnTo>
                  <a:lnTo>
                    <a:pt x="1608051" y="2475548"/>
                  </a:lnTo>
                  <a:lnTo>
                    <a:pt x="1599478" y="2483485"/>
                  </a:lnTo>
                  <a:lnTo>
                    <a:pt x="1590586" y="2491423"/>
                  </a:lnTo>
                  <a:lnTo>
                    <a:pt x="1581060" y="2499043"/>
                  </a:lnTo>
                  <a:lnTo>
                    <a:pt x="1571851" y="2506345"/>
                  </a:lnTo>
                  <a:lnTo>
                    <a:pt x="1562007" y="2513013"/>
                  </a:lnTo>
                  <a:lnTo>
                    <a:pt x="1552163" y="2519998"/>
                  </a:lnTo>
                  <a:lnTo>
                    <a:pt x="1542319" y="2526030"/>
                  </a:lnTo>
                  <a:lnTo>
                    <a:pt x="1531840" y="2532063"/>
                  </a:lnTo>
                  <a:lnTo>
                    <a:pt x="1521044" y="2537778"/>
                  </a:lnTo>
                  <a:lnTo>
                    <a:pt x="1510247" y="2543175"/>
                  </a:lnTo>
                  <a:lnTo>
                    <a:pt x="1499133" y="2547938"/>
                  </a:lnTo>
                  <a:lnTo>
                    <a:pt x="1487701" y="2552700"/>
                  </a:lnTo>
                  <a:lnTo>
                    <a:pt x="1475635" y="2556828"/>
                  </a:lnTo>
                  <a:lnTo>
                    <a:pt x="1463886" y="2560955"/>
                  </a:lnTo>
                  <a:lnTo>
                    <a:pt x="1451501" y="2564448"/>
                  </a:lnTo>
                  <a:lnTo>
                    <a:pt x="1439117" y="2567623"/>
                  </a:lnTo>
                  <a:lnTo>
                    <a:pt x="1426098" y="2570480"/>
                  </a:lnTo>
                  <a:lnTo>
                    <a:pt x="1412761" y="2572703"/>
                  </a:lnTo>
                  <a:lnTo>
                    <a:pt x="1399106" y="2574925"/>
                  </a:lnTo>
                  <a:lnTo>
                    <a:pt x="1385452" y="2576513"/>
                  </a:lnTo>
                  <a:lnTo>
                    <a:pt x="1371480" y="2577465"/>
                  </a:lnTo>
                  <a:lnTo>
                    <a:pt x="1356555" y="2578100"/>
                  </a:lnTo>
                  <a:lnTo>
                    <a:pt x="1341948" y="2578100"/>
                  </a:lnTo>
                  <a:lnTo>
                    <a:pt x="1334327" y="2578100"/>
                  </a:lnTo>
                  <a:lnTo>
                    <a:pt x="1324165" y="2578100"/>
                  </a:lnTo>
                  <a:lnTo>
                    <a:pt x="1314322" y="2577465"/>
                  </a:lnTo>
                  <a:lnTo>
                    <a:pt x="1304478" y="2576830"/>
                  </a:lnTo>
                  <a:lnTo>
                    <a:pt x="1294951" y="2575560"/>
                  </a:lnTo>
                  <a:lnTo>
                    <a:pt x="1285107" y="2574290"/>
                  </a:lnTo>
                  <a:lnTo>
                    <a:pt x="1275898" y="2572703"/>
                  </a:lnTo>
                  <a:lnTo>
                    <a:pt x="1266372" y="2571115"/>
                  </a:lnTo>
                  <a:lnTo>
                    <a:pt x="1257163" y="2568893"/>
                  </a:lnTo>
                  <a:lnTo>
                    <a:pt x="1247637" y="2566670"/>
                  </a:lnTo>
                  <a:lnTo>
                    <a:pt x="1238746" y="2564130"/>
                  </a:lnTo>
                  <a:lnTo>
                    <a:pt x="1229854" y="2561273"/>
                  </a:lnTo>
                  <a:lnTo>
                    <a:pt x="1220646" y="2558415"/>
                  </a:lnTo>
                  <a:lnTo>
                    <a:pt x="1212072" y="2555240"/>
                  </a:lnTo>
                  <a:lnTo>
                    <a:pt x="1203498" y="2552065"/>
                  </a:lnTo>
                  <a:lnTo>
                    <a:pt x="1194924" y="2548255"/>
                  </a:lnTo>
                  <a:lnTo>
                    <a:pt x="1186351" y="2544445"/>
                  </a:lnTo>
                  <a:lnTo>
                    <a:pt x="1178094" y="2540318"/>
                  </a:lnTo>
                  <a:lnTo>
                    <a:pt x="1169521" y="2536190"/>
                  </a:lnTo>
                  <a:lnTo>
                    <a:pt x="1161264" y="2531745"/>
                  </a:lnTo>
                  <a:lnTo>
                    <a:pt x="1153008" y="2526983"/>
                  </a:lnTo>
                  <a:lnTo>
                    <a:pt x="1137449" y="2517458"/>
                  </a:lnTo>
                  <a:lnTo>
                    <a:pt x="1121889" y="2506980"/>
                  </a:lnTo>
                  <a:lnTo>
                    <a:pt x="1106647" y="2495868"/>
                  </a:lnTo>
                  <a:lnTo>
                    <a:pt x="1092040" y="2484120"/>
                  </a:lnTo>
                  <a:lnTo>
                    <a:pt x="1077750" y="2471420"/>
                  </a:lnTo>
                  <a:lnTo>
                    <a:pt x="1063460" y="2458403"/>
                  </a:lnTo>
                  <a:lnTo>
                    <a:pt x="1049806" y="2444750"/>
                  </a:lnTo>
                  <a:lnTo>
                    <a:pt x="1036469" y="2430780"/>
                  </a:lnTo>
                  <a:lnTo>
                    <a:pt x="1023767" y="2415858"/>
                  </a:lnTo>
                  <a:lnTo>
                    <a:pt x="1011065" y="2400935"/>
                  </a:lnTo>
                  <a:lnTo>
                    <a:pt x="998999" y="2385378"/>
                  </a:lnTo>
                  <a:lnTo>
                    <a:pt x="986932" y="2369503"/>
                  </a:lnTo>
                  <a:lnTo>
                    <a:pt x="975500" y="2352993"/>
                  </a:lnTo>
                  <a:lnTo>
                    <a:pt x="964386" y="2336483"/>
                  </a:lnTo>
                  <a:lnTo>
                    <a:pt x="953272" y="2319655"/>
                  </a:lnTo>
                  <a:lnTo>
                    <a:pt x="942793" y="2302510"/>
                  </a:lnTo>
                  <a:lnTo>
                    <a:pt x="932632" y="2284730"/>
                  </a:lnTo>
                  <a:lnTo>
                    <a:pt x="922470" y="2266633"/>
                  </a:lnTo>
                  <a:lnTo>
                    <a:pt x="913261" y="2249170"/>
                  </a:lnTo>
                  <a:lnTo>
                    <a:pt x="904052" y="2230755"/>
                  </a:lnTo>
                  <a:lnTo>
                    <a:pt x="894844" y="2212975"/>
                  </a:lnTo>
                  <a:lnTo>
                    <a:pt x="886270" y="2194560"/>
                  </a:lnTo>
                  <a:lnTo>
                    <a:pt x="878014" y="2176145"/>
                  </a:lnTo>
                  <a:lnTo>
                    <a:pt x="870075" y="2157413"/>
                  </a:lnTo>
                  <a:lnTo>
                    <a:pt x="862136" y="2138998"/>
                  </a:lnTo>
                  <a:lnTo>
                    <a:pt x="854515" y="2120900"/>
                  </a:lnTo>
                  <a:lnTo>
                    <a:pt x="847529" y="2102485"/>
                  </a:lnTo>
                  <a:lnTo>
                    <a:pt x="840543" y="2084388"/>
                  </a:lnTo>
                  <a:lnTo>
                    <a:pt x="827524" y="2048193"/>
                  </a:lnTo>
                  <a:lnTo>
                    <a:pt x="816092" y="2012950"/>
                  </a:lnTo>
                  <a:lnTo>
                    <a:pt x="805296" y="1978660"/>
                  </a:lnTo>
                  <a:lnTo>
                    <a:pt x="795769" y="1945640"/>
                  </a:lnTo>
                  <a:lnTo>
                    <a:pt x="786561" y="1914525"/>
                  </a:lnTo>
                  <a:lnTo>
                    <a:pt x="779257" y="1884680"/>
                  </a:lnTo>
                  <a:lnTo>
                    <a:pt x="772271" y="1856423"/>
                  </a:lnTo>
                  <a:lnTo>
                    <a:pt x="766238" y="1831023"/>
                  </a:lnTo>
                  <a:lnTo>
                    <a:pt x="761157" y="1807845"/>
                  </a:lnTo>
                  <a:lnTo>
                    <a:pt x="757029" y="1787843"/>
                  </a:lnTo>
                  <a:lnTo>
                    <a:pt x="753536" y="1770698"/>
                  </a:lnTo>
                  <a:lnTo>
                    <a:pt x="749408" y="1746250"/>
                  </a:lnTo>
                  <a:lnTo>
                    <a:pt x="739246" y="1742758"/>
                  </a:lnTo>
                  <a:lnTo>
                    <a:pt x="728767" y="1738948"/>
                  </a:lnTo>
                  <a:lnTo>
                    <a:pt x="718288" y="1734503"/>
                  </a:lnTo>
                  <a:lnTo>
                    <a:pt x="707492" y="1729423"/>
                  </a:lnTo>
                  <a:lnTo>
                    <a:pt x="697013" y="1724025"/>
                  </a:lnTo>
                  <a:lnTo>
                    <a:pt x="686216" y="1718628"/>
                  </a:lnTo>
                  <a:lnTo>
                    <a:pt x="675102" y="1712595"/>
                  </a:lnTo>
                  <a:lnTo>
                    <a:pt x="664306" y="1706245"/>
                  </a:lnTo>
                  <a:lnTo>
                    <a:pt x="653509" y="1699260"/>
                  </a:lnTo>
                  <a:lnTo>
                    <a:pt x="642395" y="1692275"/>
                  </a:lnTo>
                  <a:lnTo>
                    <a:pt x="620802" y="1677352"/>
                  </a:lnTo>
                  <a:lnTo>
                    <a:pt x="599209" y="1661477"/>
                  </a:lnTo>
                  <a:lnTo>
                    <a:pt x="577933" y="1645285"/>
                  </a:lnTo>
                  <a:lnTo>
                    <a:pt x="557293" y="1628775"/>
                  </a:lnTo>
                  <a:lnTo>
                    <a:pt x="536970" y="1612265"/>
                  </a:lnTo>
                  <a:lnTo>
                    <a:pt x="517917" y="1595755"/>
                  </a:lnTo>
                  <a:lnTo>
                    <a:pt x="500134" y="1579562"/>
                  </a:lnTo>
                  <a:lnTo>
                    <a:pt x="482987" y="1564005"/>
                  </a:lnTo>
                  <a:lnTo>
                    <a:pt x="467745" y="1549717"/>
                  </a:lnTo>
                  <a:lnTo>
                    <a:pt x="441071" y="1524317"/>
                  </a:lnTo>
                  <a:lnTo>
                    <a:pt x="419795" y="1502727"/>
                  </a:lnTo>
                  <a:lnTo>
                    <a:pt x="398520" y="1480820"/>
                  </a:lnTo>
                  <a:lnTo>
                    <a:pt x="377562" y="1458277"/>
                  </a:lnTo>
                  <a:lnTo>
                    <a:pt x="356604" y="1435417"/>
                  </a:lnTo>
                  <a:lnTo>
                    <a:pt x="335963" y="1411922"/>
                  </a:lnTo>
                  <a:lnTo>
                    <a:pt x="315323" y="1388427"/>
                  </a:lnTo>
                  <a:lnTo>
                    <a:pt x="295000" y="1363980"/>
                  </a:lnTo>
                  <a:lnTo>
                    <a:pt x="275312" y="1339532"/>
                  </a:lnTo>
                  <a:lnTo>
                    <a:pt x="255624" y="1314132"/>
                  </a:lnTo>
                  <a:lnTo>
                    <a:pt x="236572" y="1289050"/>
                  </a:lnTo>
                  <a:lnTo>
                    <a:pt x="217836" y="1263650"/>
                  </a:lnTo>
                  <a:lnTo>
                    <a:pt x="199419" y="1237932"/>
                  </a:lnTo>
                  <a:lnTo>
                    <a:pt x="181636" y="1212215"/>
                  </a:lnTo>
                  <a:lnTo>
                    <a:pt x="164489" y="1185862"/>
                  </a:lnTo>
                  <a:lnTo>
                    <a:pt x="147976" y="1159827"/>
                  </a:lnTo>
                  <a:lnTo>
                    <a:pt x="131781" y="1133792"/>
                  </a:lnTo>
                  <a:lnTo>
                    <a:pt x="116539" y="1107440"/>
                  </a:lnTo>
                  <a:lnTo>
                    <a:pt x="102250" y="1081087"/>
                  </a:lnTo>
                  <a:lnTo>
                    <a:pt x="88595" y="1055052"/>
                  </a:lnTo>
                  <a:lnTo>
                    <a:pt x="75576" y="1029017"/>
                  </a:lnTo>
                  <a:lnTo>
                    <a:pt x="63509" y="1003300"/>
                  </a:lnTo>
                  <a:lnTo>
                    <a:pt x="52713" y="977265"/>
                  </a:lnTo>
                  <a:lnTo>
                    <a:pt x="42234" y="951547"/>
                  </a:lnTo>
                  <a:lnTo>
                    <a:pt x="37470" y="938847"/>
                  </a:lnTo>
                  <a:lnTo>
                    <a:pt x="33342" y="926147"/>
                  </a:lnTo>
                  <a:lnTo>
                    <a:pt x="28897" y="913765"/>
                  </a:lnTo>
                  <a:lnTo>
                    <a:pt x="25086" y="901065"/>
                  </a:lnTo>
                  <a:lnTo>
                    <a:pt x="21276" y="888365"/>
                  </a:lnTo>
                  <a:lnTo>
                    <a:pt x="18100" y="876300"/>
                  </a:lnTo>
                  <a:lnTo>
                    <a:pt x="14925" y="863917"/>
                  </a:lnTo>
                  <a:lnTo>
                    <a:pt x="12067" y="851852"/>
                  </a:lnTo>
                  <a:lnTo>
                    <a:pt x="9526" y="839470"/>
                  </a:lnTo>
                  <a:lnTo>
                    <a:pt x="7304" y="827722"/>
                  </a:lnTo>
                  <a:lnTo>
                    <a:pt x="5081" y="815975"/>
                  </a:lnTo>
                  <a:lnTo>
                    <a:pt x="3811" y="803910"/>
                  </a:lnTo>
                  <a:lnTo>
                    <a:pt x="2223" y="792480"/>
                  </a:lnTo>
                  <a:lnTo>
                    <a:pt x="1270" y="781050"/>
                  </a:lnTo>
                  <a:lnTo>
                    <a:pt x="635" y="769620"/>
                  </a:lnTo>
                  <a:lnTo>
                    <a:pt x="0" y="758190"/>
                  </a:lnTo>
                  <a:lnTo>
                    <a:pt x="0" y="746760"/>
                  </a:lnTo>
                  <a:lnTo>
                    <a:pt x="635" y="735965"/>
                  </a:lnTo>
                  <a:lnTo>
                    <a:pt x="1588" y="718185"/>
                  </a:lnTo>
                  <a:lnTo>
                    <a:pt x="3175" y="700405"/>
                  </a:lnTo>
                  <a:lnTo>
                    <a:pt x="5081" y="683260"/>
                  </a:lnTo>
                  <a:lnTo>
                    <a:pt x="7621" y="666115"/>
                  </a:lnTo>
                  <a:lnTo>
                    <a:pt x="10479" y="649605"/>
                  </a:lnTo>
                  <a:lnTo>
                    <a:pt x="13972" y="633412"/>
                  </a:lnTo>
                  <a:lnTo>
                    <a:pt x="17465" y="617855"/>
                  </a:lnTo>
                  <a:lnTo>
                    <a:pt x="21276" y="602297"/>
                  </a:lnTo>
                  <a:lnTo>
                    <a:pt x="25721" y="586740"/>
                  </a:lnTo>
                  <a:lnTo>
                    <a:pt x="30802" y="572135"/>
                  </a:lnTo>
                  <a:lnTo>
                    <a:pt x="35883" y="557530"/>
                  </a:lnTo>
                  <a:lnTo>
                    <a:pt x="41281" y="543560"/>
                  </a:lnTo>
                  <a:lnTo>
                    <a:pt x="46997" y="529907"/>
                  </a:lnTo>
                  <a:lnTo>
                    <a:pt x="52713" y="516572"/>
                  </a:lnTo>
                  <a:lnTo>
                    <a:pt x="59063" y="503237"/>
                  </a:lnTo>
                  <a:lnTo>
                    <a:pt x="65732" y="490855"/>
                  </a:lnTo>
                  <a:lnTo>
                    <a:pt x="72400" y="478155"/>
                  </a:lnTo>
                  <a:lnTo>
                    <a:pt x="79386" y="466407"/>
                  </a:lnTo>
                  <a:lnTo>
                    <a:pt x="86372" y="454342"/>
                  </a:lnTo>
                  <a:lnTo>
                    <a:pt x="93994" y="442912"/>
                  </a:lnTo>
                  <a:lnTo>
                    <a:pt x="101615" y="431800"/>
                  </a:lnTo>
                  <a:lnTo>
                    <a:pt x="109553" y="421005"/>
                  </a:lnTo>
                  <a:lnTo>
                    <a:pt x="117174" y="410527"/>
                  </a:lnTo>
                  <a:lnTo>
                    <a:pt x="125431" y="400685"/>
                  </a:lnTo>
                  <a:lnTo>
                    <a:pt x="133369" y="390842"/>
                  </a:lnTo>
                  <a:lnTo>
                    <a:pt x="141625" y="381000"/>
                  </a:lnTo>
                  <a:lnTo>
                    <a:pt x="149882" y="371792"/>
                  </a:lnTo>
                  <a:lnTo>
                    <a:pt x="158455" y="362902"/>
                  </a:lnTo>
                  <a:lnTo>
                    <a:pt x="166711" y="354012"/>
                  </a:lnTo>
                  <a:lnTo>
                    <a:pt x="175285" y="345757"/>
                  </a:lnTo>
                  <a:lnTo>
                    <a:pt x="183541" y="337502"/>
                  </a:lnTo>
                  <a:lnTo>
                    <a:pt x="192115" y="330200"/>
                  </a:lnTo>
                  <a:lnTo>
                    <a:pt x="208945" y="314959"/>
                  </a:lnTo>
                  <a:lnTo>
                    <a:pt x="226093" y="301625"/>
                  </a:lnTo>
                  <a:lnTo>
                    <a:pt x="242605" y="288925"/>
                  </a:lnTo>
                  <a:lnTo>
                    <a:pt x="258800" y="277495"/>
                  </a:lnTo>
                  <a:lnTo>
                    <a:pt x="272357" y="268175"/>
                  </a:lnTo>
                  <a:lnTo>
                    <a:pt x="271149" y="257634"/>
                  </a:lnTo>
                  <a:lnTo>
                    <a:pt x="270193" y="246530"/>
                  </a:lnTo>
                  <a:lnTo>
                    <a:pt x="269875" y="234791"/>
                  </a:lnTo>
                  <a:lnTo>
                    <a:pt x="270193" y="223686"/>
                  </a:lnTo>
                  <a:lnTo>
                    <a:pt x="271149" y="212582"/>
                  </a:lnTo>
                  <a:lnTo>
                    <a:pt x="272422" y="201477"/>
                  </a:lnTo>
                  <a:lnTo>
                    <a:pt x="274651" y="190690"/>
                  </a:lnTo>
                  <a:lnTo>
                    <a:pt x="277199" y="179903"/>
                  </a:lnTo>
                  <a:lnTo>
                    <a:pt x="280064" y="169433"/>
                  </a:lnTo>
                  <a:lnTo>
                    <a:pt x="283567" y="158963"/>
                  </a:lnTo>
                  <a:lnTo>
                    <a:pt x="287388" y="149127"/>
                  </a:lnTo>
                  <a:lnTo>
                    <a:pt x="291846" y="139292"/>
                  </a:lnTo>
                  <a:lnTo>
                    <a:pt x="296622" y="130091"/>
                  </a:lnTo>
                  <a:lnTo>
                    <a:pt x="302035" y="120573"/>
                  </a:lnTo>
                  <a:lnTo>
                    <a:pt x="307766" y="111689"/>
                  </a:lnTo>
                  <a:lnTo>
                    <a:pt x="313816" y="103123"/>
                  </a:lnTo>
                  <a:lnTo>
                    <a:pt x="320821" y="94874"/>
                  </a:lnTo>
                  <a:lnTo>
                    <a:pt x="327508" y="86942"/>
                  </a:lnTo>
                  <a:lnTo>
                    <a:pt x="334831" y="79010"/>
                  </a:lnTo>
                  <a:lnTo>
                    <a:pt x="342792" y="71713"/>
                  </a:lnTo>
                  <a:lnTo>
                    <a:pt x="350752" y="65050"/>
                  </a:lnTo>
                  <a:lnTo>
                    <a:pt x="359031" y="58071"/>
                  </a:lnTo>
                  <a:lnTo>
                    <a:pt x="367628" y="52042"/>
                  </a:lnTo>
                  <a:lnTo>
                    <a:pt x="376543" y="46331"/>
                  </a:lnTo>
                  <a:lnTo>
                    <a:pt x="386096" y="41255"/>
                  </a:lnTo>
                  <a:lnTo>
                    <a:pt x="395330" y="36179"/>
                  </a:lnTo>
                  <a:lnTo>
                    <a:pt x="405201" y="31737"/>
                  </a:lnTo>
                  <a:lnTo>
                    <a:pt x="415072" y="27930"/>
                  </a:lnTo>
                  <a:lnTo>
                    <a:pt x="425579" y="24440"/>
                  </a:lnTo>
                  <a:lnTo>
                    <a:pt x="436087" y="21584"/>
                  </a:lnTo>
                  <a:lnTo>
                    <a:pt x="446913" y="19046"/>
                  </a:lnTo>
                  <a:lnTo>
                    <a:pt x="457739" y="16825"/>
                  </a:lnTo>
                  <a:lnTo>
                    <a:pt x="468883" y="15556"/>
                  </a:lnTo>
                  <a:lnTo>
                    <a:pt x="480028" y="14604"/>
                  </a:lnTo>
                  <a:lnTo>
                    <a:pt x="491172" y="14287"/>
                  </a:lnTo>
                  <a:lnTo>
                    <a:pt x="502635" y="14604"/>
                  </a:lnTo>
                  <a:lnTo>
                    <a:pt x="514098" y="15556"/>
                  </a:lnTo>
                  <a:lnTo>
                    <a:pt x="525243" y="16825"/>
                  </a:lnTo>
                  <a:lnTo>
                    <a:pt x="536069" y="19046"/>
                  </a:lnTo>
                  <a:lnTo>
                    <a:pt x="546895" y="21584"/>
                  </a:lnTo>
                  <a:lnTo>
                    <a:pt x="557402" y="24440"/>
                  </a:lnTo>
                  <a:lnTo>
                    <a:pt x="567273" y="27930"/>
                  </a:lnTo>
                  <a:lnTo>
                    <a:pt x="577462" y="31737"/>
                  </a:lnTo>
                  <a:lnTo>
                    <a:pt x="587333" y="36179"/>
                  </a:lnTo>
                  <a:lnTo>
                    <a:pt x="596886" y="41255"/>
                  </a:lnTo>
                  <a:lnTo>
                    <a:pt x="606438" y="46331"/>
                  </a:lnTo>
                  <a:lnTo>
                    <a:pt x="615354" y="52042"/>
                  </a:lnTo>
                  <a:lnTo>
                    <a:pt x="623951" y="58071"/>
                  </a:lnTo>
                  <a:lnTo>
                    <a:pt x="632229" y="65050"/>
                  </a:lnTo>
                  <a:lnTo>
                    <a:pt x="640190" y="71713"/>
                  </a:lnTo>
                  <a:lnTo>
                    <a:pt x="647832" y="79010"/>
                  </a:lnTo>
                  <a:lnTo>
                    <a:pt x="655474" y="86942"/>
                  </a:lnTo>
                  <a:lnTo>
                    <a:pt x="662160" y="94874"/>
                  </a:lnTo>
                  <a:lnTo>
                    <a:pt x="668529" y="103123"/>
                  </a:lnTo>
                  <a:lnTo>
                    <a:pt x="674897" y="111689"/>
                  </a:lnTo>
                  <a:lnTo>
                    <a:pt x="680628" y="120573"/>
                  </a:lnTo>
                  <a:lnTo>
                    <a:pt x="686041" y="130091"/>
                  </a:lnTo>
                  <a:lnTo>
                    <a:pt x="691136" y="139292"/>
                  </a:lnTo>
                  <a:lnTo>
                    <a:pt x="695275" y="149127"/>
                  </a:lnTo>
                  <a:lnTo>
                    <a:pt x="699415" y="158963"/>
                  </a:lnTo>
                  <a:lnTo>
                    <a:pt x="702917" y="169433"/>
                  </a:lnTo>
                  <a:lnTo>
                    <a:pt x="705783" y="179903"/>
                  </a:lnTo>
                  <a:lnTo>
                    <a:pt x="708330" y="190690"/>
                  </a:lnTo>
                  <a:lnTo>
                    <a:pt x="710241" y="201477"/>
                  </a:lnTo>
                  <a:lnTo>
                    <a:pt x="711514" y="212582"/>
                  </a:lnTo>
                  <a:lnTo>
                    <a:pt x="712151" y="223686"/>
                  </a:lnTo>
                  <a:lnTo>
                    <a:pt x="712788" y="234791"/>
                  </a:lnTo>
                  <a:lnTo>
                    <a:pt x="712151" y="246530"/>
                  </a:lnTo>
                  <a:lnTo>
                    <a:pt x="711514" y="257634"/>
                  </a:lnTo>
                  <a:lnTo>
                    <a:pt x="710241" y="268739"/>
                  </a:lnTo>
                  <a:lnTo>
                    <a:pt x="708330" y="279526"/>
                  </a:lnTo>
                  <a:lnTo>
                    <a:pt x="705783" y="290313"/>
                  </a:lnTo>
                  <a:lnTo>
                    <a:pt x="702917" y="300783"/>
                  </a:lnTo>
                  <a:lnTo>
                    <a:pt x="699415" y="310619"/>
                  </a:lnTo>
                  <a:lnTo>
                    <a:pt x="695275" y="320771"/>
                  </a:lnTo>
                  <a:lnTo>
                    <a:pt x="691136" y="330607"/>
                  </a:lnTo>
                  <a:lnTo>
                    <a:pt x="686041" y="340125"/>
                  </a:lnTo>
                  <a:lnTo>
                    <a:pt x="680628" y="349643"/>
                  </a:lnTo>
                  <a:lnTo>
                    <a:pt x="674897" y="358527"/>
                  </a:lnTo>
                  <a:lnTo>
                    <a:pt x="668529" y="367093"/>
                  </a:lnTo>
                  <a:lnTo>
                    <a:pt x="662160" y="375342"/>
                  </a:lnTo>
                  <a:lnTo>
                    <a:pt x="655474" y="383274"/>
                  </a:lnTo>
                  <a:lnTo>
                    <a:pt x="647832" y="390889"/>
                  </a:lnTo>
                  <a:lnTo>
                    <a:pt x="640190" y="398503"/>
                  </a:lnTo>
                  <a:lnTo>
                    <a:pt x="632229" y="405166"/>
                  </a:lnTo>
                  <a:lnTo>
                    <a:pt x="623951" y="411511"/>
                  </a:lnTo>
                  <a:lnTo>
                    <a:pt x="615354" y="417857"/>
                  </a:lnTo>
                  <a:lnTo>
                    <a:pt x="606438" y="423568"/>
                  </a:lnTo>
                  <a:lnTo>
                    <a:pt x="596886" y="428961"/>
                  </a:lnTo>
                  <a:lnTo>
                    <a:pt x="587333" y="434038"/>
                  </a:lnTo>
                  <a:lnTo>
                    <a:pt x="577462" y="438162"/>
                  </a:lnTo>
                  <a:lnTo>
                    <a:pt x="567273" y="442287"/>
                  </a:lnTo>
                  <a:lnTo>
                    <a:pt x="557402" y="445777"/>
                  </a:lnTo>
                  <a:lnTo>
                    <a:pt x="546895" y="448632"/>
                  </a:lnTo>
                  <a:lnTo>
                    <a:pt x="536069" y="451170"/>
                  </a:lnTo>
                  <a:lnTo>
                    <a:pt x="525243" y="453074"/>
                  </a:lnTo>
                  <a:lnTo>
                    <a:pt x="514098" y="454343"/>
                  </a:lnTo>
                  <a:lnTo>
                    <a:pt x="502635" y="455295"/>
                  </a:lnTo>
                  <a:lnTo>
                    <a:pt x="491172" y="455612"/>
                  </a:lnTo>
                  <a:lnTo>
                    <a:pt x="480028" y="455295"/>
                  </a:lnTo>
                  <a:lnTo>
                    <a:pt x="468883" y="454343"/>
                  </a:lnTo>
                  <a:lnTo>
                    <a:pt x="457739" y="453074"/>
                  </a:lnTo>
                  <a:lnTo>
                    <a:pt x="446913" y="451170"/>
                  </a:lnTo>
                  <a:lnTo>
                    <a:pt x="436087" y="448632"/>
                  </a:lnTo>
                  <a:lnTo>
                    <a:pt x="425579" y="445777"/>
                  </a:lnTo>
                  <a:lnTo>
                    <a:pt x="415072" y="442287"/>
                  </a:lnTo>
                  <a:lnTo>
                    <a:pt x="405201" y="438162"/>
                  </a:lnTo>
                  <a:lnTo>
                    <a:pt x="395330" y="434038"/>
                  </a:lnTo>
                  <a:lnTo>
                    <a:pt x="386096" y="428961"/>
                  </a:lnTo>
                  <a:lnTo>
                    <a:pt x="376543" y="423568"/>
                  </a:lnTo>
                  <a:lnTo>
                    <a:pt x="367628" y="417857"/>
                  </a:lnTo>
                  <a:lnTo>
                    <a:pt x="359031" y="411511"/>
                  </a:lnTo>
                  <a:lnTo>
                    <a:pt x="350752" y="405166"/>
                  </a:lnTo>
                  <a:lnTo>
                    <a:pt x="342792" y="398503"/>
                  </a:lnTo>
                  <a:lnTo>
                    <a:pt x="334831" y="390889"/>
                  </a:lnTo>
                  <a:lnTo>
                    <a:pt x="327508" y="383274"/>
                  </a:lnTo>
                  <a:lnTo>
                    <a:pt x="320821" y="375342"/>
                  </a:lnTo>
                  <a:lnTo>
                    <a:pt x="313816" y="367093"/>
                  </a:lnTo>
                  <a:lnTo>
                    <a:pt x="307766" y="358527"/>
                  </a:lnTo>
                  <a:lnTo>
                    <a:pt x="302035" y="349643"/>
                  </a:lnTo>
                  <a:lnTo>
                    <a:pt x="298339" y="343145"/>
                  </a:lnTo>
                  <a:lnTo>
                    <a:pt x="296905" y="344170"/>
                  </a:lnTo>
                  <a:lnTo>
                    <a:pt x="283251" y="353695"/>
                  </a:lnTo>
                  <a:lnTo>
                    <a:pt x="268644" y="364807"/>
                  </a:lnTo>
                  <a:lnTo>
                    <a:pt x="254672" y="376555"/>
                  </a:lnTo>
                  <a:lnTo>
                    <a:pt x="240382" y="389255"/>
                  </a:lnTo>
                  <a:lnTo>
                    <a:pt x="225775" y="402907"/>
                  </a:lnTo>
                  <a:lnTo>
                    <a:pt x="211485" y="417830"/>
                  </a:lnTo>
                  <a:lnTo>
                    <a:pt x="204499" y="425450"/>
                  </a:lnTo>
                  <a:lnTo>
                    <a:pt x="197196" y="433705"/>
                  </a:lnTo>
                  <a:lnTo>
                    <a:pt x="190527" y="441642"/>
                  </a:lnTo>
                  <a:lnTo>
                    <a:pt x="183541" y="450215"/>
                  </a:lnTo>
                  <a:lnTo>
                    <a:pt x="176873" y="458787"/>
                  </a:lnTo>
                  <a:lnTo>
                    <a:pt x="169887" y="467995"/>
                  </a:lnTo>
                  <a:lnTo>
                    <a:pt x="163536" y="477202"/>
                  </a:lnTo>
                  <a:lnTo>
                    <a:pt x="156868" y="486727"/>
                  </a:lnTo>
                  <a:lnTo>
                    <a:pt x="150834" y="496570"/>
                  </a:lnTo>
                  <a:lnTo>
                    <a:pt x="144801" y="507047"/>
                  </a:lnTo>
                  <a:lnTo>
                    <a:pt x="139085" y="517525"/>
                  </a:lnTo>
                  <a:lnTo>
                    <a:pt x="133369" y="527685"/>
                  </a:lnTo>
                  <a:lnTo>
                    <a:pt x="127971" y="539115"/>
                  </a:lnTo>
                  <a:lnTo>
                    <a:pt x="122573" y="550227"/>
                  </a:lnTo>
                  <a:lnTo>
                    <a:pt x="117492" y="561657"/>
                  </a:lnTo>
                  <a:lnTo>
                    <a:pt x="112729" y="573405"/>
                  </a:lnTo>
                  <a:lnTo>
                    <a:pt x="107966" y="585787"/>
                  </a:lnTo>
                  <a:lnTo>
                    <a:pt x="103837" y="597852"/>
                  </a:lnTo>
                  <a:lnTo>
                    <a:pt x="99709" y="610870"/>
                  </a:lnTo>
                  <a:lnTo>
                    <a:pt x="96216" y="623887"/>
                  </a:lnTo>
                  <a:lnTo>
                    <a:pt x="92723" y="637222"/>
                  </a:lnTo>
                  <a:lnTo>
                    <a:pt x="89230" y="650875"/>
                  </a:lnTo>
                  <a:lnTo>
                    <a:pt x="86690" y="664845"/>
                  </a:lnTo>
                  <a:lnTo>
                    <a:pt x="84467" y="679132"/>
                  </a:lnTo>
                  <a:lnTo>
                    <a:pt x="82244" y="693737"/>
                  </a:lnTo>
                  <a:lnTo>
                    <a:pt x="80657" y="708660"/>
                  </a:lnTo>
                  <a:lnTo>
                    <a:pt x="79386" y="723900"/>
                  </a:lnTo>
                  <a:lnTo>
                    <a:pt x="78434" y="739140"/>
                  </a:lnTo>
                  <a:lnTo>
                    <a:pt x="78116" y="751840"/>
                  </a:lnTo>
                  <a:lnTo>
                    <a:pt x="78434" y="764857"/>
                  </a:lnTo>
                  <a:lnTo>
                    <a:pt x="79386" y="777875"/>
                  </a:lnTo>
                  <a:lnTo>
                    <a:pt x="80339" y="790892"/>
                  </a:lnTo>
                  <a:lnTo>
                    <a:pt x="82244" y="804227"/>
                  </a:lnTo>
                  <a:lnTo>
                    <a:pt x="84467" y="817880"/>
                  </a:lnTo>
                  <a:lnTo>
                    <a:pt x="87325" y="832167"/>
                  </a:lnTo>
                  <a:lnTo>
                    <a:pt x="90501" y="846137"/>
                  </a:lnTo>
                  <a:lnTo>
                    <a:pt x="93994" y="860425"/>
                  </a:lnTo>
                  <a:lnTo>
                    <a:pt x="98122" y="874712"/>
                  </a:lnTo>
                  <a:lnTo>
                    <a:pt x="102567" y="889317"/>
                  </a:lnTo>
                  <a:lnTo>
                    <a:pt x="107648" y="903922"/>
                  </a:lnTo>
                  <a:lnTo>
                    <a:pt x="112729" y="918845"/>
                  </a:lnTo>
                  <a:lnTo>
                    <a:pt x="118445" y="933450"/>
                  </a:lnTo>
                  <a:lnTo>
                    <a:pt x="124478" y="948690"/>
                  </a:lnTo>
                  <a:lnTo>
                    <a:pt x="131146" y="963612"/>
                  </a:lnTo>
                  <a:lnTo>
                    <a:pt x="137815" y="979170"/>
                  </a:lnTo>
                  <a:lnTo>
                    <a:pt x="145118" y="994092"/>
                  </a:lnTo>
                  <a:lnTo>
                    <a:pt x="152739" y="1009650"/>
                  </a:lnTo>
                  <a:lnTo>
                    <a:pt x="160678" y="1025207"/>
                  </a:lnTo>
                  <a:lnTo>
                    <a:pt x="168934" y="1040447"/>
                  </a:lnTo>
                  <a:lnTo>
                    <a:pt x="177190" y="1056005"/>
                  </a:lnTo>
                  <a:lnTo>
                    <a:pt x="186082" y="1071562"/>
                  </a:lnTo>
                  <a:lnTo>
                    <a:pt x="194973" y="1087120"/>
                  </a:lnTo>
                  <a:lnTo>
                    <a:pt x="204499" y="1102677"/>
                  </a:lnTo>
                  <a:lnTo>
                    <a:pt x="213708" y="1118235"/>
                  </a:lnTo>
                  <a:lnTo>
                    <a:pt x="233396" y="1149032"/>
                  </a:lnTo>
                  <a:lnTo>
                    <a:pt x="254354" y="1180147"/>
                  </a:lnTo>
                  <a:lnTo>
                    <a:pt x="275947" y="1210945"/>
                  </a:lnTo>
                  <a:lnTo>
                    <a:pt x="279123" y="1209992"/>
                  </a:lnTo>
                  <a:lnTo>
                    <a:pt x="282616" y="1209357"/>
                  </a:lnTo>
                  <a:lnTo>
                    <a:pt x="286109" y="1208405"/>
                  </a:lnTo>
                  <a:lnTo>
                    <a:pt x="289602" y="1208405"/>
                  </a:lnTo>
                  <a:lnTo>
                    <a:pt x="1358778" y="1208405"/>
                  </a:lnTo>
                  <a:lnTo>
                    <a:pt x="1379418" y="1181100"/>
                  </a:lnTo>
                  <a:lnTo>
                    <a:pt x="1399106" y="1153477"/>
                  </a:lnTo>
                  <a:lnTo>
                    <a:pt x="1418159" y="1125855"/>
                  </a:lnTo>
                  <a:lnTo>
                    <a:pt x="1436259" y="1098232"/>
                  </a:lnTo>
                  <a:lnTo>
                    <a:pt x="1444833" y="1084580"/>
                  </a:lnTo>
                  <a:lnTo>
                    <a:pt x="1453089" y="1070292"/>
                  </a:lnTo>
                  <a:lnTo>
                    <a:pt x="1461345" y="1056640"/>
                  </a:lnTo>
                  <a:lnTo>
                    <a:pt x="1469284" y="1042670"/>
                  </a:lnTo>
                  <a:lnTo>
                    <a:pt x="1476905" y="1029017"/>
                  </a:lnTo>
                  <a:lnTo>
                    <a:pt x="1483891" y="1015365"/>
                  </a:lnTo>
                  <a:lnTo>
                    <a:pt x="1490877" y="1001395"/>
                  </a:lnTo>
                  <a:lnTo>
                    <a:pt x="1497228" y="987742"/>
                  </a:lnTo>
                  <a:lnTo>
                    <a:pt x="1503261" y="974407"/>
                  </a:lnTo>
                  <a:lnTo>
                    <a:pt x="1509612" y="960755"/>
                  </a:lnTo>
                  <a:lnTo>
                    <a:pt x="1515010" y="947102"/>
                  </a:lnTo>
                  <a:lnTo>
                    <a:pt x="1520091" y="933767"/>
                  </a:lnTo>
                  <a:lnTo>
                    <a:pt x="1524537" y="920432"/>
                  </a:lnTo>
                  <a:lnTo>
                    <a:pt x="1528982" y="907097"/>
                  </a:lnTo>
                  <a:lnTo>
                    <a:pt x="1533110" y="893762"/>
                  </a:lnTo>
                  <a:lnTo>
                    <a:pt x="1536604" y="881062"/>
                  </a:lnTo>
                  <a:lnTo>
                    <a:pt x="1539779" y="868045"/>
                  </a:lnTo>
                  <a:lnTo>
                    <a:pt x="1542637" y="855027"/>
                  </a:lnTo>
                  <a:lnTo>
                    <a:pt x="1544860" y="842327"/>
                  </a:lnTo>
                  <a:lnTo>
                    <a:pt x="1546447" y="829945"/>
                  </a:lnTo>
                  <a:lnTo>
                    <a:pt x="1548035" y="817245"/>
                  </a:lnTo>
                  <a:lnTo>
                    <a:pt x="1548670" y="805180"/>
                  </a:lnTo>
                  <a:lnTo>
                    <a:pt x="1549305" y="792797"/>
                  </a:lnTo>
                  <a:lnTo>
                    <a:pt x="1548988" y="781050"/>
                  </a:lnTo>
                  <a:lnTo>
                    <a:pt x="1548670" y="765175"/>
                  </a:lnTo>
                  <a:lnTo>
                    <a:pt x="1547718" y="749935"/>
                  </a:lnTo>
                  <a:lnTo>
                    <a:pt x="1546130" y="735012"/>
                  </a:lnTo>
                  <a:lnTo>
                    <a:pt x="1544542" y="719772"/>
                  </a:lnTo>
                  <a:lnTo>
                    <a:pt x="1542319" y="705485"/>
                  </a:lnTo>
                  <a:lnTo>
                    <a:pt x="1539779" y="691197"/>
                  </a:lnTo>
                  <a:lnTo>
                    <a:pt x="1537238" y="676592"/>
                  </a:lnTo>
                  <a:lnTo>
                    <a:pt x="1534063" y="662940"/>
                  </a:lnTo>
                  <a:lnTo>
                    <a:pt x="1530252" y="649287"/>
                  </a:lnTo>
                  <a:lnTo>
                    <a:pt x="1526760" y="635952"/>
                  </a:lnTo>
                  <a:lnTo>
                    <a:pt x="1522949" y="623252"/>
                  </a:lnTo>
                  <a:lnTo>
                    <a:pt x="1518503" y="610235"/>
                  </a:lnTo>
                  <a:lnTo>
                    <a:pt x="1513740" y="597535"/>
                  </a:lnTo>
                  <a:lnTo>
                    <a:pt x="1508660" y="585470"/>
                  </a:lnTo>
                  <a:lnTo>
                    <a:pt x="1503896" y="573087"/>
                  </a:lnTo>
                  <a:lnTo>
                    <a:pt x="1498498" y="561340"/>
                  </a:lnTo>
                  <a:lnTo>
                    <a:pt x="1492465" y="549910"/>
                  </a:lnTo>
                  <a:lnTo>
                    <a:pt x="1486749" y="538162"/>
                  </a:lnTo>
                  <a:lnTo>
                    <a:pt x="1480715" y="527050"/>
                  </a:lnTo>
                  <a:lnTo>
                    <a:pt x="1474682" y="516255"/>
                  </a:lnTo>
                  <a:lnTo>
                    <a:pt x="1468014" y="505460"/>
                  </a:lnTo>
                  <a:lnTo>
                    <a:pt x="1461663" y="494982"/>
                  </a:lnTo>
                  <a:lnTo>
                    <a:pt x="1454994" y="485140"/>
                  </a:lnTo>
                  <a:lnTo>
                    <a:pt x="1447691" y="475297"/>
                  </a:lnTo>
                  <a:lnTo>
                    <a:pt x="1440705" y="465772"/>
                  </a:lnTo>
                  <a:lnTo>
                    <a:pt x="1433401" y="455930"/>
                  </a:lnTo>
                  <a:lnTo>
                    <a:pt x="1426098" y="447040"/>
                  </a:lnTo>
                  <a:lnTo>
                    <a:pt x="1418476" y="437832"/>
                  </a:lnTo>
                  <a:lnTo>
                    <a:pt x="1410855" y="428942"/>
                  </a:lnTo>
                  <a:lnTo>
                    <a:pt x="1402917" y="420370"/>
                  </a:lnTo>
                  <a:lnTo>
                    <a:pt x="1395296" y="412115"/>
                  </a:lnTo>
                  <a:lnTo>
                    <a:pt x="1387357" y="404177"/>
                  </a:lnTo>
                  <a:lnTo>
                    <a:pt x="1371480" y="388302"/>
                  </a:lnTo>
                  <a:lnTo>
                    <a:pt x="1355285" y="374015"/>
                  </a:lnTo>
                  <a:lnTo>
                    <a:pt x="1338772" y="360045"/>
                  </a:lnTo>
                  <a:lnTo>
                    <a:pt x="1322260" y="347027"/>
                  </a:lnTo>
                  <a:lnTo>
                    <a:pt x="1306065" y="334962"/>
                  </a:lnTo>
                  <a:lnTo>
                    <a:pt x="1289870" y="323850"/>
                  </a:lnTo>
                  <a:lnTo>
                    <a:pt x="1273676" y="313372"/>
                  </a:lnTo>
                  <a:lnTo>
                    <a:pt x="1262693" y="306783"/>
                  </a:lnTo>
                  <a:lnTo>
                    <a:pt x="1262392" y="307587"/>
                  </a:lnTo>
                  <a:lnTo>
                    <a:pt x="1257633" y="317458"/>
                  </a:lnTo>
                  <a:lnTo>
                    <a:pt x="1252874" y="327011"/>
                  </a:lnTo>
                  <a:lnTo>
                    <a:pt x="1247481" y="336563"/>
                  </a:lnTo>
                  <a:lnTo>
                    <a:pt x="1241770" y="345160"/>
                  </a:lnTo>
                  <a:lnTo>
                    <a:pt x="1235742" y="353757"/>
                  </a:lnTo>
                  <a:lnTo>
                    <a:pt x="1229079" y="362354"/>
                  </a:lnTo>
                  <a:lnTo>
                    <a:pt x="1222416" y="370315"/>
                  </a:lnTo>
                  <a:lnTo>
                    <a:pt x="1214802" y="377957"/>
                  </a:lnTo>
                  <a:lnTo>
                    <a:pt x="1207187" y="385599"/>
                  </a:lnTo>
                  <a:lnTo>
                    <a:pt x="1199255" y="392285"/>
                  </a:lnTo>
                  <a:lnTo>
                    <a:pt x="1190689" y="398972"/>
                  </a:lnTo>
                  <a:lnTo>
                    <a:pt x="1182123" y="405022"/>
                  </a:lnTo>
                  <a:lnTo>
                    <a:pt x="1173239" y="410753"/>
                  </a:lnTo>
                  <a:lnTo>
                    <a:pt x="1164038" y="416166"/>
                  </a:lnTo>
                  <a:lnTo>
                    <a:pt x="1154520" y="421261"/>
                  </a:lnTo>
                  <a:lnTo>
                    <a:pt x="1144684" y="425719"/>
                  </a:lnTo>
                  <a:lnTo>
                    <a:pt x="1134849" y="429540"/>
                  </a:lnTo>
                  <a:lnTo>
                    <a:pt x="1124696" y="432724"/>
                  </a:lnTo>
                  <a:lnTo>
                    <a:pt x="1114226" y="435908"/>
                  </a:lnTo>
                  <a:lnTo>
                    <a:pt x="1103439" y="438455"/>
                  </a:lnTo>
                  <a:lnTo>
                    <a:pt x="1092652" y="440366"/>
                  </a:lnTo>
                  <a:lnTo>
                    <a:pt x="1081547" y="441639"/>
                  </a:lnTo>
                  <a:lnTo>
                    <a:pt x="1070443" y="442595"/>
                  </a:lnTo>
                  <a:lnTo>
                    <a:pt x="1059021" y="442913"/>
                  </a:lnTo>
                  <a:lnTo>
                    <a:pt x="1047917" y="442595"/>
                  </a:lnTo>
                  <a:lnTo>
                    <a:pt x="1036178" y="441639"/>
                  </a:lnTo>
                  <a:lnTo>
                    <a:pt x="1025390" y="440366"/>
                  </a:lnTo>
                  <a:lnTo>
                    <a:pt x="1014286" y="438455"/>
                  </a:lnTo>
                  <a:lnTo>
                    <a:pt x="1003816" y="435908"/>
                  </a:lnTo>
                  <a:lnTo>
                    <a:pt x="993663" y="432724"/>
                  </a:lnTo>
                  <a:lnTo>
                    <a:pt x="983193" y="429540"/>
                  </a:lnTo>
                  <a:lnTo>
                    <a:pt x="973040" y="425719"/>
                  </a:lnTo>
                  <a:lnTo>
                    <a:pt x="963205" y="421261"/>
                  </a:lnTo>
                  <a:lnTo>
                    <a:pt x="954004" y="416166"/>
                  </a:lnTo>
                  <a:lnTo>
                    <a:pt x="944486" y="410753"/>
                  </a:lnTo>
                  <a:lnTo>
                    <a:pt x="935602" y="405022"/>
                  </a:lnTo>
                  <a:lnTo>
                    <a:pt x="927036" y="398972"/>
                  </a:lnTo>
                  <a:lnTo>
                    <a:pt x="918787" y="392285"/>
                  </a:lnTo>
                  <a:lnTo>
                    <a:pt x="910538" y="385599"/>
                  </a:lnTo>
                  <a:lnTo>
                    <a:pt x="902923" y="377957"/>
                  </a:lnTo>
                  <a:lnTo>
                    <a:pt x="895626" y="370315"/>
                  </a:lnTo>
                  <a:lnTo>
                    <a:pt x="888646" y="362354"/>
                  </a:lnTo>
                  <a:lnTo>
                    <a:pt x="881984" y="353757"/>
                  </a:lnTo>
                  <a:lnTo>
                    <a:pt x="875955" y="345160"/>
                  </a:lnTo>
                  <a:lnTo>
                    <a:pt x="870244" y="336563"/>
                  </a:lnTo>
                  <a:lnTo>
                    <a:pt x="864851" y="327011"/>
                  </a:lnTo>
                  <a:lnTo>
                    <a:pt x="860092" y="317458"/>
                  </a:lnTo>
                  <a:lnTo>
                    <a:pt x="855650" y="307587"/>
                  </a:lnTo>
                  <a:lnTo>
                    <a:pt x="851843" y="297398"/>
                  </a:lnTo>
                  <a:lnTo>
                    <a:pt x="848353" y="287527"/>
                  </a:lnTo>
                  <a:lnTo>
                    <a:pt x="845497" y="277020"/>
                  </a:lnTo>
                  <a:lnTo>
                    <a:pt x="842959" y="266194"/>
                  </a:lnTo>
                  <a:lnTo>
                    <a:pt x="840738" y="255367"/>
                  </a:lnTo>
                  <a:lnTo>
                    <a:pt x="839469" y="244223"/>
                  </a:lnTo>
                  <a:lnTo>
                    <a:pt x="838517" y="233079"/>
                  </a:lnTo>
                  <a:lnTo>
                    <a:pt x="838200" y="221616"/>
                  </a:lnTo>
                  <a:lnTo>
                    <a:pt x="838517" y="210153"/>
                  </a:lnTo>
                  <a:lnTo>
                    <a:pt x="839469" y="198690"/>
                  </a:lnTo>
                  <a:lnTo>
                    <a:pt x="840738" y="187864"/>
                  </a:lnTo>
                  <a:lnTo>
                    <a:pt x="842959" y="176719"/>
                  </a:lnTo>
                  <a:lnTo>
                    <a:pt x="845497" y="166212"/>
                  </a:lnTo>
                  <a:lnTo>
                    <a:pt x="848353" y="155704"/>
                  </a:lnTo>
                  <a:lnTo>
                    <a:pt x="851843" y="145515"/>
                  </a:lnTo>
                  <a:lnTo>
                    <a:pt x="855650" y="135326"/>
                  </a:lnTo>
                  <a:lnTo>
                    <a:pt x="860092" y="125455"/>
                  </a:lnTo>
                  <a:lnTo>
                    <a:pt x="864851" y="116221"/>
                  </a:lnTo>
                  <a:lnTo>
                    <a:pt x="870244" y="106668"/>
                  </a:lnTo>
                  <a:lnTo>
                    <a:pt x="875955" y="97753"/>
                  </a:lnTo>
                  <a:lnTo>
                    <a:pt x="881984" y="89156"/>
                  </a:lnTo>
                  <a:lnTo>
                    <a:pt x="888646" y="80877"/>
                  </a:lnTo>
                  <a:lnTo>
                    <a:pt x="895626" y="72598"/>
                  </a:lnTo>
                  <a:lnTo>
                    <a:pt x="902923" y="64956"/>
                  </a:lnTo>
                  <a:lnTo>
                    <a:pt x="910538" y="57633"/>
                  </a:lnTo>
                  <a:lnTo>
                    <a:pt x="918787" y="50946"/>
                  </a:lnTo>
                  <a:lnTo>
                    <a:pt x="927036" y="43941"/>
                  </a:lnTo>
                  <a:lnTo>
                    <a:pt x="935602" y="37891"/>
                  </a:lnTo>
                  <a:lnTo>
                    <a:pt x="944486" y="32160"/>
                  </a:lnTo>
                  <a:lnTo>
                    <a:pt x="954004" y="26747"/>
                  </a:lnTo>
                  <a:lnTo>
                    <a:pt x="963205" y="21970"/>
                  </a:lnTo>
                  <a:lnTo>
                    <a:pt x="973040" y="17831"/>
                  </a:lnTo>
                  <a:lnTo>
                    <a:pt x="983193" y="13692"/>
                  </a:lnTo>
                  <a:lnTo>
                    <a:pt x="993663" y="10189"/>
                  </a:lnTo>
                  <a:lnTo>
                    <a:pt x="1003816" y="7323"/>
                  </a:lnTo>
                  <a:lnTo>
                    <a:pt x="1014286" y="4776"/>
                  </a:lnTo>
                  <a:lnTo>
                    <a:pt x="1025390" y="2547"/>
                  </a:lnTo>
                  <a:lnTo>
                    <a:pt x="1036178" y="1274"/>
                  </a:lnTo>
                  <a:lnTo>
                    <a:pt x="1047917" y="318"/>
                  </a:lnTo>
                  <a:lnTo>
                    <a:pt x="10590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4452858-A146-47BA-9B42-76C5D421DEDD}"/>
              </a:ext>
            </a:extLst>
          </p:cNvPr>
          <p:cNvGrpSpPr/>
          <p:nvPr/>
        </p:nvGrpSpPr>
        <p:grpSpPr>
          <a:xfrm>
            <a:off x="6819175" y="1468975"/>
            <a:ext cx="403391" cy="403392"/>
            <a:chOff x="3211798" y="2284092"/>
            <a:chExt cx="1164617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8E1CB104-D2D7-434C-8FC0-2E66228EB5B7}"/>
                </a:ext>
              </a:extLst>
            </p:cNvPr>
            <p:cNvSpPr/>
            <p:nvPr/>
          </p:nvSpPr>
          <p:spPr>
            <a:xfrm>
              <a:off x="3211798" y="2284092"/>
              <a:ext cx="1164617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2" name="KSO_Shape">
              <a:extLst>
                <a:ext uri="{FF2B5EF4-FFF2-40B4-BE49-F238E27FC236}">
                  <a16:creationId xmlns="" xmlns:a16="http://schemas.microsoft.com/office/drawing/2014/main" id="{CFDFA682-7756-494C-BA0D-54B36E19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3891" y="2632626"/>
              <a:ext cx="395692" cy="499821"/>
            </a:xfrm>
            <a:custGeom>
              <a:avLst/>
              <a:gdLst>
                <a:gd name="T0" fmla="*/ 409258 w 1908175"/>
                <a:gd name="T1" fmla="*/ 1596961 h 2408238"/>
                <a:gd name="T2" fmla="*/ 401003 w 1908175"/>
                <a:gd name="T3" fmla="*/ 1624631 h 2408238"/>
                <a:gd name="T4" fmla="*/ 401003 w 1908175"/>
                <a:gd name="T5" fmla="*/ 1652937 h 2408238"/>
                <a:gd name="T6" fmla="*/ 409258 w 1908175"/>
                <a:gd name="T7" fmla="*/ 1679971 h 2408238"/>
                <a:gd name="T8" fmla="*/ 425133 w 1908175"/>
                <a:gd name="T9" fmla="*/ 1704142 h 2408238"/>
                <a:gd name="T10" fmla="*/ 554990 w 1908175"/>
                <a:gd name="T11" fmla="*/ 1802737 h 2408238"/>
                <a:gd name="T12" fmla="*/ 581660 w 1908175"/>
                <a:gd name="T13" fmla="*/ 1815459 h 2408238"/>
                <a:gd name="T14" fmla="*/ 609600 w 1908175"/>
                <a:gd name="T15" fmla="*/ 1819275 h 2408238"/>
                <a:gd name="T16" fmla="*/ 637540 w 1908175"/>
                <a:gd name="T17" fmla="*/ 1815459 h 2408238"/>
                <a:gd name="T18" fmla="*/ 663575 w 1908175"/>
                <a:gd name="T19" fmla="*/ 1803055 h 2408238"/>
                <a:gd name="T20" fmla="*/ 685483 w 1908175"/>
                <a:gd name="T21" fmla="*/ 1783336 h 2408238"/>
                <a:gd name="T22" fmla="*/ 915988 w 1908175"/>
                <a:gd name="T23" fmla="*/ 1192088 h 2408238"/>
                <a:gd name="T24" fmla="*/ 1603504 w 1908175"/>
                <a:gd name="T25" fmla="*/ 317 h 2408238"/>
                <a:gd name="T26" fmla="*/ 1642621 w 1908175"/>
                <a:gd name="T27" fmla="*/ 16177 h 2408238"/>
                <a:gd name="T28" fmla="*/ 1902769 w 1908175"/>
                <a:gd name="T29" fmla="*/ 238854 h 2408238"/>
                <a:gd name="T30" fmla="*/ 1907221 w 1908175"/>
                <a:gd name="T31" fmla="*/ 279456 h 2408238"/>
                <a:gd name="T32" fmla="*/ 1887503 w 1908175"/>
                <a:gd name="T33" fmla="*/ 316886 h 2408238"/>
                <a:gd name="T34" fmla="*/ 1850612 w 1908175"/>
                <a:gd name="T35" fmla="*/ 336552 h 2408238"/>
                <a:gd name="T36" fmla="*/ 1809586 w 1908175"/>
                <a:gd name="T37" fmla="*/ 332746 h 2408238"/>
                <a:gd name="T38" fmla="*/ 1514715 w 1908175"/>
                <a:gd name="T39" fmla="*/ 544883 h 2408238"/>
                <a:gd name="T40" fmla="*/ 1542348 w 1908175"/>
                <a:gd name="T41" fmla="*/ 572827 h 2408238"/>
                <a:gd name="T42" fmla="*/ 1559817 w 1908175"/>
                <a:gd name="T43" fmla="*/ 606169 h 2408238"/>
                <a:gd name="T44" fmla="*/ 1567122 w 1908175"/>
                <a:gd name="T45" fmla="*/ 642687 h 2408238"/>
                <a:gd name="T46" fmla="*/ 1563311 w 1908175"/>
                <a:gd name="T47" fmla="*/ 680157 h 2408238"/>
                <a:gd name="T48" fmla="*/ 1549018 w 1908175"/>
                <a:gd name="T49" fmla="*/ 715722 h 2408238"/>
                <a:gd name="T50" fmla="*/ 708286 w 1908175"/>
                <a:gd name="T51" fmla="*/ 1844913 h 2408238"/>
                <a:gd name="T52" fmla="*/ 677477 w 1908175"/>
                <a:gd name="T53" fmla="*/ 1867776 h 2408238"/>
                <a:gd name="T54" fmla="*/ 642222 w 1908175"/>
                <a:gd name="T55" fmla="*/ 1879843 h 2408238"/>
                <a:gd name="T56" fmla="*/ 605060 w 1908175"/>
                <a:gd name="T57" fmla="*/ 1882066 h 2408238"/>
                <a:gd name="T58" fmla="*/ 568217 w 1908175"/>
                <a:gd name="T59" fmla="*/ 1873174 h 2408238"/>
                <a:gd name="T60" fmla="*/ 481825 w 1908175"/>
                <a:gd name="T61" fmla="*/ 1814111 h 2408238"/>
                <a:gd name="T62" fmla="*/ 45102 w 1908175"/>
                <a:gd name="T63" fmla="*/ 2399982 h 2408238"/>
                <a:gd name="T64" fmla="*/ 32079 w 1908175"/>
                <a:gd name="T65" fmla="*/ 2407603 h 2408238"/>
                <a:gd name="T66" fmla="*/ 17469 w 1908175"/>
                <a:gd name="T67" fmla="*/ 2406650 h 2408238"/>
                <a:gd name="T68" fmla="*/ 4764 w 1908175"/>
                <a:gd name="T69" fmla="*/ 2397124 h 2408238"/>
                <a:gd name="T70" fmla="*/ 0 w 1908175"/>
                <a:gd name="T71" fmla="*/ 2379659 h 2408238"/>
                <a:gd name="T72" fmla="*/ 435770 w 1908175"/>
                <a:gd name="T73" fmla="*/ 1796328 h 2408238"/>
                <a:gd name="T74" fmla="*/ 388763 w 1908175"/>
                <a:gd name="T75" fmla="*/ 1744569 h 2408238"/>
                <a:gd name="T76" fmla="*/ 362719 w 1908175"/>
                <a:gd name="T77" fmla="*/ 1715989 h 2408238"/>
                <a:gd name="T78" fmla="*/ 346838 w 1908175"/>
                <a:gd name="T79" fmla="*/ 1681695 h 2408238"/>
                <a:gd name="T80" fmla="*/ 341438 w 1908175"/>
                <a:gd name="T81" fmla="*/ 1644542 h 2408238"/>
                <a:gd name="T82" fmla="*/ 346838 w 1908175"/>
                <a:gd name="T83" fmla="*/ 1607707 h 2408238"/>
                <a:gd name="T84" fmla="*/ 363036 w 1908175"/>
                <a:gd name="T85" fmla="*/ 1572459 h 2408238"/>
                <a:gd name="T86" fmla="*/ 1205039 w 1908175"/>
                <a:gd name="T87" fmla="*/ 444538 h 2408238"/>
                <a:gd name="T88" fmla="*/ 1236800 w 1908175"/>
                <a:gd name="T89" fmla="*/ 423263 h 2408238"/>
                <a:gd name="T90" fmla="*/ 1272374 w 1908175"/>
                <a:gd name="T91" fmla="*/ 412784 h 2408238"/>
                <a:gd name="T92" fmla="*/ 1309852 w 1908175"/>
                <a:gd name="T93" fmla="*/ 412466 h 2408238"/>
                <a:gd name="T94" fmla="*/ 1346378 w 1908175"/>
                <a:gd name="T95" fmla="*/ 423263 h 2408238"/>
                <a:gd name="T96" fmla="*/ 1396879 w 1908175"/>
                <a:gd name="T97" fmla="*/ 456287 h 2408238"/>
                <a:gd name="T98" fmla="*/ 1533856 w 1908175"/>
                <a:gd name="T99" fmla="*/ 105629 h 2408238"/>
                <a:gd name="T100" fmla="*/ 1525905 w 1908175"/>
                <a:gd name="T101" fmla="*/ 65344 h 2408238"/>
                <a:gd name="T102" fmla="*/ 1541806 w 1908175"/>
                <a:gd name="T103" fmla="*/ 26645 h 2408238"/>
                <a:gd name="T104" fmla="*/ 1576153 w 1908175"/>
                <a:gd name="T105" fmla="*/ 3172 h 2408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08175" h="2408238">
                  <a:moveTo>
                    <a:pt x="790575" y="1079500"/>
                  </a:moveTo>
                  <a:lnTo>
                    <a:pt x="419418" y="1579468"/>
                  </a:lnTo>
                  <a:lnTo>
                    <a:pt x="416560" y="1583921"/>
                  </a:lnTo>
                  <a:lnTo>
                    <a:pt x="414020" y="1587738"/>
                  </a:lnTo>
                  <a:lnTo>
                    <a:pt x="411480" y="1592190"/>
                  </a:lnTo>
                  <a:lnTo>
                    <a:pt x="409258" y="1596961"/>
                  </a:lnTo>
                  <a:lnTo>
                    <a:pt x="407035" y="1601096"/>
                  </a:lnTo>
                  <a:lnTo>
                    <a:pt x="405765" y="1605866"/>
                  </a:lnTo>
                  <a:lnTo>
                    <a:pt x="404178" y="1610637"/>
                  </a:lnTo>
                  <a:lnTo>
                    <a:pt x="402908" y="1615090"/>
                  </a:lnTo>
                  <a:lnTo>
                    <a:pt x="401638" y="1619860"/>
                  </a:lnTo>
                  <a:lnTo>
                    <a:pt x="401003" y="1624631"/>
                  </a:lnTo>
                  <a:lnTo>
                    <a:pt x="400685" y="1629084"/>
                  </a:lnTo>
                  <a:lnTo>
                    <a:pt x="400368" y="1633854"/>
                  </a:lnTo>
                  <a:lnTo>
                    <a:pt x="400050" y="1638625"/>
                  </a:lnTo>
                  <a:lnTo>
                    <a:pt x="400368" y="1643396"/>
                  </a:lnTo>
                  <a:lnTo>
                    <a:pt x="400685" y="1648166"/>
                  </a:lnTo>
                  <a:lnTo>
                    <a:pt x="401003" y="1652937"/>
                  </a:lnTo>
                  <a:lnTo>
                    <a:pt x="401955" y="1657708"/>
                  </a:lnTo>
                  <a:lnTo>
                    <a:pt x="402908" y="1662160"/>
                  </a:lnTo>
                  <a:lnTo>
                    <a:pt x="404178" y="1666613"/>
                  </a:lnTo>
                  <a:lnTo>
                    <a:pt x="405765" y="1671384"/>
                  </a:lnTo>
                  <a:lnTo>
                    <a:pt x="407353" y="1675836"/>
                  </a:lnTo>
                  <a:lnTo>
                    <a:pt x="409258" y="1679971"/>
                  </a:lnTo>
                  <a:lnTo>
                    <a:pt x="411480" y="1684424"/>
                  </a:lnTo>
                  <a:lnTo>
                    <a:pt x="413703" y="1688558"/>
                  </a:lnTo>
                  <a:lnTo>
                    <a:pt x="416243" y="1692693"/>
                  </a:lnTo>
                  <a:lnTo>
                    <a:pt x="419100" y="1696509"/>
                  </a:lnTo>
                  <a:lnTo>
                    <a:pt x="421958" y="1700644"/>
                  </a:lnTo>
                  <a:lnTo>
                    <a:pt x="425133" y="1704142"/>
                  </a:lnTo>
                  <a:lnTo>
                    <a:pt x="428625" y="1707641"/>
                  </a:lnTo>
                  <a:lnTo>
                    <a:pt x="432435" y="1711457"/>
                  </a:lnTo>
                  <a:lnTo>
                    <a:pt x="435928" y="1714638"/>
                  </a:lnTo>
                  <a:lnTo>
                    <a:pt x="439738" y="1717818"/>
                  </a:lnTo>
                  <a:lnTo>
                    <a:pt x="550545" y="1799874"/>
                  </a:lnTo>
                  <a:lnTo>
                    <a:pt x="554990" y="1802737"/>
                  </a:lnTo>
                  <a:lnTo>
                    <a:pt x="558800" y="1805599"/>
                  </a:lnTo>
                  <a:lnTo>
                    <a:pt x="563245" y="1807825"/>
                  </a:lnTo>
                  <a:lnTo>
                    <a:pt x="568008" y="1810370"/>
                  </a:lnTo>
                  <a:lnTo>
                    <a:pt x="572135" y="1812278"/>
                  </a:lnTo>
                  <a:lnTo>
                    <a:pt x="576898" y="1813868"/>
                  </a:lnTo>
                  <a:lnTo>
                    <a:pt x="581660" y="1815459"/>
                  </a:lnTo>
                  <a:lnTo>
                    <a:pt x="586105" y="1816413"/>
                  </a:lnTo>
                  <a:lnTo>
                    <a:pt x="590868" y="1817685"/>
                  </a:lnTo>
                  <a:lnTo>
                    <a:pt x="595630" y="1818321"/>
                  </a:lnTo>
                  <a:lnTo>
                    <a:pt x="600075" y="1818957"/>
                  </a:lnTo>
                  <a:lnTo>
                    <a:pt x="604838" y="1819275"/>
                  </a:lnTo>
                  <a:lnTo>
                    <a:pt x="609600" y="1819275"/>
                  </a:lnTo>
                  <a:lnTo>
                    <a:pt x="614363" y="1819275"/>
                  </a:lnTo>
                  <a:lnTo>
                    <a:pt x="619125" y="1818957"/>
                  </a:lnTo>
                  <a:lnTo>
                    <a:pt x="623888" y="1818321"/>
                  </a:lnTo>
                  <a:lnTo>
                    <a:pt x="628650" y="1817685"/>
                  </a:lnTo>
                  <a:lnTo>
                    <a:pt x="633095" y="1816413"/>
                  </a:lnTo>
                  <a:lnTo>
                    <a:pt x="637540" y="1815459"/>
                  </a:lnTo>
                  <a:lnTo>
                    <a:pt x="642303" y="1813550"/>
                  </a:lnTo>
                  <a:lnTo>
                    <a:pt x="646748" y="1812278"/>
                  </a:lnTo>
                  <a:lnTo>
                    <a:pt x="650875" y="1810052"/>
                  </a:lnTo>
                  <a:lnTo>
                    <a:pt x="655320" y="1808143"/>
                  </a:lnTo>
                  <a:lnTo>
                    <a:pt x="659448" y="1805599"/>
                  </a:lnTo>
                  <a:lnTo>
                    <a:pt x="663575" y="1803055"/>
                  </a:lnTo>
                  <a:lnTo>
                    <a:pt x="667385" y="1800192"/>
                  </a:lnTo>
                  <a:lnTo>
                    <a:pt x="671513" y="1797330"/>
                  </a:lnTo>
                  <a:lnTo>
                    <a:pt x="675005" y="1794149"/>
                  </a:lnTo>
                  <a:lnTo>
                    <a:pt x="678498" y="1790969"/>
                  </a:lnTo>
                  <a:lnTo>
                    <a:pt x="682308" y="1787470"/>
                  </a:lnTo>
                  <a:lnTo>
                    <a:pt x="685483" y="1783336"/>
                  </a:lnTo>
                  <a:lnTo>
                    <a:pt x="688658" y="1779519"/>
                  </a:lnTo>
                  <a:lnTo>
                    <a:pt x="1036638" y="1310401"/>
                  </a:lnTo>
                  <a:lnTo>
                    <a:pt x="1006793" y="1280505"/>
                  </a:lnTo>
                  <a:lnTo>
                    <a:pt x="976630" y="1250609"/>
                  </a:lnTo>
                  <a:lnTo>
                    <a:pt x="946468" y="1221031"/>
                  </a:lnTo>
                  <a:lnTo>
                    <a:pt x="915988" y="1192088"/>
                  </a:lnTo>
                  <a:lnTo>
                    <a:pt x="885508" y="1163146"/>
                  </a:lnTo>
                  <a:lnTo>
                    <a:pt x="854075" y="1135158"/>
                  </a:lnTo>
                  <a:lnTo>
                    <a:pt x="822325" y="1106852"/>
                  </a:lnTo>
                  <a:lnTo>
                    <a:pt x="790575" y="1079500"/>
                  </a:lnTo>
                  <a:close/>
                  <a:moveTo>
                    <a:pt x="1596825" y="0"/>
                  </a:moveTo>
                  <a:lnTo>
                    <a:pt x="1603504" y="317"/>
                  </a:lnTo>
                  <a:lnTo>
                    <a:pt x="1610501" y="1586"/>
                  </a:lnTo>
                  <a:lnTo>
                    <a:pt x="1617179" y="2855"/>
                  </a:lnTo>
                  <a:lnTo>
                    <a:pt x="1624176" y="5392"/>
                  </a:lnTo>
                  <a:lnTo>
                    <a:pt x="1630536" y="8247"/>
                  </a:lnTo>
                  <a:lnTo>
                    <a:pt x="1636897" y="11737"/>
                  </a:lnTo>
                  <a:lnTo>
                    <a:pt x="1642621" y="16177"/>
                  </a:lnTo>
                  <a:lnTo>
                    <a:pt x="1882097" y="210623"/>
                  </a:lnTo>
                  <a:lnTo>
                    <a:pt x="1887503" y="215698"/>
                  </a:lnTo>
                  <a:lnTo>
                    <a:pt x="1891956" y="221090"/>
                  </a:lnTo>
                  <a:lnTo>
                    <a:pt x="1896408" y="226800"/>
                  </a:lnTo>
                  <a:lnTo>
                    <a:pt x="1899906" y="232510"/>
                  </a:lnTo>
                  <a:lnTo>
                    <a:pt x="1902769" y="238854"/>
                  </a:lnTo>
                  <a:lnTo>
                    <a:pt x="1905313" y="245515"/>
                  </a:lnTo>
                  <a:lnTo>
                    <a:pt x="1906903" y="252176"/>
                  </a:lnTo>
                  <a:lnTo>
                    <a:pt x="1907857" y="259155"/>
                  </a:lnTo>
                  <a:lnTo>
                    <a:pt x="1908175" y="265816"/>
                  </a:lnTo>
                  <a:lnTo>
                    <a:pt x="1908175" y="272794"/>
                  </a:lnTo>
                  <a:lnTo>
                    <a:pt x="1907221" y="279456"/>
                  </a:lnTo>
                  <a:lnTo>
                    <a:pt x="1905313" y="286434"/>
                  </a:lnTo>
                  <a:lnTo>
                    <a:pt x="1903405" y="292778"/>
                  </a:lnTo>
                  <a:lnTo>
                    <a:pt x="1900542" y="299122"/>
                  </a:lnTo>
                  <a:lnTo>
                    <a:pt x="1896726" y="305783"/>
                  </a:lnTo>
                  <a:lnTo>
                    <a:pt x="1892592" y="311493"/>
                  </a:lnTo>
                  <a:lnTo>
                    <a:pt x="1887503" y="316886"/>
                  </a:lnTo>
                  <a:lnTo>
                    <a:pt x="1882097" y="321961"/>
                  </a:lnTo>
                  <a:lnTo>
                    <a:pt x="1876372" y="325767"/>
                  </a:lnTo>
                  <a:lnTo>
                    <a:pt x="1870012" y="329574"/>
                  </a:lnTo>
                  <a:lnTo>
                    <a:pt x="1863969" y="332746"/>
                  </a:lnTo>
                  <a:lnTo>
                    <a:pt x="1857608" y="334966"/>
                  </a:lnTo>
                  <a:lnTo>
                    <a:pt x="1850612" y="336552"/>
                  </a:lnTo>
                  <a:lnTo>
                    <a:pt x="1843933" y="337821"/>
                  </a:lnTo>
                  <a:lnTo>
                    <a:pt x="1836937" y="338138"/>
                  </a:lnTo>
                  <a:lnTo>
                    <a:pt x="1830258" y="337821"/>
                  </a:lnTo>
                  <a:lnTo>
                    <a:pt x="1823261" y="336552"/>
                  </a:lnTo>
                  <a:lnTo>
                    <a:pt x="1816583" y="335283"/>
                  </a:lnTo>
                  <a:lnTo>
                    <a:pt x="1809586" y="332746"/>
                  </a:lnTo>
                  <a:lnTo>
                    <a:pt x="1803226" y="329891"/>
                  </a:lnTo>
                  <a:lnTo>
                    <a:pt x="1797183" y="326084"/>
                  </a:lnTo>
                  <a:lnTo>
                    <a:pt x="1791141" y="321961"/>
                  </a:lnTo>
                  <a:lnTo>
                    <a:pt x="1723056" y="266679"/>
                  </a:lnTo>
                  <a:lnTo>
                    <a:pt x="1503281" y="536626"/>
                  </a:lnTo>
                  <a:lnTo>
                    <a:pt x="1514715" y="544883"/>
                  </a:lnTo>
                  <a:lnTo>
                    <a:pt x="1519797" y="549328"/>
                  </a:lnTo>
                  <a:lnTo>
                    <a:pt x="1524879" y="553456"/>
                  </a:lnTo>
                  <a:lnTo>
                    <a:pt x="1529643" y="558220"/>
                  </a:lnTo>
                  <a:lnTo>
                    <a:pt x="1534408" y="562983"/>
                  </a:lnTo>
                  <a:lnTo>
                    <a:pt x="1538219" y="567428"/>
                  </a:lnTo>
                  <a:lnTo>
                    <a:pt x="1542348" y="572827"/>
                  </a:lnTo>
                  <a:lnTo>
                    <a:pt x="1545842" y="577907"/>
                  </a:lnTo>
                  <a:lnTo>
                    <a:pt x="1549336" y="583306"/>
                  </a:lnTo>
                  <a:lnTo>
                    <a:pt x="1552194" y="588704"/>
                  </a:lnTo>
                  <a:lnTo>
                    <a:pt x="1555053" y="594420"/>
                  </a:lnTo>
                  <a:lnTo>
                    <a:pt x="1557594" y="600136"/>
                  </a:lnTo>
                  <a:lnTo>
                    <a:pt x="1559817" y="606169"/>
                  </a:lnTo>
                  <a:lnTo>
                    <a:pt x="1561723" y="612202"/>
                  </a:lnTo>
                  <a:lnTo>
                    <a:pt x="1563311" y="618236"/>
                  </a:lnTo>
                  <a:lnTo>
                    <a:pt x="1564899" y="624269"/>
                  </a:lnTo>
                  <a:lnTo>
                    <a:pt x="1565852" y="630620"/>
                  </a:lnTo>
                  <a:lnTo>
                    <a:pt x="1566804" y="636653"/>
                  </a:lnTo>
                  <a:lnTo>
                    <a:pt x="1567122" y="642687"/>
                  </a:lnTo>
                  <a:lnTo>
                    <a:pt x="1567440" y="648720"/>
                  </a:lnTo>
                  <a:lnTo>
                    <a:pt x="1567122" y="655388"/>
                  </a:lnTo>
                  <a:lnTo>
                    <a:pt x="1566804" y="661422"/>
                  </a:lnTo>
                  <a:lnTo>
                    <a:pt x="1565852" y="667455"/>
                  </a:lnTo>
                  <a:lnTo>
                    <a:pt x="1564899" y="674124"/>
                  </a:lnTo>
                  <a:lnTo>
                    <a:pt x="1563311" y="680157"/>
                  </a:lnTo>
                  <a:lnTo>
                    <a:pt x="1562040" y="686190"/>
                  </a:lnTo>
                  <a:lnTo>
                    <a:pt x="1559817" y="692224"/>
                  </a:lnTo>
                  <a:lnTo>
                    <a:pt x="1557594" y="698257"/>
                  </a:lnTo>
                  <a:lnTo>
                    <a:pt x="1555053" y="704290"/>
                  </a:lnTo>
                  <a:lnTo>
                    <a:pt x="1552194" y="710006"/>
                  </a:lnTo>
                  <a:lnTo>
                    <a:pt x="1549018" y="715722"/>
                  </a:lnTo>
                  <a:lnTo>
                    <a:pt x="1545524" y="721120"/>
                  </a:lnTo>
                  <a:lnTo>
                    <a:pt x="1541713" y="726836"/>
                  </a:lnTo>
                  <a:lnTo>
                    <a:pt x="721308" y="1829988"/>
                  </a:lnTo>
                  <a:lnTo>
                    <a:pt x="717497" y="1835386"/>
                  </a:lnTo>
                  <a:lnTo>
                    <a:pt x="713050" y="1840467"/>
                  </a:lnTo>
                  <a:lnTo>
                    <a:pt x="708286" y="1844913"/>
                  </a:lnTo>
                  <a:lnTo>
                    <a:pt x="703839" y="1849358"/>
                  </a:lnTo>
                  <a:lnTo>
                    <a:pt x="698757" y="1853487"/>
                  </a:lnTo>
                  <a:lnTo>
                    <a:pt x="693675" y="1857615"/>
                  </a:lnTo>
                  <a:lnTo>
                    <a:pt x="688594" y="1861108"/>
                  </a:lnTo>
                  <a:lnTo>
                    <a:pt x="683194" y="1864283"/>
                  </a:lnTo>
                  <a:lnTo>
                    <a:pt x="677477" y="1867776"/>
                  </a:lnTo>
                  <a:lnTo>
                    <a:pt x="672078" y="1870316"/>
                  </a:lnTo>
                  <a:lnTo>
                    <a:pt x="666360" y="1872539"/>
                  </a:lnTo>
                  <a:lnTo>
                    <a:pt x="660326" y="1875080"/>
                  </a:lnTo>
                  <a:lnTo>
                    <a:pt x="654291" y="1876985"/>
                  </a:lnTo>
                  <a:lnTo>
                    <a:pt x="648256" y="1878890"/>
                  </a:lnTo>
                  <a:lnTo>
                    <a:pt x="642222" y="1879843"/>
                  </a:lnTo>
                  <a:lnTo>
                    <a:pt x="636187" y="1881113"/>
                  </a:lnTo>
                  <a:lnTo>
                    <a:pt x="629834" y="1881748"/>
                  </a:lnTo>
                  <a:lnTo>
                    <a:pt x="623800" y="1882383"/>
                  </a:lnTo>
                  <a:lnTo>
                    <a:pt x="617447" y="1882383"/>
                  </a:lnTo>
                  <a:lnTo>
                    <a:pt x="611413" y="1882383"/>
                  </a:lnTo>
                  <a:lnTo>
                    <a:pt x="605060" y="1882066"/>
                  </a:lnTo>
                  <a:lnTo>
                    <a:pt x="598708" y="1881431"/>
                  </a:lnTo>
                  <a:lnTo>
                    <a:pt x="592673" y="1880160"/>
                  </a:lnTo>
                  <a:lnTo>
                    <a:pt x="586321" y="1878890"/>
                  </a:lnTo>
                  <a:lnTo>
                    <a:pt x="580286" y="1876985"/>
                  </a:lnTo>
                  <a:lnTo>
                    <a:pt x="574252" y="1875080"/>
                  </a:lnTo>
                  <a:lnTo>
                    <a:pt x="568217" y="1873174"/>
                  </a:lnTo>
                  <a:lnTo>
                    <a:pt x="562500" y="1870634"/>
                  </a:lnTo>
                  <a:lnTo>
                    <a:pt x="556465" y="1867141"/>
                  </a:lnTo>
                  <a:lnTo>
                    <a:pt x="550748" y="1864283"/>
                  </a:lnTo>
                  <a:lnTo>
                    <a:pt x="545031" y="1860790"/>
                  </a:lnTo>
                  <a:lnTo>
                    <a:pt x="539631" y="1856980"/>
                  </a:lnTo>
                  <a:lnTo>
                    <a:pt x="481825" y="1814111"/>
                  </a:lnTo>
                  <a:lnTo>
                    <a:pt x="481507" y="1817604"/>
                  </a:lnTo>
                  <a:lnTo>
                    <a:pt x="480554" y="1821414"/>
                  </a:lnTo>
                  <a:lnTo>
                    <a:pt x="479284" y="1824590"/>
                  </a:lnTo>
                  <a:lnTo>
                    <a:pt x="477061" y="1827765"/>
                  </a:lnTo>
                  <a:lnTo>
                    <a:pt x="47007" y="2397759"/>
                  </a:lnTo>
                  <a:lnTo>
                    <a:pt x="45102" y="2399982"/>
                  </a:lnTo>
                  <a:lnTo>
                    <a:pt x="43196" y="2401570"/>
                  </a:lnTo>
                  <a:lnTo>
                    <a:pt x="41290" y="2403475"/>
                  </a:lnTo>
                  <a:lnTo>
                    <a:pt x="39067" y="2404428"/>
                  </a:lnTo>
                  <a:lnTo>
                    <a:pt x="36844" y="2406015"/>
                  </a:lnTo>
                  <a:lnTo>
                    <a:pt x="34620" y="2406650"/>
                  </a:lnTo>
                  <a:lnTo>
                    <a:pt x="32079" y="2407603"/>
                  </a:lnTo>
                  <a:lnTo>
                    <a:pt x="29538" y="2407921"/>
                  </a:lnTo>
                  <a:lnTo>
                    <a:pt x="26997" y="2408238"/>
                  </a:lnTo>
                  <a:lnTo>
                    <a:pt x="24457" y="2408238"/>
                  </a:lnTo>
                  <a:lnTo>
                    <a:pt x="21916" y="2407921"/>
                  </a:lnTo>
                  <a:lnTo>
                    <a:pt x="20010" y="2407603"/>
                  </a:lnTo>
                  <a:lnTo>
                    <a:pt x="17469" y="2406650"/>
                  </a:lnTo>
                  <a:lnTo>
                    <a:pt x="14928" y="2405698"/>
                  </a:lnTo>
                  <a:lnTo>
                    <a:pt x="12705" y="2404428"/>
                  </a:lnTo>
                  <a:lnTo>
                    <a:pt x="10481" y="2402840"/>
                  </a:lnTo>
                  <a:lnTo>
                    <a:pt x="8258" y="2400935"/>
                  </a:lnTo>
                  <a:lnTo>
                    <a:pt x="6352" y="2399347"/>
                  </a:lnTo>
                  <a:lnTo>
                    <a:pt x="4764" y="2397124"/>
                  </a:lnTo>
                  <a:lnTo>
                    <a:pt x="3494" y="2394584"/>
                  </a:lnTo>
                  <a:lnTo>
                    <a:pt x="1906" y="2392043"/>
                  </a:lnTo>
                  <a:lnTo>
                    <a:pt x="1270" y="2389503"/>
                  </a:lnTo>
                  <a:lnTo>
                    <a:pt x="635" y="2386963"/>
                  </a:lnTo>
                  <a:lnTo>
                    <a:pt x="0" y="2384422"/>
                  </a:lnTo>
                  <a:lnTo>
                    <a:pt x="0" y="2379659"/>
                  </a:lnTo>
                  <a:lnTo>
                    <a:pt x="1270" y="2375213"/>
                  </a:lnTo>
                  <a:lnTo>
                    <a:pt x="1906" y="2372991"/>
                  </a:lnTo>
                  <a:lnTo>
                    <a:pt x="2541" y="2370768"/>
                  </a:lnTo>
                  <a:lnTo>
                    <a:pt x="4129" y="2368545"/>
                  </a:lnTo>
                  <a:lnTo>
                    <a:pt x="5399" y="2366322"/>
                  </a:lnTo>
                  <a:lnTo>
                    <a:pt x="435770" y="1796328"/>
                  </a:lnTo>
                  <a:lnTo>
                    <a:pt x="438311" y="1793788"/>
                  </a:lnTo>
                  <a:lnTo>
                    <a:pt x="441170" y="1791248"/>
                  </a:lnTo>
                  <a:lnTo>
                    <a:pt x="444029" y="1789660"/>
                  </a:lnTo>
                  <a:lnTo>
                    <a:pt x="447205" y="1788390"/>
                  </a:lnTo>
                  <a:lnTo>
                    <a:pt x="394163" y="1748697"/>
                  </a:lnTo>
                  <a:lnTo>
                    <a:pt x="388763" y="1744569"/>
                  </a:lnTo>
                  <a:lnTo>
                    <a:pt x="383681" y="1740440"/>
                  </a:lnTo>
                  <a:lnTo>
                    <a:pt x="378917" y="1735677"/>
                  </a:lnTo>
                  <a:lnTo>
                    <a:pt x="374470" y="1730914"/>
                  </a:lnTo>
                  <a:lnTo>
                    <a:pt x="370341" y="1726468"/>
                  </a:lnTo>
                  <a:lnTo>
                    <a:pt x="366212" y="1721070"/>
                  </a:lnTo>
                  <a:lnTo>
                    <a:pt x="362719" y="1715989"/>
                  </a:lnTo>
                  <a:lnTo>
                    <a:pt x="359542" y="1710591"/>
                  </a:lnTo>
                  <a:lnTo>
                    <a:pt x="356366" y="1705193"/>
                  </a:lnTo>
                  <a:lnTo>
                    <a:pt x="353825" y="1699477"/>
                  </a:lnTo>
                  <a:lnTo>
                    <a:pt x="351284" y="1693444"/>
                  </a:lnTo>
                  <a:lnTo>
                    <a:pt x="349061" y="1687728"/>
                  </a:lnTo>
                  <a:lnTo>
                    <a:pt x="346838" y="1681695"/>
                  </a:lnTo>
                  <a:lnTo>
                    <a:pt x="345567" y="1675661"/>
                  </a:lnTo>
                  <a:lnTo>
                    <a:pt x="343979" y="1669628"/>
                  </a:lnTo>
                  <a:lnTo>
                    <a:pt x="343026" y="1663277"/>
                  </a:lnTo>
                  <a:lnTo>
                    <a:pt x="342073" y="1657244"/>
                  </a:lnTo>
                  <a:lnTo>
                    <a:pt x="341438" y="1651210"/>
                  </a:lnTo>
                  <a:lnTo>
                    <a:pt x="341438" y="1644542"/>
                  </a:lnTo>
                  <a:lnTo>
                    <a:pt x="341438" y="1638508"/>
                  </a:lnTo>
                  <a:lnTo>
                    <a:pt x="342073" y="1632475"/>
                  </a:lnTo>
                  <a:lnTo>
                    <a:pt x="343026" y="1626124"/>
                  </a:lnTo>
                  <a:lnTo>
                    <a:pt x="343662" y="1619773"/>
                  </a:lnTo>
                  <a:lnTo>
                    <a:pt x="345250" y="1613740"/>
                  </a:lnTo>
                  <a:lnTo>
                    <a:pt x="346838" y="1607707"/>
                  </a:lnTo>
                  <a:lnTo>
                    <a:pt x="348743" y="1601673"/>
                  </a:lnTo>
                  <a:lnTo>
                    <a:pt x="350967" y="1595322"/>
                  </a:lnTo>
                  <a:lnTo>
                    <a:pt x="353825" y="1589606"/>
                  </a:lnTo>
                  <a:lnTo>
                    <a:pt x="356684" y="1583891"/>
                  </a:lnTo>
                  <a:lnTo>
                    <a:pt x="359860" y="1578175"/>
                  </a:lnTo>
                  <a:lnTo>
                    <a:pt x="363036" y="1572459"/>
                  </a:lnTo>
                  <a:lnTo>
                    <a:pt x="367165" y="1567061"/>
                  </a:lnTo>
                  <a:lnTo>
                    <a:pt x="1187252" y="463909"/>
                  </a:lnTo>
                  <a:lnTo>
                    <a:pt x="1191381" y="458510"/>
                  </a:lnTo>
                  <a:lnTo>
                    <a:pt x="1195828" y="453430"/>
                  </a:lnTo>
                  <a:lnTo>
                    <a:pt x="1200274" y="448984"/>
                  </a:lnTo>
                  <a:lnTo>
                    <a:pt x="1205039" y="444538"/>
                  </a:lnTo>
                  <a:lnTo>
                    <a:pt x="1209803" y="440410"/>
                  </a:lnTo>
                  <a:lnTo>
                    <a:pt x="1214885" y="436282"/>
                  </a:lnTo>
                  <a:lnTo>
                    <a:pt x="1220284" y="432789"/>
                  </a:lnTo>
                  <a:lnTo>
                    <a:pt x="1225684" y="429614"/>
                  </a:lnTo>
                  <a:lnTo>
                    <a:pt x="1231083" y="426121"/>
                  </a:lnTo>
                  <a:lnTo>
                    <a:pt x="1236800" y="423263"/>
                  </a:lnTo>
                  <a:lnTo>
                    <a:pt x="1242518" y="421040"/>
                  </a:lnTo>
                  <a:lnTo>
                    <a:pt x="1248235" y="418817"/>
                  </a:lnTo>
                  <a:lnTo>
                    <a:pt x="1254587" y="416912"/>
                  </a:lnTo>
                  <a:lnTo>
                    <a:pt x="1260304" y="415007"/>
                  </a:lnTo>
                  <a:lnTo>
                    <a:pt x="1266339" y="414054"/>
                  </a:lnTo>
                  <a:lnTo>
                    <a:pt x="1272374" y="412784"/>
                  </a:lnTo>
                  <a:lnTo>
                    <a:pt x="1279044" y="412149"/>
                  </a:lnTo>
                  <a:lnTo>
                    <a:pt x="1285078" y="411514"/>
                  </a:lnTo>
                  <a:lnTo>
                    <a:pt x="1291113" y="411514"/>
                  </a:lnTo>
                  <a:lnTo>
                    <a:pt x="1297465" y="411514"/>
                  </a:lnTo>
                  <a:lnTo>
                    <a:pt x="1303818" y="411831"/>
                  </a:lnTo>
                  <a:lnTo>
                    <a:pt x="1309852" y="412466"/>
                  </a:lnTo>
                  <a:lnTo>
                    <a:pt x="1315887" y="413736"/>
                  </a:lnTo>
                  <a:lnTo>
                    <a:pt x="1322557" y="415007"/>
                  </a:lnTo>
                  <a:lnTo>
                    <a:pt x="1328592" y="416594"/>
                  </a:lnTo>
                  <a:lnTo>
                    <a:pt x="1334626" y="418817"/>
                  </a:lnTo>
                  <a:lnTo>
                    <a:pt x="1340344" y="420722"/>
                  </a:lnTo>
                  <a:lnTo>
                    <a:pt x="1346378" y="423263"/>
                  </a:lnTo>
                  <a:lnTo>
                    <a:pt x="1352413" y="426121"/>
                  </a:lnTo>
                  <a:lnTo>
                    <a:pt x="1358130" y="429614"/>
                  </a:lnTo>
                  <a:lnTo>
                    <a:pt x="1363530" y="433107"/>
                  </a:lnTo>
                  <a:lnTo>
                    <a:pt x="1368929" y="436917"/>
                  </a:lnTo>
                  <a:lnTo>
                    <a:pt x="1414031" y="470577"/>
                  </a:lnTo>
                  <a:lnTo>
                    <a:pt x="1396879" y="456287"/>
                  </a:lnTo>
                  <a:lnTo>
                    <a:pt x="1619666" y="182730"/>
                  </a:lnTo>
                  <a:lnTo>
                    <a:pt x="1551665" y="127515"/>
                  </a:lnTo>
                  <a:lnTo>
                    <a:pt x="1546259" y="122440"/>
                  </a:lnTo>
                  <a:lnTo>
                    <a:pt x="1541806" y="117048"/>
                  </a:lnTo>
                  <a:lnTo>
                    <a:pt x="1537354" y="111338"/>
                  </a:lnTo>
                  <a:lnTo>
                    <a:pt x="1533856" y="105629"/>
                  </a:lnTo>
                  <a:lnTo>
                    <a:pt x="1530993" y="99284"/>
                  </a:lnTo>
                  <a:lnTo>
                    <a:pt x="1528449" y="92623"/>
                  </a:lnTo>
                  <a:lnTo>
                    <a:pt x="1526859" y="85962"/>
                  </a:lnTo>
                  <a:lnTo>
                    <a:pt x="1525905" y="78984"/>
                  </a:lnTo>
                  <a:lnTo>
                    <a:pt x="1525587" y="72322"/>
                  </a:lnTo>
                  <a:lnTo>
                    <a:pt x="1525905" y="65344"/>
                  </a:lnTo>
                  <a:lnTo>
                    <a:pt x="1526541" y="58683"/>
                  </a:lnTo>
                  <a:lnTo>
                    <a:pt x="1528449" y="51704"/>
                  </a:lnTo>
                  <a:lnTo>
                    <a:pt x="1530357" y="45360"/>
                  </a:lnTo>
                  <a:lnTo>
                    <a:pt x="1533220" y="38699"/>
                  </a:lnTo>
                  <a:lnTo>
                    <a:pt x="1537036" y="32355"/>
                  </a:lnTo>
                  <a:lnTo>
                    <a:pt x="1541806" y="26645"/>
                  </a:lnTo>
                  <a:lnTo>
                    <a:pt x="1546259" y="21253"/>
                  </a:lnTo>
                  <a:lnTo>
                    <a:pt x="1551665" y="16177"/>
                  </a:lnTo>
                  <a:lnTo>
                    <a:pt x="1557390" y="12371"/>
                  </a:lnTo>
                  <a:lnTo>
                    <a:pt x="1563750" y="8565"/>
                  </a:lnTo>
                  <a:lnTo>
                    <a:pt x="1569793" y="5392"/>
                  </a:lnTo>
                  <a:lnTo>
                    <a:pt x="1576153" y="3172"/>
                  </a:lnTo>
                  <a:lnTo>
                    <a:pt x="1583150" y="1586"/>
                  </a:lnTo>
                  <a:lnTo>
                    <a:pt x="1589829" y="317"/>
                  </a:lnTo>
                  <a:lnTo>
                    <a:pt x="15968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E489A0C-C5A8-4BAF-85F5-0D1A37575D4F}"/>
              </a:ext>
            </a:extLst>
          </p:cNvPr>
          <p:cNvGrpSpPr/>
          <p:nvPr/>
        </p:nvGrpSpPr>
        <p:grpSpPr>
          <a:xfrm>
            <a:off x="7426874" y="1463465"/>
            <a:ext cx="403392" cy="403392"/>
            <a:chOff x="4732991" y="2278669"/>
            <a:chExt cx="1164618" cy="1164619"/>
          </a:xfrm>
          <a:effectLst>
            <a:reflection blurRad="88900" stA="83000" endPos="63000" dist="50800" dir="5400000" sy="-100000" algn="bl" rotWithShape="0"/>
          </a:effectLst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43781DC9-0A07-4F8C-B3AC-29FAA9528D01}"/>
                </a:ext>
              </a:extLst>
            </p:cNvPr>
            <p:cNvSpPr/>
            <p:nvPr/>
          </p:nvSpPr>
          <p:spPr>
            <a:xfrm>
              <a:off x="4732991" y="2278669"/>
              <a:ext cx="1164618" cy="1164619"/>
            </a:xfrm>
            <a:prstGeom prst="ellipse">
              <a:avLst/>
            </a:prstGeom>
            <a:solidFill>
              <a:srgbClr val="37415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29" dirty="0">
                <a:solidFill>
                  <a:schemeClr val="tx1"/>
                </a:solidFill>
              </a:endParaRPr>
            </a:p>
          </p:txBody>
        </p:sp>
        <p:sp>
          <p:nvSpPr>
            <p:cNvPr id="35" name="KSO_Shape">
              <a:extLst>
                <a:ext uri="{FF2B5EF4-FFF2-40B4-BE49-F238E27FC236}">
                  <a16:creationId xmlns="" xmlns:a16="http://schemas.microsoft.com/office/drawing/2014/main" id="{2C5738A0-2129-4A7B-8873-FB7F6A9C0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643" y="2662172"/>
              <a:ext cx="499821" cy="431512"/>
            </a:xfrm>
            <a:custGeom>
              <a:avLst/>
              <a:gdLst>
                <a:gd name="T0" fmla="*/ 432306676 w 6235"/>
                <a:gd name="T1" fmla="*/ 188202068 h 5380"/>
                <a:gd name="T2" fmla="*/ 425585249 w 6235"/>
                <a:gd name="T3" fmla="*/ 175686526 h 5380"/>
                <a:gd name="T4" fmla="*/ 419517664 w 6235"/>
                <a:gd name="T5" fmla="*/ 168307917 h 5380"/>
                <a:gd name="T6" fmla="*/ 411302791 w 6235"/>
                <a:gd name="T7" fmla="*/ 163077441 h 5380"/>
                <a:gd name="T8" fmla="*/ 405981623 w 6235"/>
                <a:gd name="T9" fmla="*/ 161396108 h 5380"/>
                <a:gd name="T10" fmla="*/ 398980328 w 6235"/>
                <a:gd name="T11" fmla="*/ 160368660 h 5380"/>
                <a:gd name="T12" fmla="*/ 391979033 w 6235"/>
                <a:gd name="T13" fmla="*/ 160648984 h 5380"/>
                <a:gd name="T14" fmla="*/ 385164419 w 6235"/>
                <a:gd name="T15" fmla="*/ 162423555 h 5380"/>
                <a:gd name="T16" fmla="*/ 378816659 w 6235"/>
                <a:gd name="T17" fmla="*/ 165412355 h 5380"/>
                <a:gd name="T18" fmla="*/ 373122435 w 6235"/>
                <a:gd name="T19" fmla="*/ 169522146 h 5380"/>
                <a:gd name="T20" fmla="*/ 368361310 w 6235"/>
                <a:gd name="T21" fmla="*/ 174752316 h 5380"/>
                <a:gd name="T22" fmla="*/ 364533895 w 6235"/>
                <a:gd name="T23" fmla="*/ 181103783 h 5380"/>
                <a:gd name="T24" fmla="*/ 268103009 w 6235"/>
                <a:gd name="T25" fmla="*/ 29888304 h 5380"/>
                <a:gd name="T26" fmla="*/ 266049214 w 6235"/>
                <a:gd name="T27" fmla="*/ 22789713 h 5380"/>
                <a:gd name="T28" fmla="*/ 262781841 w 6235"/>
                <a:gd name="T29" fmla="*/ 16438552 h 5380"/>
                <a:gd name="T30" fmla="*/ 258394383 w 6235"/>
                <a:gd name="T31" fmla="*/ 10927752 h 5380"/>
                <a:gd name="T32" fmla="*/ 252980028 w 6235"/>
                <a:gd name="T33" fmla="*/ 6444705 h 5380"/>
                <a:gd name="T34" fmla="*/ 246912443 w 6235"/>
                <a:gd name="T35" fmla="*/ 2988800 h 5380"/>
                <a:gd name="T36" fmla="*/ 240191016 w 6235"/>
                <a:gd name="T37" fmla="*/ 840667 h 5380"/>
                <a:gd name="T38" fmla="*/ 233189721 w 6235"/>
                <a:gd name="T39" fmla="*/ 0 h 5380"/>
                <a:gd name="T40" fmla="*/ 225815064 w 6235"/>
                <a:gd name="T41" fmla="*/ 560343 h 5380"/>
                <a:gd name="T42" fmla="*/ 218346914 w 6235"/>
                <a:gd name="T43" fmla="*/ 2802019 h 5380"/>
                <a:gd name="T44" fmla="*/ 209665492 w 6235"/>
                <a:gd name="T45" fmla="*/ 7845714 h 5380"/>
                <a:gd name="T46" fmla="*/ 202944065 w 6235"/>
                <a:gd name="T47" fmla="*/ 14943999 h 5380"/>
                <a:gd name="T48" fmla="*/ 198183245 w 6235"/>
                <a:gd name="T49" fmla="*/ 23630380 h 5380"/>
                <a:gd name="T50" fmla="*/ 0 w 6235"/>
                <a:gd name="T51" fmla="*/ 395364689 h 5380"/>
                <a:gd name="T52" fmla="*/ 99885245 w 6235"/>
                <a:gd name="T53" fmla="*/ 395644708 h 5380"/>
                <a:gd name="T54" fmla="*/ 106606366 w 6235"/>
                <a:gd name="T55" fmla="*/ 395177603 h 5380"/>
                <a:gd name="T56" fmla="*/ 113047619 w 6235"/>
                <a:gd name="T57" fmla="*/ 393589812 h 5380"/>
                <a:gd name="T58" fmla="*/ 119022017 w 6235"/>
                <a:gd name="T59" fmla="*/ 390974574 h 5380"/>
                <a:gd name="T60" fmla="*/ 122569258 w 6235"/>
                <a:gd name="T61" fmla="*/ 388639660 h 5380"/>
                <a:gd name="T62" fmla="*/ 126303486 w 6235"/>
                <a:gd name="T63" fmla="*/ 385557623 h 5380"/>
                <a:gd name="T64" fmla="*/ 133304781 w 6235"/>
                <a:gd name="T65" fmla="*/ 376590918 h 5380"/>
                <a:gd name="T66" fmla="*/ 218907262 w 6235"/>
                <a:gd name="T67" fmla="*/ 166439803 h 5380"/>
                <a:gd name="T68" fmla="*/ 275104304 w 6235"/>
                <a:gd name="T69" fmla="*/ 476249371 h 5380"/>
                <a:gd name="T70" fmla="*/ 277811329 w 6235"/>
                <a:gd name="T71" fmla="*/ 483067637 h 5380"/>
                <a:gd name="T72" fmla="*/ 281731932 w 6235"/>
                <a:gd name="T73" fmla="*/ 488951999 h 5380"/>
                <a:gd name="T74" fmla="*/ 286493057 w 6235"/>
                <a:gd name="T75" fmla="*/ 493995389 h 5380"/>
                <a:gd name="T76" fmla="*/ 292280774 w 6235"/>
                <a:gd name="T77" fmla="*/ 497918399 h 5380"/>
                <a:gd name="T78" fmla="*/ 298721721 w 6235"/>
                <a:gd name="T79" fmla="*/ 500813655 h 5380"/>
                <a:gd name="T80" fmla="*/ 305629828 w 6235"/>
                <a:gd name="T81" fmla="*/ 502308208 h 5380"/>
                <a:gd name="T82" fmla="*/ 312817804 w 6235"/>
                <a:gd name="T83" fmla="*/ 502401446 h 5380"/>
                <a:gd name="T84" fmla="*/ 318885695 w 6235"/>
                <a:gd name="T85" fmla="*/ 501467541 h 5380"/>
                <a:gd name="T86" fmla="*/ 327660611 w 6235"/>
                <a:gd name="T87" fmla="*/ 498011636 h 5380"/>
                <a:gd name="T88" fmla="*/ 335128455 w 6235"/>
                <a:gd name="T89" fmla="*/ 492501142 h 5380"/>
                <a:gd name="T90" fmla="*/ 340916478 w 6235"/>
                <a:gd name="T91" fmla="*/ 485496095 h 5380"/>
                <a:gd name="T92" fmla="*/ 343996864 w 6235"/>
                <a:gd name="T93" fmla="*/ 479331714 h 5380"/>
                <a:gd name="T94" fmla="*/ 345303936 w 6235"/>
                <a:gd name="T95" fmla="*/ 475221923 h 5380"/>
                <a:gd name="T96" fmla="*/ 437721031 w 6235"/>
                <a:gd name="T97" fmla="*/ 371267204 h 5380"/>
                <a:gd name="T98" fmla="*/ 443975298 w 6235"/>
                <a:gd name="T99" fmla="*/ 381261051 h 5380"/>
                <a:gd name="T100" fmla="*/ 453030387 w 6235"/>
                <a:gd name="T101" fmla="*/ 388546423 h 5380"/>
                <a:gd name="T102" fmla="*/ 463672417 w 6235"/>
                <a:gd name="T103" fmla="*/ 392562670 h 5380"/>
                <a:gd name="T104" fmla="*/ 472447333 w 6235"/>
                <a:gd name="T105" fmla="*/ 393403031 h 5380"/>
                <a:gd name="T106" fmla="*/ 493918073 w 6235"/>
                <a:gd name="T107" fmla="*/ 320550845 h 53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235" h="5380">
                  <a:moveTo>
                    <a:pt x="5291" y="3432"/>
                  </a:moveTo>
                  <a:lnTo>
                    <a:pt x="4652" y="2060"/>
                  </a:lnTo>
                  <a:lnTo>
                    <a:pt x="4631" y="2015"/>
                  </a:lnTo>
                  <a:lnTo>
                    <a:pt x="4610" y="1969"/>
                  </a:lnTo>
                  <a:lnTo>
                    <a:pt x="4586" y="1924"/>
                  </a:lnTo>
                  <a:lnTo>
                    <a:pt x="4573" y="1902"/>
                  </a:lnTo>
                  <a:lnTo>
                    <a:pt x="4559" y="1881"/>
                  </a:lnTo>
                  <a:lnTo>
                    <a:pt x="4544" y="1860"/>
                  </a:lnTo>
                  <a:lnTo>
                    <a:pt x="4529" y="1839"/>
                  </a:lnTo>
                  <a:lnTo>
                    <a:pt x="4512" y="1820"/>
                  </a:lnTo>
                  <a:lnTo>
                    <a:pt x="4494" y="1802"/>
                  </a:lnTo>
                  <a:lnTo>
                    <a:pt x="4475" y="1786"/>
                  </a:lnTo>
                  <a:lnTo>
                    <a:pt x="4454" y="1771"/>
                  </a:lnTo>
                  <a:lnTo>
                    <a:pt x="4431" y="1757"/>
                  </a:lnTo>
                  <a:lnTo>
                    <a:pt x="4406" y="1746"/>
                  </a:lnTo>
                  <a:lnTo>
                    <a:pt x="4387" y="1739"/>
                  </a:lnTo>
                  <a:lnTo>
                    <a:pt x="4369" y="1733"/>
                  </a:lnTo>
                  <a:lnTo>
                    <a:pt x="4349" y="1728"/>
                  </a:lnTo>
                  <a:lnTo>
                    <a:pt x="4331" y="1723"/>
                  </a:lnTo>
                  <a:lnTo>
                    <a:pt x="4312" y="1720"/>
                  </a:lnTo>
                  <a:lnTo>
                    <a:pt x="4292" y="1718"/>
                  </a:lnTo>
                  <a:lnTo>
                    <a:pt x="4274" y="1717"/>
                  </a:lnTo>
                  <a:lnTo>
                    <a:pt x="4254" y="1717"/>
                  </a:lnTo>
                  <a:lnTo>
                    <a:pt x="4236" y="1717"/>
                  </a:lnTo>
                  <a:lnTo>
                    <a:pt x="4217" y="1718"/>
                  </a:lnTo>
                  <a:lnTo>
                    <a:pt x="4199" y="1720"/>
                  </a:lnTo>
                  <a:lnTo>
                    <a:pt x="4180" y="1724"/>
                  </a:lnTo>
                  <a:lnTo>
                    <a:pt x="4162" y="1728"/>
                  </a:lnTo>
                  <a:lnTo>
                    <a:pt x="4143" y="1733"/>
                  </a:lnTo>
                  <a:lnTo>
                    <a:pt x="4126" y="1739"/>
                  </a:lnTo>
                  <a:lnTo>
                    <a:pt x="4109" y="1746"/>
                  </a:lnTo>
                  <a:lnTo>
                    <a:pt x="4091" y="1754"/>
                  </a:lnTo>
                  <a:lnTo>
                    <a:pt x="4074" y="1761"/>
                  </a:lnTo>
                  <a:lnTo>
                    <a:pt x="4058" y="1771"/>
                  </a:lnTo>
                  <a:lnTo>
                    <a:pt x="4042" y="1781"/>
                  </a:lnTo>
                  <a:lnTo>
                    <a:pt x="4027" y="1792"/>
                  </a:lnTo>
                  <a:lnTo>
                    <a:pt x="4012" y="1803"/>
                  </a:lnTo>
                  <a:lnTo>
                    <a:pt x="3997" y="1815"/>
                  </a:lnTo>
                  <a:lnTo>
                    <a:pt x="3984" y="1828"/>
                  </a:lnTo>
                  <a:lnTo>
                    <a:pt x="3970" y="1841"/>
                  </a:lnTo>
                  <a:lnTo>
                    <a:pt x="3958" y="1856"/>
                  </a:lnTo>
                  <a:lnTo>
                    <a:pt x="3946" y="1871"/>
                  </a:lnTo>
                  <a:lnTo>
                    <a:pt x="3935" y="1887"/>
                  </a:lnTo>
                  <a:lnTo>
                    <a:pt x="3923" y="1903"/>
                  </a:lnTo>
                  <a:lnTo>
                    <a:pt x="3915" y="1920"/>
                  </a:lnTo>
                  <a:lnTo>
                    <a:pt x="3905" y="1939"/>
                  </a:lnTo>
                  <a:lnTo>
                    <a:pt x="3898" y="1957"/>
                  </a:lnTo>
                  <a:lnTo>
                    <a:pt x="3430" y="3400"/>
                  </a:lnTo>
                  <a:lnTo>
                    <a:pt x="2872" y="320"/>
                  </a:lnTo>
                  <a:lnTo>
                    <a:pt x="2868" y="300"/>
                  </a:lnTo>
                  <a:lnTo>
                    <a:pt x="2863" y="281"/>
                  </a:lnTo>
                  <a:lnTo>
                    <a:pt x="2857" y="263"/>
                  </a:lnTo>
                  <a:lnTo>
                    <a:pt x="2850" y="244"/>
                  </a:lnTo>
                  <a:lnTo>
                    <a:pt x="2842" y="226"/>
                  </a:lnTo>
                  <a:lnTo>
                    <a:pt x="2834" y="209"/>
                  </a:lnTo>
                  <a:lnTo>
                    <a:pt x="2825" y="192"/>
                  </a:lnTo>
                  <a:lnTo>
                    <a:pt x="2815" y="176"/>
                  </a:lnTo>
                  <a:lnTo>
                    <a:pt x="2804" y="160"/>
                  </a:lnTo>
                  <a:lnTo>
                    <a:pt x="2793" y="146"/>
                  </a:lnTo>
                  <a:lnTo>
                    <a:pt x="2781" y="131"/>
                  </a:lnTo>
                  <a:lnTo>
                    <a:pt x="2768" y="117"/>
                  </a:lnTo>
                  <a:lnTo>
                    <a:pt x="2755" y="105"/>
                  </a:lnTo>
                  <a:lnTo>
                    <a:pt x="2740" y="93"/>
                  </a:lnTo>
                  <a:lnTo>
                    <a:pt x="2725" y="80"/>
                  </a:lnTo>
                  <a:lnTo>
                    <a:pt x="2710" y="69"/>
                  </a:lnTo>
                  <a:lnTo>
                    <a:pt x="2696" y="59"/>
                  </a:lnTo>
                  <a:lnTo>
                    <a:pt x="2678" y="49"/>
                  </a:lnTo>
                  <a:lnTo>
                    <a:pt x="2662" y="41"/>
                  </a:lnTo>
                  <a:lnTo>
                    <a:pt x="2645" y="32"/>
                  </a:lnTo>
                  <a:lnTo>
                    <a:pt x="2628" y="26"/>
                  </a:lnTo>
                  <a:lnTo>
                    <a:pt x="2610" y="20"/>
                  </a:lnTo>
                  <a:lnTo>
                    <a:pt x="2592" y="14"/>
                  </a:lnTo>
                  <a:lnTo>
                    <a:pt x="2573" y="9"/>
                  </a:lnTo>
                  <a:lnTo>
                    <a:pt x="2555" y="5"/>
                  </a:lnTo>
                  <a:lnTo>
                    <a:pt x="2536" y="2"/>
                  </a:lnTo>
                  <a:lnTo>
                    <a:pt x="2517" y="1"/>
                  </a:lnTo>
                  <a:lnTo>
                    <a:pt x="2498" y="0"/>
                  </a:lnTo>
                  <a:lnTo>
                    <a:pt x="2478" y="0"/>
                  </a:lnTo>
                  <a:lnTo>
                    <a:pt x="2459" y="1"/>
                  </a:lnTo>
                  <a:lnTo>
                    <a:pt x="2439" y="2"/>
                  </a:lnTo>
                  <a:lnTo>
                    <a:pt x="2419" y="6"/>
                  </a:lnTo>
                  <a:lnTo>
                    <a:pt x="2391" y="12"/>
                  </a:lnTo>
                  <a:lnTo>
                    <a:pt x="2365" y="20"/>
                  </a:lnTo>
                  <a:lnTo>
                    <a:pt x="2339" y="30"/>
                  </a:lnTo>
                  <a:lnTo>
                    <a:pt x="2314" y="41"/>
                  </a:lnTo>
                  <a:lnTo>
                    <a:pt x="2291" y="54"/>
                  </a:lnTo>
                  <a:lnTo>
                    <a:pt x="2267" y="68"/>
                  </a:lnTo>
                  <a:lnTo>
                    <a:pt x="2246" y="84"/>
                  </a:lnTo>
                  <a:lnTo>
                    <a:pt x="2227" y="101"/>
                  </a:lnTo>
                  <a:lnTo>
                    <a:pt x="2207" y="120"/>
                  </a:lnTo>
                  <a:lnTo>
                    <a:pt x="2190" y="139"/>
                  </a:lnTo>
                  <a:lnTo>
                    <a:pt x="2174" y="160"/>
                  </a:lnTo>
                  <a:lnTo>
                    <a:pt x="2159" y="183"/>
                  </a:lnTo>
                  <a:lnTo>
                    <a:pt x="2145" y="205"/>
                  </a:lnTo>
                  <a:lnTo>
                    <a:pt x="2134" y="228"/>
                  </a:lnTo>
                  <a:lnTo>
                    <a:pt x="2123" y="253"/>
                  </a:lnTo>
                  <a:lnTo>
                    <a:pt x="2116" y="279"/>
                  </a:lnTo>
                  <a:lnTo>
                    <a:pt x="823" y="3453"/>
                  </a:lnTo>
                  <a:lnTo>
                    <a:pt x="3" y="3453"/>
                  </a:lnTo>
                  <a:lnTo>
                    <a:pt x="0" y="4233"/>
                  </a:lnTo>
                  <a:lnTo>
                    <a:pt x="1033" y="4233"/>
                  </a:lnTo>
                  <a:lnTo>
                    <a:pt x="1052" y="4235"/>
                  </a:lnTo>
                  <a:lnTo>
                    <a:pt x="1070" y="4236"/>
                  </a:lnTo>
                  <a:lnTo>
                    <a:pt x="1088" y="4236"/>
                  </a:lnTo>
                  <a:lnTo>
                    <a:pt x="1106" y="4235"/>
                  </a:lnTo>
                  <a:lnTo>
                    <a:pt x="1123" y="4234"/>
                  </a:lnTo>
                  <a:lnTo>
                    <a:pt x="1142" y="4231"/>
                  </a:lnTo>
                  <a:lnTo>
                    <a:pt x="1159" y="4229"/>
                  </a:lnTo>
                  <a:lnTo>
                    <a:pt x="1176" y="4225"/>
                  </a:lnTo>
                  <a:lnTo>
                    <a:pt x="1194" y="4220"/>
                  </a:lnTo>
                  <a:lnTo>
                    <a:pt x="1211" y="4214"/>
                  </a:lnTo>
                  <a:lnTo>
                    <a:pt x="1227" y="4208"/>
                  </a:lnTo>
                  <a:lnTo>
                    <a:pt x="1243" y="4202"/>
                  </a:lnTo>
                  <a:lnTo>
                    <a:pt x="1259" y="4194"/>
                  </a:lnTo>
                  <a:lnTo>
                    <a:pt x="1275" y="4186"/>
                  </a:lnTo>
                  <a:lnTo>
                    <a:pt x="1291" y="4177"/>
                  </a:lnTo>
                  <a:lnTo>
                    <a:pt x="1306" y="4167"/>
                  </a:lnTo>
                  <a:lnTo>
                    <a:pt x="1313" y="4161"/>
                  </a:lnTo>
                  <a:lnTo>
                    <a:pt x="1331" y="4148"/>
                  </a:lnTo>
                  <a:lnTo>
                    <a:pt x="1353" y="4128"/>
                  </a:lnTo>
                  <a:lnTo>
                    <a:pt x="1375" y="4107"/>
                  </a:lnTo>
                  <a:lnTo>
                    <a:pt x="1395" y="4083"/>
                  </a:lnTo>
                  <a:lnTo>
                    <a:pt x="1412" y="4059"/>
                  </a:lnTo>
                  <a:lnTo>
                    <a:pt x="1428" y="4032"/>
                  </a:lnTo>
                  <a:lnTo>
                    <a:pt x="1442" y="4004"/>
                  </a:lnTo>
                  <a:lnTo>
                    <a:pt x="1454" y="3976"/>
                  </a:lnTo>
                  <a:lnTo>
                    <a:pt x="1463" y="3946"/>
                  </a:lnTo>
                  <a:lnTo>
                    <a:pt x="2345" y="1782"/>
                  </a:lnTo>
                  <a:lnTo>
                    <a:pt x="2939" y="5061"/>
                  </a:lnTo>
                  <a:lnTo>
                    <a:pt x="2942" y="5080"/>
                  </a:lnTo>
                  <a:lnTo>
                    <a:pt x="2947" y="5099"/>
                  </a:lnTo>
                  <a:lnTo>
                    <a:pt x="2953" y="5118"/>
                  </a:lnTo>
                  <a:lnTo>
                    <a:pt x="2960" y="5136"/>
                  </a:lnTo>
                  <a:lnTo>
                    <a:pt x="2968" y="5155"/>
                  </a:lnTo>
                  <a:lnTo>
                    <a:pt x="2976" y="5172"/>
                  </a:lnTo>
                  <a:lnTo>
                    <a:pt x="2986" y="5188"/>
                  </a:lnTo>
                  <a:lnTo>
                    <a:pt x="2995" y="5204"/>
                  </a:lnTo>
                  <a:lnTo>
                    <a:pt x="3007" y="5220"/>
                  </a:lnTo>
                  <a:lnTo>
                    <a:pt x="3018" y="5235"/>
                  </a:lnTo>
                  <a:lnTo>
                    <a:pt x="3030" y="5250"/>
                  </a:lnTo>
                  <a:lnTo>
                    <a:pt x="3042" y="5263"/>
                  </a:lnTo>
                  <a:lnTo>
                    <a:pt x="3056" y="5277"/>
                  </a:lnTo>
                  <a:lnTo>
                    <a:pt x="3069" y="5289"/>
                  </a:lnTo>
                  <a:lnTo>
                    <a:pt x="3084" y="5300"/>
                  </a:lnTo>
                  <a:lnTo>
                    <a:pt x="3099" y="5311"/>
                  </a:lnTo>
                  <a:lnTo>
                    <a:pt x="3115" y="5321"/>
                  </a:lnTo>
                  <a:lnTo>
                    <a:pt x="3131" y="5331"/>
                  </a:lnTo>
                  <a:lnTo>
                    <a:pt x="3148" y="5340"/>
                  </a:lnTo>
                  <a:lnTo>
                    <a:pt x="3164" y="5348"/>
                  </a:lnTo>
                  <a:lnTo>
                    <a:pt x="3182" y="5356"/>
                  </a:lnTo>
                  <a:lnTo>
                    <a:pt x="3200" y="5362"/>
                  </a:lnTo>
                  <a:lnTo>
                    <a:pt x="3218" y="5367"/>
                  </a:lnTo>
                  <a:lnTo>
                    <a:pt x="3236" y="5372"/>
                  </a:lnTo>
                  <a:lnTo>
                    <a:pt x="3255" y="5375"/>
                  </a:lnTo>
                  <a:lnTo>
                    <a:pt x="3274" y="5378"/>
                  </a:lnTo>
                  <a:lnTo>
                    <a:pt x="3293" y="5380"/>
                  </a:lnTo>
                  <a:lnTo>
                    <a:pt x="3313" y="5380"/>
                  </a:lnTo>
                  <a:lnTo>
                    <a:pt x="3332" y="5380"/>
                  </a:lnTo>
                  <a:lnTo>
                    <a:pt x="3351" y="5379"/>
                  </a:lnTo>
                  <a:lnTo>
                    <a:pt x="3371" y="5378"/>
                  </a:lnTo>
                  <a:lnTo>
                    <a:pt x="3390" y="5374"/>
                  </a:lnTo>
                  <a:lnTo>
                    <a:pt x="3416" y="5369"/>
                  </a:lnTo>
                  <a:lnTo>
                    <a:pt x="3441" y="5362"/>
                  </a:lnTo>
                  <a:lnTo>
                    <a:pt x="3466" y="5353"/>
                  </a:lnTo>
                  <a:lnTo>
                    <a:pt x="3488" y="5343"/>
                  </a:lnTo>
                  <a:lnTo>
                    <a:pt x="3510" y="5332"/>
                  </a:lnTo>
                  <a:lnTo>
                    <a:pt x="3532" y="5319"/>
                  </a:lnTo>
                  <a:lnTo>
                    <a:pt x="3552" y="5305"/>
                  </a:lnTo>
                  <a:lnTo>
                    <a:pt x="3572" y="5290"/>
                  </a:lnTo>
                  <a:lnTo>
                    <a:pt x="3590" y="5273"/>
                  </a:lnTo>
                  <a:lnTo>
                    <a:pt x="3608" y="5256"/>
                  </a:lnTo>
                  <a:lnTo>
                    <a:pt x="3624" y="5237"/>
                  </a:lnTo>
                  <a:lnTo>
                    <a:pt x="3638" y="5217"/>
                  </a:lnTo>
                  <a:lnTo>
                    <a:pt x="3652" y="5198"/>
                  </a:lnTo>
                  <a:lnTo>
                    <a:pt x="3664" y="5177"/>
                  </a:lnTo>
                  <a:lnTo>
                    <a:pt x="3675" y="5155"/>
                  </a:lnTo>
                  <a:lnTo>
                    <a:pt x="3685" y="5132"/>
                  </a:lnTo>
                  <a:lnTo>
                    <a:pt x="3691" y="5110"/>
                  </a:lnTo>
                  <a:lnTo>
                    <a:pt x="3699" y="5088"/>
                  </a:lnTo>
                  <a:lnTo>
                    <a:pt x="4317" y="3181"/>
                  </a:lnTo>
                  <a:lnTo>
                    <a:pt x="4676" y="3944"/>
                  </a:lnTo>
                  <a:lnTo>
                    <a:pt x="4689" y="3975"/>
                  </a:lnTo>
                  <a:lnTo>
                    <a:pt x="4702" y="4003"/>
                  </a:lnTo>
                  <a:lnTo>
                    <a:pt x="4718" y="4032"/>
                  </a:lnTo>
                  <a:lnTo>
                    <a:pt x="4737" y="4057"/>
                  </a:lnTo>
                  <a:lnTo>
                    <a:pt x="4756" y="4082"/>
                  </a:lnTo>
                  <a:lnTo>
                    <a:pt x="4779" y="4104"/>
                  </a:lnTo>
                  <a:lnTo>
                    <a:pt x="4802" y="4124"/>
                  </a:lnTo>
                  <a:lnTo>
                    <a:pt x="4827" y="4143"/>
                  </a:lnTo>
                  <a:lnTo>
                    <a:pt x="4853" y="4160"/>
                  </a:lnTo>
                  <a:lnTo>
                    <a:pt x="4880" y="4173"/>
                  </a:lnTo>
                  <a:lnTo>
                    <a:pt x="4908" y="4186"/>
                  </a:lnTo>
                  <a:lnTo>
                    <a:pt x="4938" y="4196"/>
                  </a:lnTo>
                  <a:lnTo>
                    <a:pt x="4967" y="4203"/>
                  </a:lnTo>
                  <a:lnTo>
                    <a:pt x="4998" y="4208"/>
                  </a:lnTo>
                  <a:lnTo>
                    <a:pt x="5029" y="4211"/>
                  </a:lnTo>
                  <a:lnTo>
                    <a:pt x="5061" y="4212"/>
                  </a:lnTo>
                  <a:lnTo>
                    <a:pt x="5074" y="4212"/>
                  </a:lnTo>
                  <a:lnTo>
                    <a:pt x="6235" y="4212"/>
                  </a:lnTo>
                  <a:lnTo>
                    <a:pt x="6235" y="3432"/>
                  </a:lnTo>
                  <a:lnTo>
                    <a:pt x="5291" y="34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29">
                <a:solidFill>
                  <a:srgbClr val="FFFFFF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8964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5D4A47B1-287E-492E-A23D-ACABE380B008}"/>
              </a:ext>
            </a:extLst>
          </p:cNvPr>
          <p:cNvGrpSpPr/>
          <p:nvPr/>
        </p:nvGrpSpPr>
        <p:grpSpPr>
          <a:xfrm>
            <a:off x="1616138" y="915566"/>
            <a:ext cx="6772286" cy="4018766"/>
            <a:chOff x="1435750" y="811161"/>
            <a:chExt cx="6809724" cy="4582238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2220E918-BAC1-4F32-882D-669C3B11C164}"/>
                </a:ext>
              </a:extLst>
            </p:cNvPr>
            <p:cNvSpPr/>
            <p:nvPr/>
          </p:nvSpPr>
          <p:spPr>
            <a:xfrm flipH="1">
              <a:off x="1754162" y="2416860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44D9CBDB-299F-40FF-9EF5-5FD26EDCEFB4}"/>
                </a:ext>
              </a:extLst>
            </p:cNvPr>
            <p:cNvSpPr/>
            <p:nvPr/>
          </p:nvSpPr>
          <p:spPr>
            <a:xfrm flipH="1">
              <a:off x="1754162" y="3626964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F010EEDE-C49E-4534-9DDA-D2DB4E913DBB}"/>
                </a:ext>
              </a:extLst>
            </p:cNvPr>
            <p:cNvSpPr txBox="1"/>
            <p:nvPr/>
          </p:nvSpPr>
          <p:spPr>
            <a:xfrm>
              <a:off x="1435750" y="2794057"/>
              <a:ext cx="756420" cy="66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02</a:t>
              </a:r>
              <a:endParaRPr lang="zh-CN" altLang="en-US" sz="3200" dirty="0">
                <a:solidFill>
                  <a:schemeClr val="accent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186E2A54-8FC7-4CE5-ADE4-11029AF57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90958" y="2830147"/>
              <a:ext cx="0" cy="516506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3000"/>
                  </a:schemeClr>
                </a:gs>
                <a:gs pos="88000">
                  <a:schemeClr val="bg1"/>
                </a:gs>
              </a:gsLst>
              <a:lin ang="10800000" scaled="1"/>
              <a:tileRect/>
            </a:gradFill>
            <a:ln w="25400">
              <a:solidFill>
                <a:schemeClr val="accent5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5852458-724F-42E2-85E0-CB687ED6B4DB}"/>
                </a:ext>
              </a:extLst>
            </p:cNvPr>
            <p:cNvSpPr/>
            <p:nvPr/>
          </p:nvSpPr>
          <p:spPr>
            <a:xfrm>
              <a:off x="1511710" y="811161"/>
              <a:ext cx="1482724" cy="1400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E6F7AB20-19AB-426C-B061-4F8B8DD696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9727" y="961981"/>
              <a:ext cx="1169199" cy="1105577"/>
            </a:xfrm>
            <a:prstGeom prst="rect">
              <a:avLst/>
            </a:prstGeom>
            <a:solidFill>
              <a:schemeClr val="accent3"/>
            </a:solidFill>
            <a:ln w="184150">
              <a:noFill/>
            </a:ln>
            <a:effectLst>
              <a:innerShdw blurRad="152400" dist="165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8CC6FA6F-2EC6-4888-AA17-5454A59FF62B}"/>
                </a:ext>
              </a:extLst>
            </p:cNvPr>
            <p:cNvSpPr/>
            <p:nvPr/>
          </p:nvSpPr>
          <p:spPr>
            <a:xfrm>
              <a:off x="2990340" y="2049196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9E7B6764-06A2-41CD-A87D-34C22EC7282A}"/>
                </a:ext>
              </a:extLst>
            </p:cNvPr>
            <p:cNvSpPr/>
            <p:nvPr/>
          </p:nvSpPr>
          <p:spPr>
            <a:xfrm>
              <a:off x="2990340" y="815324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058F3C9D-C4BC-4FCE-8B34-B48951589E49}"/>
                </a:ext>
              </a:extLst>
            </p:cNvPr>
            <p:cNvSpPr txBox="1"/>
            <p:nvPr/>
          </p:nvSpPr>
          <p:spPr>
            <a:xfrm>
              <a:off x="7479297" y="1238791"/>
              <a:ext cx="756420" cy="66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3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01</a:t>
              </a:r>
              <a:endParaRPr lang="zh-CN" altLang="en-US" sz="3200" dirty="0">
                <a:solidFill>
                  <a:schemeClr val="accent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5C019B31-2598-432B-ABCF-93113C1A9D56}"/>
                </a:ext>
              </a:extLst>
            </p:cNvPr>
            <p:cNvCxnSpPr>
              <a:cxnSpLocks/>
            </p:cNvCxnSpPr>
            <p:nvPr/>
          </p:nvCxnSpPr>
          <p:spPr>
            <a:xfrm>
              <a:off x="7479297" y="1315587"/>
              <a:ext cx="0" cy="516506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3000"/>
                  </a:schemeClr>
                </a:gs>
                <a:gs pos="88000">
                  <a:schemeClr val="bg1"/>
                </a:gs>
              </a:gsLst>
              <a:lin ang="10800000" scaled="1"/>
              <a:tileRect/>
            </a:gradFill>
            <a:ln w="25400">
              <a:solidFill>
                <a:schemeClr val="accent3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9" name="Freeform 29">
              <a:extLst>
                <a:ext uri="{FF2B5EF4-FFF2-40B4-BE49-F238E27FC236}">
                  <a16:creationId xmlns="" xmlns:a16="http://schemas.microsoft.com/office/drawing/2014/main" id="{04433CD9-3182-45D0-AF5F-F38C837921D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940550" y="1263622"/>
              <a:ext cx="574770" cy="515936"/>
            </a:xfrm>
            <a:custGeom>
              <a:avLst/>
              <a:gdLst>
                <a:gd name="T0" fmla="*/ 124 w 254"/>
                <a:gd name="T1" fmla="*/ 162 h 228"/>
                <a:gd name="T2" fmla="*/ 105 w 254"/>
                <a:gd name="T3" fmla="*/ 162 h 228"/>
                <a:gd name="T4" fmla="*/ 105 w 254"/>
                <a:gd name="T5" fmla="*/ 178 h 228"/>
                <a:gd name="T6" fmla="*/ 124 w 254"/>
                <a:gd name="T7" fmla="*/ 178 h 228"/>
                <a:gd name="T8" fmla="*/ 124 w 254"/>
                <a:gd name="T9" fmla="*/ 162 h 228"/>
                <a:gd name="T10" fmla="*/ 43 w 254"/>
                <a:gd name="T11" fmla="*/ 109 h 228"/>
                <a:gd name="T12" fmla="*/ 129 w 254"/>
                <a:gd name="T13" fmla="*/ 26 h 228"/>
                <a:gd name="T14" fmla="*/ 212 w 254"/>
                <a:gd name="T15" fmla="*/ 109 h 228"/>
                <a:gd name="T16" fmla="*/ 55 w 254"/>
                <a:gd name="T17" fmla="*/ 109 h 228"/>
                <a:gd name="T18" fmla="*/ 43 w 254"/>
                <a:gd name="T19" fmla="*/ 109 h 228"/>
                <a:gd name="T20" fmla="*/ 129 w 254"/>
                <a:gd name="T21" fmla="*/ 0 h 228"/>
                <a:gd name="T22" fmla="*/ 121 w 254"/>
                <a:gd name="T23" fmla="*/ 7 h 228"/>
                <a:gd name="T24" fmla="*/ 15 w 254"/>
                <a:gd name="T25" fmla="*/ 112 h 228"/>
                <a:gd name="T26" fmla="*/ 0 w 254"/>
                <a:gd name="T27" fmla="*/ 128 h 228"/>
                <a:gd name="T28" fmla="*/ 53 w 254"/>
                <a:gd name="T29" fmla="*/ 128 h 228"/>
                <a:gd name="T30" fmla="*/ 53 w 254"/>
                <a:gd name="T31" fmla="*/ 228 h 228"/>
                <a:gd name="T32" fmla="*/ 69 w 254"/>
                <a:gd name="T33" fmla="*/ 228 h 228"/>
                <a:gd name="T34" fmla="*/ 69 w 254"/>
                <a:gd name="T35" fmla="*/ 128 h 228"/>
                <a:gd name="T36" fmla="*/ 181 w 254"/>
                <a:gd name="T37" fmla="*/ 128 h 228"/>
                <a:gd name="T38" fmla="*/ 181 w 254"/>
                <a:gd name="T39" fmla="*/ 228 h 228"/>
                <a:gd name="T40" fmla="*/ 197 w 254"/>
                <a:gd name="T41" fmla="*/ 228 h 228"/>
                <a:gd name="T42" fmla="*/ 197 w 254"/>
                <a:gd name="T43" fmla="*/ 128 h 228"/>
                <a:gd name="T44" fmla="*/ 254 w 254"/>
                <a:gd name="T45" fmla="*/ 128 h 228"/>
                <a:gd name="T46" fmla="*/ 240 w 254"/>
                <a:gd name="T47" fmla="*/ 112 h 228"/>
                <a:gd name="T48" fmla="*/ 242 w 254"/>
                <a:gd name="T49" fmla="*/ 109 h 228"/>
                <a:gd name="T50" fmla="*/ 240 w 254"/>
                <a:gd name="T51" fmla="*/ 112 h 228"/>
                <a:gd name="T52" fmla="*/ 133 w 254"/>
                <a:gd name="T53" fmla="*/ 7 h 228"/>
                <a:gd name="T54" fmla="*/ 129 w 254"/>
                <a:gd name="T5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228">
                  <a:moveTo>
                    <a:pt x="124" y="162"/>
                  </a:moveTo>
                  <a:lnTo>
                    <a:pt x="105" y="162"/>
                  </a:lnTo>
                  <a:lnTo>
                    <a:pt x="105" y="178"/>
                  </a:lnTo>
                  <a:lnTo>
                    <a:pt x="124" y="178"/>
                  </a:lnTo>
                  <a:lnTo>
                    <a:pt x="124" y="162"/>
                  </a:lnTo>
                  <a:close/>
                  <a:moveTo>
                    <a:pt x="43" y="109"/>
                  </a:moveTo>
                  <a:lnTo>
                    <a:pt x="129" y="26"/>
                  </a:lnTo>
                  <a:lnTo>
                    <a:pt x="212" y="109"/>
                  </a:lnTo>
                  <a:lnTo>
                    <a:pt x="55" y="109"/>
                  </a:lnTo>
                  <a:lnTo>
                    <a:pt x="43" y="109"/>
                  </a:lnTo>
                  <a:close/>
                  <a:moveTo>
                    <a:pt x="129" y="0"/>
                  </a:moveTo>
                  <a:lnTo>
                    <a:pt x="121" y="7"/>
                  </a:lnTo>
                  <a:lnTo>
                    <a:pt x="15" y="112"/>
                  </a:lnTo>
                  <a:lnTo>
                    <a:pt x="0" y="128"/>
                  </a:lnTo>
                  <a:lnTo>
                    <a:pt x="53" y="128"/>
                  </a:lnTo>
                  <a:lnTo>
                    <a:pt x="53" y="228"/>
                  </a:lnTo>
                  <a:lnTo>
                    <a:pt x="69" y="228"/>
                  </a:lnTo>
                  <a:lnTo>
                    <a:pt x="69" y="128"/>
                  </a:lnTo>
                  <a:lnTo>
                    <a:pt x="181" y="128"/>
                  </a:lnTo>
                  <a:lnTo>
                    <a:pt x="181" y="228"/>
                  </a:lnTo>
                  <a:lnTo>
                    <a:pt x="197" y="228"/>
                  </a:lnTo>
                  <a:lnTo>
                    <a:pt x="197" y="128"/>
                  </a:lnTo>
                  <a:lnTo>
                    <a:pt x="254" y="128"/>
                  </a:lnTo>
                  <a:lnTo>
                    <a:pt x="240" y="112"/>
                  </a:lnTo>
                  <a:lnTo>
                    <a:pt x="242" y="109"/>
                  </a:lnTo>
                  <a:lnTo>
                    <a:pt x="240" y="112"/>
                  </a:lnTo>
                  <a:lnTo>
                    <a:pt x="133" y="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99FC5847-0D3C-4E32-90D8-662C7F96A8B6}"/>
                </a:ext>
              </a:extLst>
            </p:cNvPr>
            <p:cNvSpPr txBox="1"/>
            <p:nvPr/>
          </p:nvSpPr>
          <p:spPr>
            <a:xfrm>
              <a:off x="7479296" y="4413054"/>
              <a:ext cx="756420" cy="66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6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03</a:t>
              </a:r>
              <a:endParaRPr lang="zh-CN" altLang="en-US" sz="3200" dirty="0">
                <a:solidFill>
                  <a:schemeClr val="accent6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941A6AE5-71C0-428B-9B48-DC66F122461F}"/>
                </a:ext>
              </a:extLst>
            </p:cNvPr>
            <p:cNvCxnSpPr>
              <a:cxnSpLocks/>
            </p:cNvCxnSpPr>
            <p:nvPr/>
          </p:nvCxnSpPr>
          <p:spPr>
            <a:xfrm>
              <a:off x="7479296" y="4488184"/>
              <a:ext cx="0" cy="516506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3000"/>
                  </a:schemeClr>
                </a:gs>
                <a:gs pos="88000">
                  <a:schemeClr val="bg1"/>
                </a:gs>
              </a:gsLst>
              <a:lin ang="10800000" scaled="1"/>
              <a:tileRect/>
            </a:gradFill>
            <a:ln w="25400">
              <a:solidFill>
                <a:schemeClr val="accent6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A4E0A1B1-9084-4F8B-865E-AFF35CEB2189}"/>
                </a:ext>
              </a:extLst>
            </p:cNvPr>
            <p:cNvSpPr/>
            <p:nvPr/>
          </p:nvSpPr>
          <p:spPr>
            <a:xfrm>
              <a:off x="1511710" y="3993002"/>
              <a:ext cx="1482724" cy="1400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6E8766D6-496A-4158-A777-4411C76ECA64}"/>
                </a:ext>
              </a:extLst>
            </p:cNvPr>
            <p:cNvSpPr/>
            <p:nvPr/>
          </p:nvSpPr>
          <p:spPr>
            <a:xfrm>
              <a:off x="2990340" y="5231764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7389DEBB-2CF8-484D-81B2-7C8362E8ECEE}"/>
                </a:ext>
              </a:extLst>
            </p:cNvPr>
            <p:cNvSpPr/>
            <p:nvPr/>
          </p:nvSpPr>
          <p:spPr>
            <a:xfrm>
              <a:off x="2990340" y="4015143"/>
              <a:ext cx="5004758" cy="16163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4000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AABA0F36-006E-42F1-8256-37396E8049F5}"/>
                </a:ext>
              </a:extLst>
            </p:cNvPr>
            <p:cNvSpPr/>
            <p:nvPr/>
          </p:nvSpPr>
          <p:spPr>
            <a:xfrm flipH="1">
              <a:off x="6762750" y="2388202"/>
              <a:ext cx="1482724" cy="1400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34" name="TextBox 18">
              <a:extLst>
                <a:ext uri="{FF2B5EF4-FFF2-40B4-BE49-F238E27FC236}">
                  <a16:creationId xmlns="" xmlns:a16="http://schemas.microsoft.com/office/drawing/2014/main" id="{398440ED-9331-4741-80E5-CD0C58402CDF}"/>
                </a:ext>
              </a:extLst>
            </p:cNvPr>
            <p:cNvSpPr txBox="1"/>
            <p:nvPr/>
          </p:nvSpPr>
          <p:spPr>
            <a:xfrm flipH="1">
              <a:off x="4190734" y="1289187"/>
              <a:ext cx="1990975" cy="526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general idea</a:t>
              </a:r>
            </a:p>
          </p:txBody>
        </p:sp>
        <p:sp>
          <p:nvSpPr>
            <p:cNvPr id="38" name="TextBox 18">
              <a:extLst>
                <a:ext uri="{FF2B5EF4-FFF2-40B4-BE49-F238E27FC236}">
                  <a16:creationId xmlns="" xmlns:a16="http://schemas.microsoft.com/office/drawing/2014/main" id="{6C35BB58-CE59-41D1-A7CA-8332B9965D2E}"/>
                </a:ext>
              </a:extLst>
            </p:cNvPr>
            <p:cNvSpPr txBox="1"/>
            <p:nvPr/>
          </p:nvSpPr>
          <p:spPr>
            <a:xfrm flipH="1">
              <a:off x="1975112" y="2653684"/>
              <a:ext cx="5039127" cy="947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techniques</a:t>
              </a:r>
              <a:r>
                <a:rPr lang="en-US" sz="2400" b="1" dirty="0" smtClean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 </a:t>
              </a:r>
              <a:r>
                <a:rPr lang="en-US" sz="2400" b="1" dirty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of </a:t>
              </a:r>
            </a:p>
            <a:p>
              <a:pPr algn="ctr"/>
              <a:r>
                <a:rPr lang="en-US" sz="2400" b="1" dirty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scientific expositions</a:t>
              </a:r>
            </a:p>
          </p:txBody>
        </p:sp>
        <p:sp>
          <p:nvSpPr>
            <p:cNvPr id="41" name="TextBox 18">
              <a:extLst>
                <a:ext uri="{FF2B5EF4-FFF2-40B4-BE49-F238E27FC236}">
                  <a16:creationId xmlns="" xmlns:a16="http://schemas.microsoft.com/office/drawing/2014/main" id="{8776C97D-5F4B-4DC4-8021-C8198E4BA8BE}"/>
                </a:ext>
              </a:extLst>
            </p:cNvPr>
            <p:cNvSpPr txBox="1"/>
            <p:nvPr/>
          </p:nvSpPr>
          <p:spPr>
            <a:xfrm flipH="1">
              <a:off x="3099288" y="4328722"/>
              <a:ext cx="4329569" cy="947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the author’s and our attitude</a:t>
              </a:r>
              <a:r>
                <a:rPr lang="en-US" altLang="zh-CN" sz="2400" b="1" dirty="0">
                  <a:latin typeface="Arial" panose="020B0604020202020204" pitchFamily="34" charset="0"/>
                  <a:ea typeface="字魂36号-正文宋楷" panose="02000000000000000000" pitchFamily="2" charset="-122"/>
                  <a:cs typeface="Arial" panose="020B0604020202020204" pitchFamily="34" charset="0"/>
                </a:rPr>
                <a:t>s</a:t>
              </a:r>
              <a:endParaRPr lang="en-US" sz="2400" b="1" dirty="0">
                <a:latin typeface="Arial" panose="020B0604020202020204" pitchFamily="34" charset="0"/>
                <a:ea typeface="字魂36号-正文宋楷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4ECD4988-9DDC-4279-9594-224C6EDCD2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4696" y="2578495"/>
              <a:ext cx="1169199" cy="1105577"/>
            </a:xfrm>
            <a:prstGeom prst="rect">
              <a:avLst/>
            </a:prstGeom>
            <a:solidFill>
              <a:schemeClr val="accent6"/>
            </a:solidFill>
            <a:ln w="184150">
              <a:noFill/>
            </a:ln>
            <a:effectLst>
              <a:innerShdw blurRad="152400" dist="165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="" xmlns:a16="http://schemas.microsoft.com/office/drawing/2014/main" id="{2EB6ABE7-1F95-418F-A871-A8B9B2C2055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218783" y="2934513"/>
              <a:ext cx="509746" cy="515936"/>
            </a:xfrm>
            <a:custGeom>
              <a:avLst/>
              <a:gdLst>
                <a:gd name="T0" fmla="*/ 59 w 104"/>
                <a:gd name="T1" fmla="*/ 46 h 105"/>
                <a:gd name="T2" fmla="*/ 59 w 104"/>
                <a:gd name="T3" fmla="*/ 23 h 105"/>
                <a:gd name="T4" fmla="*/ 46 w 104"/>
                <a:gd name="T5" fmla="*/ 23 h 105"/>
                <a:gd name="T6" fmla="*/ 46 w 104"/>
                <a:gd name="T7" fmla="*/ 46 h 105"/>
                <a:gd name="T8" fmla="*/ 24 w 104"/>
                <a:gd name="T9" fmla="*/ 46 h 105"/>
                <a:gd name="T10" fmla="*/ 24 w 104"/>
                <a:gd name="T11" fmla="*/ 59 h 105"/>
                <a:gd name="T12" fmla="*/ 46 w 104"/>
                <a:gd name="T13" fmla="*/ 59 h 105"/>
                <a:gd name="T14" fmla="*/ 46 w 104"/>
                <a:gd name="T15" fmla="*/ 82 h 105"/>
                <a:gd name="T16" fmla="*/ 59 w 104"/>
                <a:gd name="T17" fmla="*/ 82 h 105"/>
                <a:gd name="T18" fmla="*/ 59 w 104"/>
                <a:gd name="T19" fmla="*/ 59 h 105"/>
                <a:gd name="T20" fmla="*/ 81 w 104"/>
                <a:gd name="T21" fmla="*/ 59 h 105"/>
                <a:gd name="T22" fmla="*/ 81 w 104"/>
                <a:gd name="T23" fmla="*/ 46 h 105"/>
                <a:gd name="T24" fmla="*/ 59 w 104"/>
                <a:gd name="T25" fmla="*/ 46 h 105"/>
                <a:gd name="T26" fmla="*/ 52 w 104"/>
                <a:gd name="T27" fmla="*/ 0 h 105"/>
                <a:gd name="T28" fmla="*/ 0 w 104"/>
                <a:gd name="T29" fmla="*/ 53 h 105"/>
                <a:gd name="T30" fmla="*/ 52 w 104"/>
                <a:gd name="T31" fmla="*/ 105 h 105"/>
                <a:gd name="T32" fmla="*/ 104 w 104"/>
                <a:gd name="T33" fmla="*/ 53 h 105"/>
                <a:gd name="T34" fmla="*/ 52 w 104"/>
                <a:gd name="T35" fmla="*/ 0 h 105"/>
                <a:gd name="T36" fmla="*/ 52 w 104"/>
                <a:gd name="T37" fmla="*/ 93 h 105"/>
                <a:gd name="T38" fmla="*/ 12 w 104"/>
                <a:gd name="T39" fmla="*/ 53 h 105"/>
                <a:gd name="T40" fmla="*/ 52 w 104"/>
                <a:gd name="T41" fmla="*/ 12 h 105"/>
                <a:gd name="T42" fmla="*/ 93 w 104"/>
                <a:gd name="T43" fmla="*/ 53 h 105"/>
                <a:gd name="T44" fmla="*/ 52 w 104"/>
                <a:gd name="T4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05">
                  <a:moveTo>
                    <a:pt x="59" y="46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46"/>
                    <a:pt x="81" y="46"/>
                    <a:pt x="81" y="46"/>
                  </a:cubicBezTo>
                  <a:lnTo>
                    <a:pt x="59" y="46"/>
                  </a:lnTo>
                  <a:close/>
                  <a:moveTo>
                    <a:pt x="52" y="0"/>
                  </a:moveTo>
                  <a:cubicBezTo>
                    <a:pt x="23" y="0"/>
                    <a:pt x="0" y="24"/>
                    <a:pt x="0" y="53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81" y="105"/>
                    <a:pt x="104" y="81"/>
                    <a:pt x="104" y="53"/>
                  </a:cubicBezTo>
                  <a:cubicBezTo>
                    <a:pt x="104" y="24"/>
                    <a:pt x="81" y="0"/>
                    <a:pt x="52" y="0"/>
                  </a:cubicBezTo>
                  <a:close/>
                  <a:moveTo>
                    <a:pt x="52" y="93"/>
                  </a:moveTo>
                  <a:cubicBezTo>
                    <a:pt x="30" y="93"/>
                    <a:pt x="12" y="75"/>
                    <a:pt x="12" y="53"/>
                  </a:cubicBezTo>
                  <a:cubicBezTo>
                    <a:pt x="12" y="30"/>
                    <a:pt x="30" y="12"/>
                    <a:pt x="52" y="12"/>
                  </a:cubicBezTo>
                  <a:cubicBezTo>
                    <a:pt x="74" y="12"/>
                    <a:pt x="93" y="30"/>
                    <a:pt x="93" y="53"/>
                  </a:cubicBezTo>
                  <a:cubicBezTo>
                    <a:pt x="93" y="75"/>
                    <a:pt x="74" y="93"/>
                    <a:pt x="52" y="93"/>
                  </a:cubicBezTo>
                  <a:close/>
                </a:path>
              </a:pathLst>
            </a:custGeom>
            <a:solidFill>
              <a:schemeClr val="bg1">
                <a:alpha val="8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D8FF6A0F-CA73-4524-B04F-0A25BE80FB0A}"/>
              </a:ext>
            </a:extLst>
          </p:cNvPr>
          <p:cNvSpPr>
            <a:spLocks noChangeAspect="1"/>
          </p:cNvSpPr>
          <p:nvPr/>
        </p:nvSpPr>
        <p:spPr>
          <a:xfrm flipH="1">
            <a:off x="1866686" y="3837562"/>
            <a:ext cx="1162771" cy="969626"/>
          </a:xfrm>
          <a:prstGeom prst="rect">
            <a:avLst/>
          </a:prstGeom>
          <a:solidFill>
            <a:schemeClr val="accent5"/>
          </a:solidFill>
          <a:ln w="184150">
            <a:noFill/>
          </a:ln>
          <a:effectLst>
            <a:innerShdw blurRad="152400" dist="165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5" name="Freeform 13">
            <a:extLst>
              <a:ext uri="{FF2B5EF4-FFF2-40B4-BE49-F238E27FC236}">
                <a16:creationId xmlns="" xmlns:a16="http://schemas.microsoft.com/office/drawing/2014/main" id="{58A22F0C-9DDC-4858-8548-9A86B21E3BC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70752" y="4178341"/>
            <a:ext cx="568390" cy="452492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55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 txBox="1"/>
          <p:nvPr/>
        </p:nvSpPr>
        <p:spPr>
          <a:xfrm>
            <a:off x="611560" y="175643"/>
            <a:ext cx="345638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Target Students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矩形: 圆角 4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: 圆角 5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0499E924-8F91-44F5-B4C4-D28B3FBFB77A}"/>
              </a:ext>
            </a:extLst>
          </p:cNvPr>
          <p:cNvSpPr txBox="1"/>
          <p:nvPr/>
        </p:nvSpPr>
        <p:spPr>
          <a:xfrm>
            <a:off x="-396552" y="1203598"/>
            <a:ext cx="2851860" cy="1173676"/>
          </a:xfrm>
          <a:prstGeom prst="rect">
            <a:avLst/>
          </a:prstGeom>
        </p:spPr>
        <p:txBody>
          <a:bodyPr vert="horz" lIns="91431" tIns="45716" rIns="91431" bIns="45716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zh-CN" sz="1900" b="1" dirty="0">
                <a:solidFill>
                  <a:srgbClr val="76A6D7"/>
                </a:solidFill>
              </a:rPr>
              <a:t>Major</a:t>
            </a:r>
          </a:p>
          <a:p>
            <a:pPr marL="0" indent="0" algn="r">
              <a:buNone/>
            </a:pPr>
            <a:r>
              <a:rPr lang="en-US" altLang="zh-CN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science </a:t>
            </a:r>
            <a:r>
              <a:rPr lang="en-US" altLang="zh-CN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education </a:t>
            </a:r>
            <a:endParaRPr lang="en-US" altLang="zh-CN" sz="17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r">
              <a:buNone/>
            </a:pPr>
            <a:r>
              <a:rPr lang="en-US" altLang="zh-CN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sophomores</a:t>
            </a:r>
            <a:endParaRPr lang="en-US" altLang="zh-CN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="" xmlns:a16="http://schemas.microsoft.com/office/drawing/2014/main" id="{9F115A25-610E-4A80-83B7-87B43263B82A}"/>
              </a:ext>
            </a:extLst>
          </p:cNvPr>
          <p:cNvSpPr txBox="1"/>
          <p:nvPr/>
        </p:nvSpPr>
        <p:spPr>
          <a:xfrm>
            <a:off x="-111803" y="2988130"/>
            <a:ext cx="2567111" cy="1513330"/>
          </a:xfrm>
          <a:prstGeom prst="rect">
            <a:avLst/>
          </a:prstGeom>
        </p:spPr>
        <p:txBody>
          <a:bodyPr vert="horz" lIns="91431" tIns="45716" rIns="91431" bIns="45716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70000"/>
              </a:lnSpc>
              <a:spcAft>
                <a:spcPts val="600"/>
              </a:spcAft>
              <a:buNone/>
            </a:pPr>
            <a:r>
              <a:rPr lang="en-US" altLang="zh-CN" sz="1800" b="1" dirty="0">
                <a:solidFill>
                  <a:srgbClr val="265381"/>
                </a:solidFill>
              </a:rPr>
              <a:t>Potential career</a:t>
            </a:r>
          </a:p>
          <a:p>
            <a:pPr marL="0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zh-CN" sz="825" dirty="0"/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teaching science to primary school students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D2878F33-C23E-40B7-A4E7-E66037D60A23}"/>
              </a:ext>
            </a:extLst>
          </p:cNvPr>
          <p:cNvSpPr/>
          <p:nvPr/>
        </p:nvSpPr>
        <p:spPr>
          <a:xfrm>
            <a:off x="2428784" y="1559285"/>
            <a:ext cx="468353" cy="468414"/>
          </a:xfrm>
          <a:prstGeom prst="ellipse">
            <a:avLst/>
          </a:prstGeom>
          <a:solidFill>
            <a:schemeClr val="accent5"/>
          </a:solidFill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5105098E-F133-4562-9F3D-379E5C1539C0}"/>
              </a:ext>
            </a:extLst>
          </p:cNvPr>
          <p:cNvGrpSpPr/>
          <p:nvPr/>
        </p:nvGrpSpPr>
        <p:grpSpPr>
          <a:xfrm>
            <a:off x="2428784" y="3045779"/>
            <a:ext cx="5852875" cy="468414"/>
            <a:chOff x="5292665" y="2402186"/>
            <a:chExt cx="5511752" cy="441056"/>
          </a:xfrm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95F5414A-F516-44D9-92D7-D23B64561091}"/>
                </a:ext>
              </a:extLst>
            </p:cNvPr>
            <p:cNvSpPr/>
            <p:nvPr/>
          </p:nvSpPr>
          <p:spPr>
            <a:xfrm>
              <a:off x="5292665" y="2402186"/>
              <a:ext cx="441056" cy="441056"/>
            </a:xfrm>
            <a:prstGeom prst="ellipse">
              <a:avLst/>
            </a:prstGeom>
            <a:solidFill>
              <a:srgbClr val="265381"/>
            </a:solidFill>
            <a:ln w="1905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19" name="Line 31">
              <a:extLst>
                <a:ext uri="{FF2B5EF4-FFF2-40B4-BE49-F238E27FC236}">
                  <a16:creationId xmlns="" xmlns:a16="http://schemas.microsoft.com/office/drawing/2014/main" id="{C7779863-8539-4785-AD67-3C5F083AB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04417" y="2659995"/>
              <a:ext cx="0" cy="18888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内容占位符 2">
            <a:extLst>
              <a:ext uri="{FF2B5EF4-FFF2-40B4-BE49-F238E27FC236}">
                <a16:creationId xmlns="" xmlns:a16="http://schemas.microsoft.com/office/drawing/2014/main" id="{9CF783F3-C04E-4094-926A-2FFE40DC789B}"/>
              </a:ext>
            </a:extLst>
          </p:cNvPr>
          <p:cNvSpPr txBox="1"/>
          <p:nvPr/>
        </p:nvSpPr>
        <p:spPr>
          <a:xfrm>
            <a:off x="6434262" y="1497178"/>
            <a:ext cx="2749905" cy="1548601"/>
          </a:xfrm>
          <a:prstGeom prst="rect">
            <a:avLst/>
          </a:prstGeom>
        </p:spPr>
        <p:txBody>
          <a:bodyPr vert="horz" lIns="91431" tIns="45716" rIns="91431" bIns="45716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>
              <a:lnSpc>
                <a:spcPct val="70000"/>
              </a:lnSpc>
              <a:spcAft>
                <a:spcPts val="600"/>
              </a:spcAft>
              <a:buNone/>
            </a:pPr>
            <a:r>
              <a:rPr lang="en-US" altLang="zh-CN" sz="1800" b="1" dirty="0">
                <a:solidFill>
                  <a:srgbClr val="265381"/>
                </a:solidFill>
              </a:rPr>
              <a:t>Language proficiency</a:t>
            </a:r>
            <a:r>
              <a:rPr lang="en-US" altLang="zh-CN" sz="825" dirty="0">
                <a:solidFill>
                  <a:srgbClr val="000000"/>
                </a:solidFill>
              </a:rPr>
              <a:t> </a:t>
            </a:r>
          </a:p>
          <a:p>
            <a:pPr marL="0" lvl="0" indent="0" defTabSz="914400">
              <a:lnSpc>
                <a:spcPct val="70000"/>
              </a:lnSpc>
              <a:spcAft>
                <a:spcPts val="600"/>
              </a:spcAft>
              <a:buNone/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CSE4 to CSE6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A29930F7-B1FE-4896-8EB2-8546758A8600}"/>
              </a:ext>
            </a:extLst>
          </p:cNvPr>
          <p:cNvSpPr/>
          <p:nvPr/>
        </p:nvSpPr>
        <p:spPr>
          <a:xfrm>
            <a:off x="5941967" y="1559285"/>
            <a:ext cx="468353" cy="468414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8F2385E7-DD6B-47B1-B4BB-9EC9436EDB1A}"/>
              </a:ext>
            </a:extLst>
          </p:cNvPr>
          <p:cNvSpPr/>
          <p:nvPr/>
        </p:nvSpPr>
        <p:spPr>
          <a:xfrm>
            <a:off x="5941967" y="3045779"/>
            <a:ext cx="468353" cy="468414"/>
          </a:xfrm>
          <a:prstGeom prst="ellipse">
            <a:avLst/>
          </a:prstGeom>
          <a:solidFill>
            <a:srgbClr val="76A6D7"/>
          </a:solidFill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B6B58D9F-5C5D-460B-8B85-3E7858A4022B}"/>
              </a:ext>
            </a:extLst>
          </p:cNvPr>
          <p:cNvGrpSpPr/>
          <p:nvPr/>
        </p:nvGrpSpPr>
        <p:grpSpPr>
          <a:xfrm>
            <a:off x="3078605" y="1347614"/>
            <a:ext cx="6065395" cy="2670176"/>
            <a:chOff x="3238500" y="1526223"/>
            <a:chExt cx="6066184" cy="2670176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B1DA203B-FB33-4B34-850B-08BE89FDF324}"/>
                </a:ext>
              </a:extLst>
            </p:cNvPr>
            <p:cNvGrpSpPr/>
            <p:nvPr/>
          </p:nvGrpSpPr>
          <p:grpSpPr>
            <a:xfrm>
              <a:off x="3238500" y="1526223"/>
              <a:ext cx="2667001" cy="2670176"/>
              <a:chOff x="3238500" y="1236663"/>
              <a:chExt cx="2667001" cy="2670176"/>
            </a:xfrm>
            <a:solidFill>
              <a:srgbClr val="5A6279"/>
            </a:solidFill>
          </p:grpSpPr>
          <p:sp>
            <p:nvSpPr>
              <p:cNvPr id="57" name="Freeform 5">
                <a:extLst>
                  <a:ext uri="{FF2B5EF4-FFF2-40B4-BE49-F238E27FC236}">
                    <a16:creationId xmlns="" xmlns:a16="http://schemas.microsoft.com/office/drawing/2014/main" id="{D82AC95D-438F-450A-9D96-FAF538EF7713}"/>
                  </a:ext>
                </a:extLst>
              </p:cNvPr>
              <p:cNvSpPr/>
              <p:nvPr/>
            </p:nvSpPr>
            <p:spPr bwMode="auto">
              <a:xfrm>
                <a:off x="3238500" y="1919288"/>
                <a:ext cx="1301750" cy="1303338"/>
              </a:xfrm>
              <a:custGeom>
                <a:avLst/>
                <a:gdLst>
                  <a:gd name="T0" fmla="*/ 389 w 820"/>
                  <a:gd name="T1" fmla="*/ 0 h 821"/>
                  <a:gd name="T2" fmla="*/ 328 w 820"/>
                  <a:gd name="T3" fmla="*/ 8 h 821"/>
                  <a:gd name="T4" fmla="*/ 270 w 820"/>
                  <a:gd name="T5" fmla="*/ 25 h 821"/>
                  <a:gd name="T6" fmla="*/ 215 w 820"/>
                  <a:gd name="T7" fmla="*/ 50 h 821"/>
                  <a:gd name="T8" fmla="*/ 165 w 820"/>
                  <a:gd name="T9" fmla="*/ 81 h 821"/>
                  <a:gd name="T10" fmla="*/ 120 w 820"/>
                  <a:gd name="T11" fmla="*/ 120 h 821"/>
                  <a:gd name="T12" fmla="*/ 81 w 820"/>
                  <a:gd name="T13" fmla="*/ 165 h 821"/>
                  <a:gd name="T14" fmla="*/ 49 w 820"/>
                  <a:gd name="T15" fmla="*/ 215 h 821"/>
                  <a:gd name="T16" fmla="*/ 25 w 820"/>
                  <a:gd name="T17" fmla="*/ 270 h 821"/>
                  <a:gd name="T18" fmla="*/ 8 w 820"/>
                  <a:gd name="T19" fmla="*/ 329 h 821"/>
                  <a:gd name="T20" fmla="*/ 0 w 820"/>
                  <a:gd name="T21" fmla="*/ 390 h 821"/>
                  <a:gd name="T22" fmla="*/ 0 w 820"/>
                  <a:gd name="T23" fmla="*/ 432 h 821"/>
                  <a:gd name="T24" fmla="*/ 8 w 820"/>
                  <a:gd name="T25" fmla="*/ 490 h 821"/>
                  <a:gd name="T26" fmla="*/ 22 w 820"/>
                  <a:gd name="T27" fmla="*/ 547 h 821"/>
                  <a:gd name="T28" fmla="*/ 44 w 820"/>
                  <a:gd name="T29" fmla="*/ 599 h 821"/>
                  <a:gd name="T30" fmla="*/ 74 w 820"/>
                  <a:gd name="T31" fmla="*/ 648 h 821"/>
                  <a:gd name="T32" fmla="*/ 108 w 820"/>
                  <a:gd name="T33" fmla="*/ 691 h 821"/>
                  <a:gd name="T34" fmla="*/ 150 w 820"/>
                  <a:gd name="T35" fmla="*/ 730 h 821"/>
                  <a:gd name="T36" fmla="*/ 195 w 820"/>
                  <a:gd name="T37" fmla="*/ 763 h 821"/>
                  <a:gd name="T38" fmla="*/ 246 w 820"/>
                  <a:gd name="T39" fmla="*/ 789 h 821"/>
                  <a:gd name="T40" fmla="*/ 300 w 820"/>
                  <a:gd name="T41" fmla="*/ 807 h 821"/>
                  <a:gd name="T42" fmla="*/ 358 w 820"/>
                  <a:gd name="T43" fmla="*/ 819 h 821"/>
                  <a:gd name="T44" fmla="*/ 380 w 820"/>
                  <a:gd name="T45" fmla="*/ 798 h 821"/>
                  <a:gd name="T46" fmla="*/ 390 w 820"/>
                  <a:gd name="T47" fmla="*/ 733 h 821"/>
                  <a:gd name="T48" fmla="*/ 410 w 820"/>
                  <a:gd name="T49" fmla="*/ 671 h 821"/>
                  <a:gd name="T50" fmla="*/ 437 w 820"/>
                  <a:gd name="T51" fmla="*/ 614 h 821"/>
                  <a:gd name="T52" fmla="*/ 472 w 820"/>
                  <a:gd name="T53" fmla="*/ 561 h 821"/>
                  <a:gd name="T54" fmla="*/ 513 w 820"/>
                  <a:gd name="T55" fmla="*/ 514 h 821"/>
                  <a:gd name="T56" fmla="*/ 561 w 820"/>
                  <a:gd name="T57" fmla="*/ 472 h 821"/>
                  <a:gd name="T58" fmla="*/ 614 w 820"/>
                  <a:gd name="T59" fmla="*/ 437 h 821"/>
                  <a:gd name="T60" fmla="*/ 671 w 820"/>
                  <a:gd name="T61" fmla="*/ 410 h 821"/>
                  <a:gd name="T62" fmla="*/ 733 w 820"/>
                  <a:gd name="T63" fmla="*/ 390 h 821"/>
                  <a:gd name="T64" fmla="*/ 798 w 820"/>
                  <a:gd name="T65" fmla="*/ 380 h 821"/>
                  <a:gd name="T66" fmla="*/ 819 w 820"/>
                  <a:gd name="T67" fmla="*/ 359 h 821"/>
                  <a:gd name="T68" fmla="*/ 807 w 820"/>
                  <a:gd name="T69" fmla="*/ 300 h 821"/>
                  <a:gd name="T70" fmla="*/ 787 w 820"/>
                  <a:gd name="T71" fmla="*/ 246 h 821"/>
                  <a:gd name="T72" fmla="*/ 761 w 820"/>
                  <a:gd name="T73" fmla="*/ 196 h 821"/>
                  <a:gd name="T74" fmla="*/ 729 w 820"/>
                  <a:gd name="T75" fmla="*/ 149 h 821"/>
                  <a:gd name="T76" fmla="*/ 691 w 820"/>
                  <a:gd name="T77" fmla="*/ 109 h 821"/>
                  <a:gd name="T78" fmla="*/ 646 w 820"/>
                  <a:gd name="T79" fmla="*/ 74 h 821"/>
                  <a:gd name="T80" fmla="*/ 599 w 820"/>
                  <a:gd name="T81" fmla="*/ 44 h 821"/>
                  <a:gd name="T82" fmla="*/ 546 w 820"/>
                  <a:gd name="T83" fmla="*/ 23 h 821"/>
                  <a:gd name="T84" fmla="*/ 490 w 820"/>
                  <a:gd name="T85" fmla="*/ 7 h 821"/>
                  <a:gd name="T86" fmla="*/ 431 w 820"/>
                  <a:gd name="T87" fmla="*/ 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0" h="821">
                    <a:moveTo>
                      <a:pt x="411" y="0"/>
                    </a:moveTo>
                    <a:lnTo>
                      <a:pt x="411" y="0"/>
                    </a:lnTo>
                    <a:lnTo>
                      <a:pt x="389" y="0"/>
                    </a:lnTo>
                    <a:lnTo>
                      <a:pt x="369" y="2"/>
                    </a:lnTo>
                    <a:lnTo>
                      <a:pt x="348" y="4"/>
                    </a:lnTo>
                    <a:lnTo>
                      <a:pt x="328" y="8"/>
                    </a:lnTo>
                    <a:lnTo>
                      <a:pt x="308" y="13"/>
                    </a:lnTo>
                    <a:lnTo>
                      <a:pt x="288" y="18"/>
                    </a:lnTo>
                    <a:lnTo>
                      <a:pt x="270" y="25"/>
                    </a:lnTo>
                    <a:lnTo>
                      <a:pt x="251" y="32"/>
                    </a:lnTo>
                    <a:lnTo>
                      <a:pt x="233" y="40"/>
                    </a:lnTo>
                    <a:lnTo>
                      <a:pt x="215" y="50"/>
                    </a:lnTo>
                    <a:lnTo>
                      <a:pt x="197" y="59"/>
                    </a:lnTo>
                    <a:lnTo>
                      <a:pt x="181" y="70"/>
                    </a:lnTo>
                    <a:lnTo>
                      <a:pt x="165" y="81"/>
                    </a:lnTo>
                    <a:lnTo>
                      <a:pt x="150" y="94"/>
                    </a:lnTo>
                    <a:lnTo>
                      <a:pt x="134" y="107"/>
                    </a:lnTo>
                    <a:lnTo>
                      <a:pt x="120" y="120"/>
                    </a:lnTo>
                    <a:lnTo>
                      <a:pt x="106" y="134"/>
                    </a:lnTo>
                    <a:lnTo>
                      <a:pt x="93" y="149"/>
                    </a:lnTo>
                    <a:lnTo>
                      <a:pt x="81" y="165"/>
                    </a:lnTo>
                    <a:lnTo>
                      <a:pt x="69" y="181"/>
                    </a:lnTo>
                    <a:lnTo>
                      <a:pt x="60" y="198"/>
                    </a:lnTo>
                    <a:lnTo>
                      <a:pt x="49" y="215"/>
                    </a:lnTo>
                    <a:lnTo>
                      <a:pt x="40" y="233"/>
                    </a:lnTo>
                    <a:lnTo>
                      <a:pt x="33" y="251"/>
                    </a:lnTo>
                    <a:lnTo>
                      <a:pt x="25" y="270"/>
                    </a:lnTo>
                    <a:lnTo>
                      <a:pt x="18" y="288"/>
                    </a:lnTo>
                    <a:lnTo>
                      <a:pt x="13" y="308"/>
                    </a:lnTo>
                    <a:lnTo>
                      <a:pt x="8" y="329"/>
                    </a:lnTo>
                    <a:lnTo>
                      <a:pt x="4" y="348"/>
                    </a:lnTo>
                    <a:lnTo>
                      <a:pt x="2" y="369"/>
                    </a:lnTo>
                    <a:lnTo>
                      <a:pt x="0" y="390"/>
                    </a:lnTo>
                    <a:lnTo>
                      <a:pt x="0" y="411"/>
                    </a:lnTo>
                    <a:lnTo>
                      <a:pt x="0" y="411"/>
                    </a:lnTo>
                    <a:lnTo>
                      <a:pt x="0" y="432"/>
                    </a:lnTo>
                    <a:lnTo>
                      <a:pt x="1" y="451"/>
                    </a:lnTo>
                    <a:lnTo>
                      <a:pt x="4" y="471"/>
                    </a:lnTo>
                    <a:lnTo>
                      <a:pt x="8" y="490"/>
                    </a:lnTo>
                    <a:lnTo>
                      <a:pt x="11" y="509"/>
                    </a:lnTo>
                    <a:lnTo>
                      <a:pt x="16" y="528"/>
                    </a:lnTo>
                    <a:lnTo>
                      <a:pt x="22" y="547"/>
                    </a:lnTo>
                    <a:lnTo>
                      <a:pt x="28" y="564"/>
                    </a:lnTo>
                    <a:lnTo>
                      <a:pt x="36" y="581"/>
                    </a:lnTo>
                    <a:lnTo>
                      <a:pt x="44" y="599"/>
                    </a:lnTo>
                    <a:lnTo>
                      <a:pt x="53" y="615"/>
                    </a:lnTo>
                    <a:lnTo>
                      <a:pt x="63" y="631"/>
                    </a:lnTo>
                    <a:lnTo>
                      <a:pt x="74" y="648"/>
                    </a:lnTo>
                    <a:lnTo>
                      <a:pt x="85" y="663"/>
                    </a:lnTo>
                    <a:lnTo>
                      <a:pt x="97" y="677"/>
                    </a:lnTo>
                    <a:lnTo>
                      <a:pt x="108" y="691"/>
                    </a:lnTo>
                    <a:lnTo>
                      <a:pt x="121" y="704"/>
                    </a:lnTo>
                    <a:lnTo>
                      <a:pt x="136" y="717"/>
                    </a:lnTo>
                    <a:lnTo>
                      <a:pt x="150" y="730"/>
                    </a:lnTo>
                    <a:lnTo>
                      <a:pt x="165" y="741"/>
                    </a:lnTo>
                    <a:lnTo>
                      <a:pt x="180" y="752"/>
                    </a:lnTo>
                    <a:lnTo>
                      <a:pt x="195" y="763"/>
                    </a:lnTo>
                    <a:lnTo>
                      <a:pt x="213" y="771"/>
                    </a:lnTo>
                    <a:lnTo>
                      <a:pt x="229" y="780"/>
                    </a:lnTo>
                    <a:lnTo>
                      <a:pt x="246" y="789"/>
                    </a:lnTo>
                    <a:lnTo>
                      <a:pt x="264" y="795"/>
                    </a:lnTo>
                    <a:lnTo>
                      <a:pt x="282" y="802"/>
                    </a:lnTo>
                    <a:lnTo>
                      <a:pt x="300" y="807"/>
                    </a:lnTo>
                    <a:lnTo>
                      <a:pt x="320" y="813"/>
                    </a:lnTo>
                    <a:lnTo>
                      <a:pt x="338" y="816"/>
                    </a:lnTo>
                    <a:lnTo>
                      <a:pt x="358" y="819"/>
                    </a:lnTo>
                    <a:lnTo>
                      <a:pt x="379" y="821"/>
                    </a:lnTo>
                    <a:lnTo>
                      <a:pt x="379" y="821"/>
                    </a:lnTo>
                    <a:lnTo>
                      <a:pt x="380" y="798"/>
                    </a:lnTo>
                    <a:lnTo>
                      <a:pt x="382" y="777"/>
                    </a:lnTo>
                    <a:lnTo>
                      <a:pt x="386" y="755"/>
                    </a:lnTo>
                    <a:lnTo>
                      <a:pt x="390" y="733"/>
                    </a:lnTo>
                    <a:lnTo>
                      <a:pt x="396" y="713"/>
                    </a:lnTo>
                    <a:lnTo>
                      <a:pt x="402" y="692"/>
                    </a:lnTo>
                    <a:lnTo>
                      <a:pt x="410" y="671"/>
                    </a:lnTo>
                    <a:lnTo>
                      <a:pt x="418" y="652"/>
                    </a:lnTo>
                    <a:lnTo>
                      <a:pt x="427" y="633"/>
                    </a:lnTo>
                    <a:lnTo>
                      <a:pt x="437" y="614"/>
                    </a:lnTo>
                    <a:lnTo>
                      <a:pt x="448" y="597"/>
                    </a:lnTo>
                    <a:lnTo>
                      <a:pt x="460" y="578"/>
                    </a:lnTo>
                    <a:lnTo>
                      <a:pt x="472" y="561"/>
                    </a:lnTo>
                    <a:lnTo>
                      <a:pt x="485" y="544"/>
                    </a:lnTo>
                    <a:lnTo>
                      <a:pt x="499" y="529"/>
                    </a:lnTo>
                    <a:lnTo>
                      <a:pt x="513" y="514"/>
                    </a:lnTo>
                    <a:lnTo>
                      <a:pt x="528" y="499"/>
                    </a:lnTo>
                    <a:lnTo>
                      <a:pt x="544" y="485"/>
                    </a:lnTo>
                    <a:lnTo>
                      <a:pt x="561" y="472"/>
                    </a:lnTo>
                    <a:lnTo>
                      <a:pt x="578" y="460"/>
                    </a:lnTo>
                    <a:lnTo>
                      <a:pt x="595" y="448"/>
                    </a:lnTo>
                    <a:lnTo>
                      <a:pt x="614" y="437"/>
                    </a:lnTo>
                    <a:lnTo>
                      <a:pt x="632" y="427"/>
                    </a:lnTo>
                    <a:lnTo>
                      <a:pt x="652" y="419"/>
                    </a:lnTo>
                    <a:lnTo>
                      <a:pt x="671" y="410"/>
                    </a:lnTo>
                    <a:lnTo>
                      <a:pt x="692" y="402"/>
                    </a:lnTo>
                    <a:lnTo>
                      <a:pt x="713" y="396"/>
                    </a:lnTo>
                    <a:lnTo>
                      <a:pt x="733" y="390"/>
                    </a:lnTo>
                    <a:lnTo>
                      <a:pt x="755" y="386"/>
                    </a:lnTo>
                    <a:lnTo>
                      <a:pt x="777" y="383"/>
                    </a:lnTo>
                    <a:lnTo>
                      <a:pt x="798" y="380"/>
                    </a:lnTo>
                    <a:lnTo>
                      <a:pt x="820" y="378"/>
                    </a:lnTo>
                    <a:lnTo>
                      <a:pt x="820" y="378"/>
                    </a:lnTo>
                    <a:lnTo>
                      <a:pt x="819" y="359"/>
                    </a:lnTo>
                    <a:lnTo>
                      <a:pt x="816" y="339"/>
                    </a:lnTo>
                    <a:lnTo>
                      <a:pt x="811" y="320"/>
                    </a:lnTo>
                    <a:lnTo>
                      <a:pt x="807" y="300"/>
                    </a:lnTo>
                    <a:lnTo>
                      <a:pt x="801" y="282"/>
                    </a:lnTo>
                    <a:lnTo>
                      <a:pt x="795" y="265"/>
                    </a:lnTo>
                    <a:lnTo>
                      <a:pt x="787" y="246"/>
                    </a:lnTo>
                    <a:lnTo>
                      <a:pt x="780" y="229"/>
                    </a:lnTo>
                    <a:lnTo>
                      <a:pt x="771" y="212"/>
                    </a:lnTo>
                    <a:lnTo>
                      <a:pt x="761" y="196"/>
                    </a:lnTo>
                    <a:lnTo>
                      <a:pt x="752" y="180"/>
                    </a:lnTo>
                    <a:lnTo>
                      <a:pt x="741" y="165"/>
                    </a:lnTo>
                    <a:lnTo>
                      <a:pt x="729" y="149"/>
                    </a:lnTo>
                    <a:lnTo>
                      <a:pt x="717" y="135"/>
                    </a:lnTo>
                    <a:lnTo>
                      <a:pt x="704" y="122"/>
                    </a:lnTo>
                    <a:lnTo>
                      <a:pt x="691" y="109"/>
                    </a:lnTo>
                    <a:lnTo>
                      <a:pt x="677" y="96"/>
                    </a:lnTo>
                    <a:lnTo>
                      <a:pt x="662" y="84"/>
                    </a:lnTo>
                    <a:lnTo>
                      <a:pt x="646" y="74"/>
                    </a:lnTo>
                    <a:lnTo>
                      <a:pt x="631" y="63"/>
                    </a:lnTo>
                    <a:lnTo>
                      <a:pt x="615" y="53"/>
                    </a:lnTo>
                    <a:lnTo>
                      <a:pt x="599" y="44"/>
                    </a:lnTo>
                    <a:lnTo>
                      <a:pt x="581" y="37"/>
                    </a:lnTo>
                    <a:lnTo>
                      <a:pt x="564" y="29"/>
                    </a:lnTo>
                    <a:lnTo>
                      <a:pt x="546" y="23"/>
                    </a:lnTo>
                    <a:lnTo>
                      <a:pt x="527" y="16"/>
                    </a:lnTo>
                    <a:lnTo>
                      <a:pt x="509" y="12"/>
                    </a:lnTo>
                    <a:lnTo>
                      <a:pt x="490" y="7"/>
                    </a:lnTo>
                    <a:lnTo>
                      <a:pt x="471" y="4"/>
                    </a:lnTo>
                    <a:lnTo>
                      <a:pt x="451" y="2"/>
                    </a:lnTo>
                    <a:lnTo>
                      <a:pt x="431" y="0"/>
                    </a:lnTo>
                    <a:lnTo>
                      <a:pt x="411" y="0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accent2">
                    <a:lumMod val="20000"/>
                    <a:lumOff val="80000"/>
                  </a:schemeClr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 dirty="0"/>
              </a:p>
            </p:txBody>
          </p:sp>
          <p:sp>
            <p:nvSpPr>
              <p:cNvPr id="58" name="Freeform 6">
                <a:extLst>
                  <a:ext uri="{FF2B5EF4-FFF2-40B4-BE49-F238E27FC236}">
                    <a16:creationId xmlns="" xmlns:a16="http://schemas.microsoft.com/office/drawing/2014/main" id="{6EC1123C-02C3-44D4-8CE7-EF756E4F8A27}"/>
                  </a:ext>
                </a:extLst>
              </p:cNvPr>
              <p:cNvSpPr/>
              <p:nvPr/>
            </p:nvSpPr>
            <p:spPr bwMode="auto">
              <a:xfrm>
                <a:off x="3917950" y="2603501"/>
                <a:ext cx="1303338" cy="1303338"/>
              </a:xfrm>
              <a:custGeom>
                <a:avLst/>
                <a:gdLst>
                  <a:gd name="T0" fmla="*/ 359 w 821"/>
                  <a:gd name="T1" fmla="*/ 2 h 821"/>
                  <a:gd name="T2" fmla="*/ 302 w 821"/>
                  <a:gd name="T3" fmla="*/ 13 h 821"/>
                  <a:gd name="T4" fmla="*/ 248 w 821"/>
                  <a:gd name="T5" fmla="*/ 32 h 821"/>
                  <a:gd name="T6" fmla="*/ 197 w 821"/>
                  <a:gd name="T7" fmla="*/ 58 h 821"/>
                  <a:gd name="T8" fmla="*/ 151 w 821"/>
                  <a:gd name="T9" fmla="*/ 91 h 821"/>
                  <a:gd name="T10" fmla="*/ 110 w 821"/>
                  <a:gd name="T11" fmla="*/ 130 h 821"/>
                  <a:gd name="T12" fmla="*/ 74 w 821"/>
                  <a:gd name="T13" fmla="*/ 173 h 821"/>
                  <a:gd name="T14" fmla="*/ 46 w 821"/>
                  <a:gd name="T15" fmla="*/ 222 h 821"/>
                  <a:gd name="T16" fmla="*/ 23 w 821"/>
                  <a:gd name="T17" fmla="*/ 274 h 821"/>
                  <a:gd name="T18" fmla="*/ 8 w 821"/>
                  <a:gd name="T19" fmla="*/ 331 h 821"/>
                  <a:gd name="T20" fmla="*/ 1 w 821"/>
                  <a:gd name="T21" fmla="*/ 389 h 821"/>
                  <a:gd name="T22" fmla="*/ 1 w 821"/>
                  <a:gd name="T23" fmla="*/ 430 h 821"/>
                  <a:gd name="T24" fmla="*/ 9 w 821"/>
                  <a:gd name="T25" fmla="*/ 492 h 821"/>
                  <a:gd name="T26" fmla="*/ 25 w 821"/>
                  <a:gd name="T27" fmla="*/ 551 h 821"/>
                  <a:gd name="T28" fmla="*/ 50 w 821"/>
                  <a:gd name="T29" fmla="*/ 605 h 821"/>
                  <a:gd name="T30" fmla="*/ 83 w 821"/>
                  <a:gd name="T31" fmla="*/ 655 h 821"/>
                  <a:gd name="T32" fmla="*/ 121 w 821"/>
                  <a:gd name="T33" fmla="*/ 701 h 821"/>
                  <a:gd name="T34" fmla="*/ 166 w 821"/>
                  <a:gd name="T35" fmla="*/ 739 h 821"/>
                  <a:gd name="T36" fmla="*/ 216 w 821"/>
                  <a:gd name="T37" fmla="*/ 771 h 821"/>
                  <a:gd name="T38" fmla="*/ 270 w 821"/>
                  <a:gd name="T39" fmla="*/ 796 h 821"/>
                  <a:gd name="T40" fmla="*/ 329 w 821"/>
                  <a:gd name="T41" fmla="*/ 812 h 821"/>
                  <a:gd name="T42" fmla="*/ 391 w 821"/>
                  <a:gd name="T43" fmla="*/ 820 h 821"/>
                  <a:gd name="T44" fmla="*/ 432 w 821"/>
                  <a:gd name="T45" fmla="*/ 820 h 821"/>
                  <a:gd name="T46" fmla="*/ 491 w 821"/>
                  <a:gd name="T47" fmla="*/ 813 h 821"/>
                  <a:gd name="T48" fmla="*/ 547 w 821"/>
                  <a:gd name="T49" fmla="*/ 798 h 821"/>
                  <a:gd name="T50" fmla="*/ 599 w 821"/>
                  <a:gd name="T51" fmla="*/ 775 h 821"/>
                  <a:gd name="T52" fmla="*/ 648 w 821"/>
                  <a:gd name="T53" fmla="*/ 747 h 821"/>
                  <a:gd name="T54" fmla="*/ 691 w 821"/>
                  <a:gd name="T55" fmla="*/ 711 h 821"/>
                  <a:gd name="T56" fmla="*/ 730 w 821"/>
                  <a:gd name="T57" fmla="*/ 670 h 821"/>
                  <a:gd name="T58" fmla="*/ 763 w 821"/>
                  <a:gd name="T59" fmla="*/ 625 h 821"/>
                  <a:gd name="T60" fmla="*/ 789 w 821"/>
                  <a:gd name="T61" fmla="*/ 574 h 821"/>
                  <a:gd name="T62" fmla="*/ 808 w 821"/>
                  <a:gd name="T63" fmla="*/ 519 h 821"/>
                  <a:gd name="T64" fmla="*/ 819 w 821"/>
                  <a:gd name="T65" fmla="*/ 462 h 821"/>
                  <a:gd name="T66" fmla="*/ 800 w 821"/>
                  <a:gd name="T67" fmla="*/ 440 h 821"/>
                  <a:gd name="T68" fmla="*/ 735 w 821"/>
                  <a:gd name="T69" fmla="*/ 430 h 821"/>
                  <a:gd name="T70" fmla="*/ 673 w 821"/>
                  <a:gd name="T71" fmla="*/ 411 h 821"/>
                  <a:gd name="T72" fmla="*/ 615 w 821"/>
                  <a:gd name="T73" fmla="*/ 383 h 821"/>
                  <a:gd name="T74" fmla="*/ 562 w 821"/>
                  <a:gd name="T75" fmla="*/ 348 h 821"/>
                  <a:gd name="T76" fmla="*/ 514 w 821"/>
                  <a:gd name="T77" fmla="*/ 307 h 821"/>
                  <a:gd name="T78" fmla="*/ 473 w 821"/>
                  <a:gd name="T79" fmla="*/ 259 h 821"/>
                  <a:gd name="T80" fmla="*/ 439 w 821"/>
                  <a:gd name="T81" fmla="*/ 206 h 821"/>
                  <a:gd name="T82" fmla="*/ 410 w 821"/>
                  <a:gd name="T83" fmla="*/ 148 h 821"/>
                  <a:gd name="T84" fmla="*/ 391 w 821"/>
                  <a:gd name="T85" fmla="*/ 86 h 821"/>
                  <a:gd name="T86" fmla="*/ 381 w 821"/>
                  <a:gd name="T87" fmla="*/ 21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1" h="821">
                    <a:moveTo>
                      <a:pt x="379" y="0"/>
                    </a:moveTo>
                    <a:lnTo>
                      <a:pt x="379" y="0"/>
                    </a:lnTo>
                    <a:lnTo>
                      <a:pt x="359" y="2"/>
                    </a:lnTo>
                    <a:lnTo>
                      <a:pt x="340" y="4"/>
                    </a:lnTo>
                    <a:lnTo>
                      <a:pt x="320" y="8"/>
                    </a:lnTo>
                    <a:lnTo>
                      <a:pt x="302" y="13"/>
                    </a:lnTo>
                    <a:lnTo>
                      <a:pt x="283" y="18"/>
                    </a:lnTo>
                    <a:lnTo>
                      <a:pt x="265" y="24"/>
                    </a:lnTo>
                    <a:lnTo>
                      <a:pt x="248" y="32"/>
                    </a:lnTo>
                    <a:lnTo>
                      <a:pt x="230" y="40"/>
                    </a:lnTo>
                    <a:lnTo>
                      <a:pt x="213" y="48"/>
                    </a:lnTo>
                    <a:lnTo>
                      <a:pt x="197" y="58"/>
                    </a:lnTo>
                    <a:lnTo>
                      <a:pt x="180" y="68"/>
                    </a:lnTo>
                    <a:lnTo>
                      <a:pt x="165" y="79"/>
                    </a:lnTo>
                    <a:lnTo>
                      <a:pt x="151" y="91"/>
                    </a:lnTo>
                    <a:lnTo>
                      <a:pt x="137" y="103"/>
                    </a:lnTo>
                    <a:lnTo>
                      <a:pt x="123" y="116"/>
                    </a:lnTo>
                    <a:lnTo>
                      <a:pt x="110" y="130"/>
                    </a:lnTo>
                    <a:lnTo>
                      <a:pt x="97" y="143"/>
                    </a:lnTo>
                    <a:lnTo>
                      <a:pt x="86" y="158"/>
                    </a:lnTo>
                    <a:lnTo>
                      <a:pt x="74" y="173"/>
                    </a:lnTo>
                    <a:lnTo>
                      <a:pt x="64" y="188"/>
                    </a:lnTo>
                    <a:lnTo>
                      <a:pt x="55" y="205"/>
                    </a:lnTo>
                    <a:lnTo>
                      <a:pt x="46" y="222"/>
                    </a:lnTo>
                    <a:lnTo>
                      <a:pt x="37" y="238"/>
                    </a:lnTo>
                    <a:lnTo>
                      <a:pt x="30" y="256"/>
                    </a:lnTo>
                    <a:lnTo>
                      <a:pt x="23" y="274"/>
                    </a:lnTo>
                    <a:lnTo>
                      <a:pt x="18" y="293"/>
                    </a:lnTo>
                    <a:lnTo>
                      <a:pt x="12" y="311"/>
                    </a:lnTo>
                    <a:lnTo>
                      <a:pt x="8" y="331"/>
                    </a:lnTo>
                    <a:lnTo>
                      <a:pt x="5" y="350"/>
                    </a:lnTo>
                    <a:lnTo>
                      <a:pt x="3" y="370"/>
                    </a:lnTo>
                    <a:lnTo>
                      <a:pt x="1" y="389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" y="430"/>
                    </a:lnTo>
                    <a:lnTo>
                      <a:pt x="3" y="451"/>
                    </a:lnTo>
                    <a:lnTo>
                      <a:pt x="6" y="472"/>
                    </a:lnTo>
                    <a:lnTo>
                      <a:pt x="9" y="492"/>
                    </a:lnTo>
                    <a:lnTo>
                      <a:pt x="13" y="512"/>
                    </a:lnTo>
                    <a:lnTo>
                      <a:pt x="19" y="531"/>
                    </a:lnTo>
                    <a:lnTo>
                      <a:pt x="25" y="551"/>
                    </a:lnTo>
                    <a:lnTo>
                      <a:pt x="33" y="569"/>
                    </a:lnTo>
                    <a:lnTo>
                      <a:pt x="42" y="588"/>
                    </a:lnTo>
                    <a:lnTo>
                      <a:pt x="50" y="605"/>
                    </a:lnTo>
                    <a:lnTo>
                      <a:pt x="60" y="622"/>
                    </a:lnTo>
                    <a:lnTo>
                      <a:pt x="71" y="639"/>
                    </a:lnTo>
                    <a:lnTo>
                      <a:pt x="83" y="655"/>
                    </a:lnTo>
                    <a:lnTo>
                      <a:pt x="95" y="671"/>
                    </a:lnTo>
                    <a:lnTo>
                      <a:pt x="108" y="685"/>
                    </a:lnTo>
                    <a:lnTo>
                      <a:pt x="121" y="701"/>
                    </a:lnTo>
                    <a:lnTo>
                      <a:pt x="136" y="714"/>
                    </a:lnTo>
                    <a:lnTo>
                      <a:pt x="150" y="727"/>
                    </a:lnTo>
                    <a:lnTo>
                      <a:pt x="166" y="739"/>
                    </a:lnTo>
                    <a:lnTo>
                      <a:pt x="183" y="750"/>
                    </a:lnTo>
                    <a:lnTo>
                      <a:pt x="199" y="761"/>
                    </a:lnTo>
                    <a:lnTo>
                      <a:pt x="216" y="771"/>
                    </a:lnTo>
                    <a:lnTo>
                      <a:pt x="234" y="780"/>
                    </a:lnTo>
                    <a:lnTo>
                      <a:pt x="252" y="788"/>
                    </a:lnTo>
                    <a:lnTo>
                      <a:pt x="270" y="796"/>
                    </a:lnTo>
                    <a:lnTo>
                      <a:pt x="290" y="803"/>
                    </a:lnTo>
                    <a:lnTo>
                      <a:pt x="310" y="808"/>
                    </a:lnTo>
                    <a:lnTo>
                      <a:pt x="329" y="812"/>
                    </a:lnTo>
                    <a:lnTo>
                      <a:pt x="350" y="816"/>
                    </a:lnTo>
                    <a:lnTo>
                      <a:pt x="370" y="819"/>
                    </a:lnTo>
                    <a:lnTo>
                      <a:pt x="391" y="820"/>
                    </a:lnTo>
                    <a:lnTo>
                      <a:pt x="411" y="821"/>
                    </a:lnTo>
                    <a:lnTo>
                      <a:pt x="411" y="821"/>
                    </a:lnTo>
                    <a:lnTo>
                      <a:pt x="432" y="820"/>
                    </a:lnTo>
                    <a:lnTo>
                      <a:pt x="452" y="819"/>
                    </a:lnTo>
                    <a:lnTo>
                      <a:pt x="471" y="817"/>
                    </a:lnTo>
                    <a:lnTo>
                      <a:pt x="491" y="813"/>
                    </a:lnTo>
                    <a:lnTo>
                      <a:pt x="510" y="809"/>
                    </a:lnTo>
                    <a:lnTo>
                      <a:pt x="529" y="804"/>
                    </a:lnTo>
                    <a:lnTo>
                      <a:pt x="547" y="798"/>
                    </a:lnTo>
                    <a:lnTo>
                      <a:pt x="564" y="792"/>
                    </a:lnTo>
                    <a:lnTo>
                      <a:pt x="583" y="784"/>
                    </a:lnTo>
                    <a:lnTo>
                      <a:pt x="599" y="775"/>
                    </a:lnTo>
                    <a:lnTo>
                      <a:pt x="616" y="767"/>
                    </a:lnTo>
                    <a:lnTo>
                      <a:pt x="633" y="757"/>
                    </a:lnTo>
                    <a:lnTo>
                      <a:pt x="648" y="747"/>
                    </a:lnTo>
                    <a:lnTo>
                      <a:pt x="663" y="735"/>
                    </a:lnTo>
                    <a:lnTo>
                      <a:pt x="677" y="723"/>
                    </a:lnTo>
                    <a:lnTo>
                      <a:pt x="691" y="711"/>
                    </a:lnTo>
                    <a:lnTo>
                      <a:pt x="705" y="698"/>
                    </a:lnTo>
                    <a:lnTo>
                      <a:pt x="718" y="684"/>
                    </a:lnTo>
                    <a:lnTo>
                      <a:pt x="730" y="670"/>
                    </a:lnTo>
                    <a:lnTo>
                      <a:pt x="742" y="656"/>
                    </a:lnTo>
                    <a:lnTo>
                      <a:pt x="753" y="641"/>
                    </a:lnTo>
                    <a:lnTo>
                      <a:pt x="763" y="625"/>
                    </a:lnTo>
                    <a:lnTo>
                      <a:pt x="773" y="608"/>
                    </a:lnTo>
                    <a:lnTo>
                      <a:pt x="781" y="591"/>
                    </a:lnTo>
                    <a:lnTo>
                      <a:pt x="789" y="574"/>
                    </a:lnTo>
                    <a:lnTo>
                      <a:pt x="796" y="556"/>
                    </a:lnTo>
                    <a:lnTo>
                      <a:pt x="803" y="538"/>
                    </a:lnTo>
                    <a:lnTo>
                      <a:pt x="808" y="519"/>
                    </a:lnTo>
                    <a:lnTo>
                      <a:pt x="813" y="501"/>
                    </a:lnTo>
                    <a:lnTo>
                      <a:pt x="817" y="481"/>
                    </a:lnTo>
                    <a:lnTo>
                      <a:pt x="819" y="462"/>
                    </a:lnTo>
                    <a:lnTo>
                      <a:pt x="821" y="442"/>
                    </a:lnTo>
                    <a:lnTo>
                      <a:pt x="821" y="442"/>
                    </a:lnTo>
                    <a:lnTo>
                      <a:pt x="800" y="440"/>
                    </a:lnTo>
                    <a:lnTo>
                      <a:pt x="777" y="438"/>
                    </a:lnTo>
                    <a:lnTo>
                      <a:pt x="755" y="435"/>
                    </a:lnTo>
                    <a:lnTo>
                      <a:pt x="735" y="430"/>
                    </a:lnTo>
                    <a:lnTo>
                      <a:pt x="713" y="424"/>
                    </a:lnTo>
                    <a:lnTo>
                      <a:pt x="692" y="417"/>
                    </a:lnTo>
                    <a:lnTo>
                      <a:pt x="673" y="411"/>
                    </a:lnTo>
                    <a:lnTo>
                      <a:pt x="653" y="402"/>
                    </a:lnTo>
                    <a:lnTo>
                      <a:pt x="634" y="393"/>
                    </a:lnTo>
                    <a:lnTo>
                      <a:pt x="615" y="383"/>
                    </a:lnTo>
                    <a:lnTo>
                      <a:pt x="597" y="372"/>
                    </a:lnTo>
                    <a:lnTo>
                      <a:pt x="580" y="361"/>
                    </a:lnTo>
                    <a:lnTo>
                      <a:pt x="562" y="348"/>
                    </a:lnTo>
                    <a:lnTo>
                      <a:pt x="546" y="335"/>
                    </a:lnTo>
                    <a:lnTo>
                      <a:pt x="530" y="321"/>
                    </a:lnTo>
                    <a:lnTo>
                      <a:pt x="514" y="307"/>
                    </a:lnTo>
                    <a:lnTo>
                      <a:pt x="500" y="291"/>
                    </a:lnTo>
                    <a:lnTo>
                      <a:pt x="486" y="275"/>
                    </a:lnTo>
                    <a:lnTo>
                      <a:pt x="473" y="259"/>
                    </a:lnTo>
                    <a:lnTo>
                      <a:pt x="460" y="242"/>
                    </a:lnTo>
                    <a:lnTo>
                      <a:pt x="449" y="224"/>
                    </a:lnTo>
                    <a:lnTo>
                      <a:pt x="439" y="206"/>
                    </a:lnTo>
                    <a:lnTo>
                      <a:pt x="428" y="187"/>
                    </a:lnTo>
                    <a:lnTo>
                      <a:pt x="419" y="168"/>
                    </a:lnTo>
                    <a:lnTo>
                      <a:pt x="410" y="148"/>
                    </a:lnTo>
                    <a:lnTo>
                      <a:pt x="403" y="129"/>
                    </a:lnTo>
                    <a:lnTo>
                      <a:pt x="397" y="108"/>
                    </a:lnTo>
                    <a:lnTo>
                      <a:pt x="391" y="86"/>
                    </a:lnTo>
                    <a:lnTo>
                      <a:pt x="387" y="66"/>
                    </a:lnTo>
                    <a:lnTo>
                      <a:pt x="383" y="44"/>
                    </a:lnTo>
                    <a:lnTo>
                      <a:pt x="381" y="21"/>
                    </a:lnTo>
                    <a:lnTo>
                      <a:pt x="379" y="0"/>
                    </a:lnTo>
                    <a:lnTo>
                      <a:pt x="37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accent3">
                    <a:lumMod val="20000"/>
                    <a:lumOff val="80000"/>
                  </a:schemeClr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9" name="Freeform 7">
                <a:extLst>
                  <a:ext uri="{FF2B5EF4-FFF2-40B4-BE49-F238E27FC236}">
                    <a16:creationId xmlns="" xmlns:a16="http://schemas.microsoft.com/office/drawing/2014/main" id="{C20D9F5A-3C49-49C9-9D19-56D5610E2C27}"/>
                  </a:ext>
                </a:extLst>
              </p:cNvPr>
              <p:cNvSpPr/>
              <p:nvPr/>
            </p:nvSpPr>
            <p:spPr bwMode="auto">
              <a:xfrm>
                <a:off x="4602163" y="1920876"/>
                <a:ext cx="1303338" cy="1303338"/>
              </a:xfrm>
              <a:custGeom>
                <a:avLst/>
                <a:gdLst>
                  <a:gd name="T0" fmla="*/ 441 w 821"/>
                  <a:gd name="T1" fmla="*/ 23 h 821"/>
                  <a:gd name="T2" fmla="*/ 431 w 821"/>
                  <a:gd name="T3" fmla="*/ 88 h 821"/>
                  <a:gd name="T4" fmla="*/ 411 w 821"/>
                  <a:gd name="T5" fmla="*/ 150 h 821"/>
                  <a:gd name="T6" fmla="*/ 384 w 821"/>
                  <a:gd name="T7" fmla="*/ 207 h 821"/>
                  <a:gd name="T8" fmla="*/ 349 w 821"/>
                  <a:gd name="T9" fmla="*/ 260 h 821"/>
                  <a:gd name="T10" fmla="*/ 307 w 821"/>
                  <a:gd name="T11" fmla="*/ 307 h 821"/>
                  <a:gd name="T12" fmla="*/ 259 w 821"/>
                  <a:gd name="T13" fmla="*/ 349 h 821"/>
                  <a:gd name="T14" fmla="*/ 207 w 821"/>
                  <a:gd name="T15" fmla="*/ 384 h 821"/>
                  <a:gd name="T16" fmla="*/ 150 w 821"/>
                  <a:gd name="T17" fmla="*/ 411 h 821"/>
                  <a:gd name="T18" fmla="*/ 88 w 821"/>
                  <a:gd name="T19" fmla="*/ 431 h 821"/>
                  <a:gd name="T20" fmla="*/ 23 w 821"/>
                  <a:gd name="T21" fmla="*/ 441 h 821"/>
                  <a:gd name="T22" fmla="*/ 2 w 821"/>
                  <a:gd name="T23" fmla="*/ 462 h 821"/>
                  <a:gd name="T24" fmla="*/ 14 w 821"/>
                  <a:gd name="T25" fmla="*/ 521 h 821"/>
                  <a:gd name="T26" fmla="*/ 33 w 821"/>
                  <a:gd name="T27" fmla="*/ 575 h 821"/>
                  <a:gd name="T28" fmla="*/ 59 w 821"/>
                  <a:gd name="T29" fmla="*/ 625 h 821"/>
                  <a:gd name="T30" fmla="*/ 91 w 821"/>
                  <a:gd name="T31" fmla="*/ 672 h 821"/>
                  <a:gd name="T32" fmla="*/ 130 w 821"/>
                  <a:gd name="T33" fmla="*/ 712 h 821"/>
                  <a:gd name="T34" fmla="*/ 174 w 821"/>
                  <a:gd name="T35" fmla="*/ 747 h 821"/>
                  <a:gd name="T36" fmla="*/ 222 w 821"/>
                  <a:gd name="T37" fmla="*/ 777 h 821"/>
                  <a:gd name="T38" fmla="*/ 274 w 821"/>
                  <a:gd name="T39" fmla="*/ 798 h 821"/>
                  <a:gd name="T40" fmla="*/ 331 w 821"/>
                  <a:gd name="T41" fmla="*/ 814 h 821"/>
                  <a:gd name="T42" fmla="*/ 389 w 821"/>
                  <a:gd name="T43" fmla="*/ 821 h 821"/>
                  <a:gd name="T44" fmla="*/ 431 w 821"/>
                  <a:gd name="T45" fmla="*/ 821 h 821"/>
                  <a:gd name="T46" fmla="*/ 492 w 821"/>
                  <a:gd name="T47" fmla="*/ 813 h 821"/>
                  <a:gd name="T48" fmla="*/ 551 w 821"/>
                  <a:gd name="T49" fmla="*/ 796 h 821"/>
                  <a:gd name="T50" fmla="*/ 605 w 821"/>
                  <a:gd name="T51" fmla="*/ 771 h 821"/>
                  <a:gd name="T52" fmla="*/ 656 w 821"/>
                  <a:gd name="T53" fmla="*/ 740 h 821"/>
                  <a:gd name="T54" fmla="*/ 701 w 821"/>
                  <a:gd name="T55" fmla="*/ 701 h 821"/>
                  <a:gd name="T56" fmla="*/ 740 w 821"/>
                  <a:gd name="T57" fmla="*/ 656 h 821"/>
                  <a:gd name="T58" fmla="*/ 771 w 821"/>
                  <a:gd name="T59" fmla="*/ 606 h 821"/>
                  <a:gd name="T60" fmla="*/ 796 w 821"/>
                  <a:gd name="T61" fmla="*/ 551 h 821"/>
                  <a:gd name="T62" fmla="*/ 812 w 821"/>
                  <a:gd name="T63" fmla="*/ 492 h 821"/>
                  <a:gd name="T64" fmla="*/ 821 w 821"/>
                  <a:gd name="T65" fmla="*/ 431 h 821"/>
                  <a:gd name="T66" fmla="*/ 821 w 821"/>
                  <a:gd name="T67" fmla="*/ 389 h 821"/>
                  <a:gd name="T68" fmla="*/ 813 w 821"/>
                  <a:gd name="T69" fmla="*/ 331 h 821"/>
                  <a:gd name="T70" fmla="*/ 798 w 821"/>
                  <a:gd name="T71" fmla="*/ 274 h 821"/>
                  <a:gd name="T72" fmla="*/ 777 w 821"/>
                  <a:gd name="T73" fmla="*/ 222 h 821"/>
                  <a:gd name="T74" fmla="*/ 747 w 821"/>
                  <a:gd name="T75" fmla="*/ 173 h 821"/>
                  <a:gd name="T76" fmla="*/ 711 w 821"/>
                  <a:gd name="T77" fmla="*/ 130 h 821"/>
                  <a:gd name="T78" fmla="*/ 671 w 821"/>
                  <a:gd name="T79" fmla="*/ 91 h 821"/>
                  <a:gd name="T80" fmla="*/ 625 w 821"/>
                  <a:gd name="T81" fmla="*/ 58 h 821"/>
                  <a:gd name="T82" fmla="*/ 575 w 821"/>
                  <a:gd name="T83" fmla="*/ 32 h 821"/>
                  <a:gd name="T84" fmla="*/ 521 w 821"/>
                  <a:gd name="T85" fmla="*/ 14 h 821"/>
                  <a:gd name="T86" fmla="*/ 462 w 821"/>
                  <a:gd name="T87" fmla="*/ 2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1" h="821">
                    <a:moveTo>
                      <a:pt x="442" y="0"/>
                    </a:moveTo>
                    <a:lnTo>
                      <a:pt x="442" y="0"/>
                    </a:lnTo>
                    <a:lnTo>
                      <a:pt x="441" y="23"/>
                    </a:lnTo>
                    <a:lnTo>
                      <a:pt x="438" y="44"/>
                    </a:lnTo>
                    <a:lnTo>
                      <a:pt x="435" y="66"/>
                    </a:lnTo>
                    <a:lnTo>
                      <a:pt x="431" y="88"/>
                    </a:lnTo>
                    <a:lnTo>
                      <a:pt x="425" y="108"/>
                    </a:lnTo>
                    <a:lnTo>
                      <a:pt x="419" y="129"/>
                    </a:lnTo>
                    <a:lnTo>
                      <a:pt x="411" y="150"/>
                    </a:lnTo>
                    <a:lnTo>
                      <a:pt x="402" y="169"/>
                    </a:lnTo>
                    <a:lnTo>
                      <a:pt x="394" y="188"/>
                    </a:lnTo>
                    <a:lnTo>
                      <a:pt x="384" y="207"/>
                    </a:lnTo>
                    <a:lnTo>
                      <a:pt x="373" y="224"/>
                    </a:lnTo>
                    <a:lnTo>
                      <a:pt x="361" y="243"/>
                    </a:lnTo>
                    <a:lnTo>
                      <a:pt x="349" y="260"/>
                    </a:lnTo>
                    <a:lnTo>
                      <a:pt x="336" y="277"/>
                    </a:lnTo>
                    <a:lnTo>
                      <a:pt x="322" y="292"/>
                    </a:lnTo>
                    <a:lnTo>
                      <a:pt x="307" y="307"/>
                    </a:lnTo>
                    <a:lnTo>
                      <a:pt x="292" y="322"/>
                    </a:lnTo>
                    <a:lnTo>
                      <a:pt x="277" y="336"/>
                    </a:lnTo>
                    <a:lnTo>
                      <a:pt x="259" y="349"/>
                    </a:lnTo>
                    <a:lnTo>
                      <a:pt x="243" y="361"/>
                    </a:lnTo>
                    <a:lnTo>
                      <a:pt x="224" y="373"/>
                    </a:lnTo>
                    <a:lnTo>
                      <a:pt x="207" y="384"/>
                    </a:lnTo>
                    <a:lnTo>
                      <a:pt x="188" y="394"/>
                    </a:lnTo>
                    <a:lnTo>
                      <a:pt x="169" y="402"/>
                    </a:lnTo>
                    <a:lnTo>
                      <a:pt x="150" y="411"/>
                    </a:lnTo>
                    <a:lnTo>
                      <a:pt x="129" y="419"/>
                    </a:lnTo>
                    <a:lnTo>
                      <a:pt x="108" y="425"/>
                    </a:lnTo>
                    <a:lnTo>
                      <a:pt x="88" y="431"/>
                    </a:lnTo>
                    <a:lnTo>
                      <a:pt x="66" y="435"/>
                    </a:lnTo>
                    <a:lnTo>
                      <a:pt x="44" y="438"/>
                    </a:lnTo>
                    <a:lnTo>
                      <a:pt x="23" y="441"/>
                    </a:lnTo>
                    <a:lnTo>
                      <a:pt x="0" y="443"/>
                    </a:lnTo>
                    <a:lnTo>
                      <a:pt x="0" y="443"/>
                    </a:lnTo>
                    <a:lnTo>
                      <a:pt x="2" y="462"/>
                    </a:lnTo>
                    <a:lnTo>
                      <a:pt x="5" y="482"/>
                    </a:lnTo>
                    <a:lnTo>
                      <a:pt x="9" y="501"/>
                    </a:lnTo>
                    <a:lnTo>
                      <a:pt x="14" y="521"/>
                    </a:lnTo>
                    <a:lnTo>
                      <a:pt x="20" y="539"/>
                    </a:lnTo>
                    <a:lnTo>
                      <a:pt x="26" y="556"/>
                    </a:lnTo>
                    <a:lnTo>
                      <a:pt x="33" y="575"/>
                    </a:lnTo>
                    <a:lnTo>
                      <a:pt x="41" y="592"/>
                    </a:lnTo>
                    <a:lnTo>
                      <a:pt x="50" y="609"/>
                    </a:lnTo>
                    <a:lnTo>
                      <a:pt x="59" y="625"/>
                    </a:lnTo>
                    <a:lnTo>
                      <a:pt x="69" y="641"/>
                    </a:lnTo>
                    <a:lnTo>
                      <a:pt x="80" y="656"/>
                    </a:lnTo>
                    <a:lnTo>
                      <a:pt x="91" y="672"/>
                    </a:lnTo>
                    <a:lnTo>
                      <a:pt x="104" y="686"/>
                    </a:lnTo>
                    <a:lnTo>
                      <a:pt x="116" y="699"/>
                    </a:lnTo>
                    <a:lnTo>
                      <a:pt x="130" y="712"/>
                    </a:lnTo>
                    <a:lnTo>
                      <a:pt x="144" y="725"/>
                    </a:lnTo>
                    <a:lnTo>
                      <a:pt x="158" y="737"/>
                    </a:lnTo>
                    <a:lnTo>
                      <a:pt x="174" y="747"/>
                    </a:lnTo>
                    <a:lnTo>
                      <a:pt x="190" y="758"/>
                    </a:lnTo>
                    <a:lnTo>
                      <a:pt x="206" y="768"/>
                    </a:lnTo>
                    <a:lnTo>
                      <a:pt x="222" y="777"/>
                    </a:lnTo>
                    <a:lnTo>
                      <a:pt x="240" y="784"/>
                    </a:lnTo>
                    <a:lnTo>
                      <a:pt x="257" y="792"/>
                    </a:lnTo>
                    <a:lnTo>
                      <a:pt x="274" y="798"/>
                    </a:lnTo>
                    <a:lnTo>
                      <a:pt x="293" y="805"/>
                    </a:lnTo>
                    <a:lnTo>
                      <a:pt x="311" y="809"/>
                    </a:lnTo>
                    <a:lnTo>
                      <a:pt x="331" y="814"/>
                    </a:lnTo>
                    <a:lnTo>
                      <a:pt x="350" y="817"/>
                    </a:lnTo>
                    <a:lnTo>
                      <a:pt x="370" y="819"/>
                    </a:lnTo>
                    <a:lnTo>
                      <a:pt x="389" y="821"/>
                    </a:lnTo>
                    <a:lnTo>
                      <a:pt x="410" y="821"/>
                    </a:lnTo>
                    <a:lnTo>
                      <a:pt x="410" y="821"/>
                    </a:lnTo>
                    <a:lnTo>
                      <a:pt x="431" y="821"/>
                    </a:lnTo>
                    <a:lnTo>
                      <a:pt x="452" y="819"/>
                    </a:lnTo>
                    <a:lnTo>
                      <a:pt x="473" y="817"/>
                    </a:lnTo>
                    <a:lnTo>
                      <a:pt x="492" y="813"/>
                    </a:lnTo>
                    <a:lnTo>
                      <a:pt x="513" y="808"/>
                    </a:lnTo>
                    <a:lnTo>
                      <a:pt x="533" y="803"/>
                    </a:lnTo>
                    <a:lnTo>
                      <a:pt x="551" y="796"/>
                    </a:lnTo>
                    <a:lnTo>
                      <a:pt x="569" y="789"/>
                    </a:lnTo>
                    <a:lnTo>
                      <a:pt x="588" y="781"/>
                    </a:lnTo>
                    <a:lnTo>
                      <a:pt x="605" y="771"/>
                    </a:lnTo>
                    <a:lnTo>
                      <a:pt x="623" y="762"/>
                    </a:lnTo>
                    <a:lnTo>
                      <a:pt x="640" y="751"/>
                    </a:lnTo>
                    <a:lnTo>
                      <a:pt x="656" y="740"/>
                    </a:lnTo>
                    <a:lnTo>
                      <a:pt x="671" y="727"/>
                    </a:lnTo>
                    <a:lnTo>
                      <a:pt x="687" y="714"/>
                    </a:lnTo>
                    <a:lnTo>
                      <a:pt x="701" y="701"/>
                    </a:lnTo>
                    <a:lnTo>
                      <a:pt x="714" y="687"/>
                    </a:lnTo>
                    <a:lnTo>
                      <a:pt x="727" y="672"/>
                    </a:lnTo>
                    <a:lnTo>
                      <a:pt x="740" y="656"/>
                    </a:lnTo>
                    <a:lnTo>
                      <a:pt x="751" y="640"/>
                    </a:lnTo>
                    <a:lnTo>
                      <a:pt x="761" y="623"/>
                    </a:lnTo>
                    <a:lnTo>
                      <a:pt x="771" y="606"/>
                    </a:lnTo>
                    <a:lnTo>
                      <a:pt x="781" y="588"/>
                    </a:lnTo>
                    <a:lnTo>
                      <a:pt x="788" y="570"/>
                    </a:lnTo>
                    <a:lnTo>
                      <a:pt x="796" y="551"/>
                    </a:lnTo>
                    <a:lnTo>
                      <a:pt x="803" y="533"/>
                    </a:lnTo>
                    <a:lnTo>
                      <a:pt x="808" y="513"/>
                    </a:lnTo>
                    <a:lnTo>
                      <a:pt x="812" y="492"/>
                    </a:lnTo>
                    <a:lnTo>
                      <a:pt x="817" y="473"/>
                    </a:lnTo>
                    <a:lnTo>
                      <a:pt x="819" y="452"/>
                    </a:lnTo>
                    <a:lnTo>
                      <a:pt x="821" y="431"/>
                    </a:lnTo>
                    <a:lnTo>
                      <a:pt x="821" y="410"/>
                    </a:lnTo>
                    <a:lnTo>
                      <a:pt x="821" y="410"/>
                    </a:lnTo>
                    <a:lnTo>
                      <a:pt x="821" y="389"/>
                    </a:lnTo>
                    <a:lnTo>
                      <a:pt x="819" y="370"/>
                    </a:lnTo>
                    <a:lnTo>
                      <a:pt x="817" y="350"/>
                    </a:lnTo>
                    <a:lnTo>
                      <a:pt x="813" y="331"/>
                    </a:lnTo>
                    <a:lnTo>
                      <a:pt x="809" y="312"/>
                    </a:lnTo>
                    <a:lnTo>
                      <a:pt x="805" y="293"/>
                    </a:lnTo>
                    <a:lnTo>
                      <a:pt x="798" y="274"/>
                    </a:lnTo>
                    <a:lnTo>
                      <a:pt x="792" y="257"/>
                    </a:lnTo>
                    <a:lnTo>
                      <a:pt x="784" y="240"/>
                    </a:lnTo>
                    <a:lnTo>
                      <a:pt x="777" y="222"/>
                    </a:lnTo>
                    <a:lnTo>
                      <a:pt x="767" y="206"/>
                    </a:lnTo>
                    <a:lnTo>
                      <a:pt x="758" y="190"/>
                    </a:lnTo>
                    <a:lnTo>
                      <a:pt x="747" y="173"/>
                    </a:lnTo>
                    <a:lnTo>
                      <a:pt x="736" y="158"/>
                    </a:lnTo>
                    <a:lnTo>
                      <a:pt x="724" y="144"/>
                    </a:lnTo>
                    <a:lnTo>
                      <a:pt x="711" y="130"/>
                    </a:lnTo>
                    <a:lnTo>
                      <a:pt x="698" y="117"/>
                    </a:lnTo>
                    <a:lnTo>
                      <a:pt x="685" y="104"/>
                    </a:lnTo>
                    <a:lnTo>
                      <a:pt x="671" y="91"/>
                    </a:lnTo>
                    <a:lnTo>
                      <a:pt x="656" y="80"/>
                    </a:lnTo>
                    <a:lnTo>
                      <a:pt x="641" y="69"/>
                    </a:lnTo>
                    <a:lnTo>
                      <a:pt x="625" y="58"/>
                    </a:lnTo>
                    <a:lnTo>
                      <a:pt x="608" y="50"/>
                    </a:lnTo>
                    <a:lnTo>
                      <a:pt x="592" y="41"/>
                    </a:lnTo>
                    <a:lnTo>
                      <a:pt x="575" y="32"/>
                    </a:lnTo>
                    <a:lnTo>
                      <a:pt x="556" y="26"/>
                    </a:lnTo>
                    <a:lnTo>
                      <a:pt x="539" y="19"/>
                    </a:lnTo>
                    <a:lnTo>
                      <a:pt x="521" y="14"/>
                    </a:lnTo>
                    <a:lnTo>
                      <a:pt x="501" y="8"/>
                    </a:lnTo>
                    <a:lnTo>
                      <a:pt x="482" y="5"/>
                    </a:lnTo>
                    <a:lnTo>
                      <a:pt x="462" y="2"/>
                    </a:lnTo>
                    <a:lnTo>
                      <a:pt x="442" y="0"/>
                    </a:lnTo>
                    <a:lnTo>
                      <a:pt x="44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accent4">
                    <a:lumMod val="20000"/>
                    <a:lumOff val="80000"/>
                  </a:schemeClr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="" xmlns:a16="http://schemas.microsoft.com/office/drawing/2014/main" id="{A00720C8-4025-49DA-A8EB-84D76E8E0E67}"/>
                  </a:ext>
                </a:extLst>
              </p:cNvPr>
              <p:cNvSpPr/>
              <p:nvPr/>
            </p:nvSpPr>
            <p:spPr bwMode="auto">
              <a:xfrm>
                <a:off x="3922713" y="1236663"/>
                <a:ext cx="1301750" cy="1303338"/>
              </a:xfrm>
              <a:custGeom>
                <a:avLst/>
                <a:gdLst>
                  <a:gd name="T0" fmla="*/ 462 w 820"/>
                  <a:gd name="T1" fmla="*/ 819 h 821"/>
                  <a:gd name="T2" fmla="*/ 519 w 820"/>
                  <a:gd name="T3" fmla="*/ 808 h 821"/>
                  <a:gd name="T4" fmla="*/ 573 w 820"/>
                  <a:gd name="T5" fmla="*/ 789 h 821"/>
                  <a:gd name="T6" fmla="*/ 624 w 820"/>
                  <a:gd name="T7" fmla="*/ 763 h 821"/>
                  <a:gd name="T8" fmla="*/ 670 w 820"/>
                  <a:gd name="T9" fmla="*/ 730 h 821"/>
                  <a:gd name="T10" fmla="*/ 711 w 820"/>
                  <a:gd name="T11" fmla="*/ 691 h 821"/>
                  <a:gd name="T12" fmla="*/ 746 w 820"/>
                  <a:gd name="T13" fmla="*/ 648 h 821"/>
                  <a:gd name="T14" fmla="*/ 775 w 820"/>
                  <a:gd name="T15" fmla="*/ 599 h 821"/>
                  <a:gd name="T16" fmla="*/ 798 w 820"/>
                  <a:gd name="T17" fmla="*/ 547 h 821"/>
                  <a:gd name="T18" fmla="*/ 812 w 820"/>
                  <a:gd name="T19" fmla="*/ 490 h 821"/>
                  <a:gd name="T20" fmla="*/ 820 w 820"/>
                  <a:gd name="T21" fmla="*/ 432 h 821"/>
                  <a:gd name="T22" fmla="*/ 820 w 820"/>
                  <a:gd name="T23" fmla="*/ 391 h 821"/>
                  <a:gd name="T24" fmla="*/ 812 w 820"/>
                  <a:gd name="T25" fmla="*/ 329 h 821"/>
                  <a:gd name="T26" fmla="*/ 795 w 820"/>
                  <a:gd name="T27" fmla="*/ 270 h 821"/>
                  <a:gd name="T28" fmla="*/ 771 w 820"/>
                  <a:gd name="T29" fmla="*/ 216 h 821"/>
                  <a:gd name="T30" fmla="*/ 738 w 820"/>
                  <a:gd name="T31" fmla="*/ 166 h 821"/>
                  <a:gd name="T32" fmla="*/ 699 w 820"/>
                  <a:gd name="T33" fmla="*/ 120 h 821"/>
                  <a:gd name="T34" fmla="*/ 655 w 820"/>
                  <a:gd name="T35" fmla="*/ 82 h 821"/>
                  <a:gd name="T36" fmla="*/ 605 w 820"/>
                  <a:gd name="T37" fmla="*/ 50 h 821"/>
                  <a:gd name="T38" fmla="*/ 551 w 820"/>
                  <a:gd name="T39" fmla="*/ 25 h 821"/>
                  <a:gd name="T40" fmla="*/ 492 w 820"/>
                  <a:gd name="T41" fmla="*/ 9 h 821"/>
                  <a:gd name="T42" fmla="*/ 430 w 820"/>
                  <a:gd name="T43" fmla="*/ 1 h 821"/>
                  <a:gd name="T44" fmla="*/ 389 w 820"/>
                  <a:gd name="T45" fmla="*/ 1 h 821"/>
                  <a:gd name="T46" fmla="*/ 329 w 820"/>
                  <a:gd name="T47" fmla="*/ 8 h 821"/>
                  <a:gd name="T48" fmla="*/ 274 w 820"/>
                  <a:gd name="T49" fmla="*/ 23 h 821"/>
                  <a:gd name="T50" fmla="*/ 221 w 820"/>
                  <a:gd name="T51" fmla="*/ 46 h 821"/>
                  <a:gd name="T52" fmla="*/ 173 w 820"/>
                  <a:gd name="T53" fmla="*/ 74 h 821"/>
                  <a:gd name="T54" fmla="*/ 129 w 820"/>
                  <a:gd name="T55" fmla="*/ 110 h 821"/>
                  <a:gd name="T56" fmla="*/ 91 w 820"/>
                  <a:gd name="T57" fmla="*/ 151 h 821"/>
                  <a:gd name="T58" fmla="*/ 58 w 820"/>
                  <a:gd name="T59" fmla="*/ 196 h 821"/>
                  <a:gd name="T60" fmla="*/ 32 w 820"/>
                  <a:gd name="T61" fmla="*/ 247 h 821"/>
                  <a:gd name="T62" fmla="*/ 13 w 820"/>
                  <a:gd name="T63" fmla="*/ 302 h 821"/>
                  <a:gd name="T64" fmla="*/ 1 w 820"/>
                  <a:gd name="T65" fmla="*/ 359 h 821"/>
                  <a:gd name="T66" fmla="*/ 21 w 820"/>
                  <a:gd name="T67" fmla="*/ 381 h 821"/>
                  <a:gd name="T68" fmla="*/ 86 w 820"/>
                  <a:gd name="T69" fmla="*/ 392 h 821"/>
                  <a:gd name="T70" fmla="*/ 148 w 820"/>
                  <a:gd name="T71" fmla="*/ 410 h 821"/>
                  <a:gd name="T72" fmla="*/ 206 w 820"/>
                  <a:gd name="T73" fmla="*/ 438 h 821"/>
                  <a:gd name="T74" fmla="*/ 259 w 820"/>
                  <a:gd name="T75" fmla="*/ 473 h 821"/>
                  <a:gd name="T76" fmla="*/ 307 w 820"/>
                  <a:gd name="T77" fmla="*/ 514 h 821"/>
                  <a:gd name="T78" fmla="*/ 348 w 820"/>
                  <a:gd name="T79" fmla="*/ 562 h 821"/>
                  <a:gd name="T80" fmla="*/ 382 w 820"/>
                  <a:gd name="T81" fmla="*/ 615 h 821"/>
                  <a:gd name="T82" fmla="*/ 410 w 820"/>
                  <a:gd name="T83" fmla="*/ 673 h 821"/>
                  <a:gd name="T84" fmla="*/ 429 w 820"/>
                  <a:gd name="T85" fmla="*/ 735 h 821"/>
                  <a:gd name="T86" fmla="*/ 440 w 820"/>
                  <a:gd name="T87" fmla="*/ 80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0" h="821">
                    <a:moveTo>
                      <a:pt x="441" y="821"/>
                    </a:moveTo>
                    <a:lnTo>
                      <a:pt x="441" y="821"/>
                    </a:lnTo>
                    <a:lnTo>
                      <a:pt x="462" y="819"/>
                    </a:lnTo>
                    <a:lnTo>
                      <a:pt x="481" y="817"/>
                    </a:lnTo>
                    <a:lnTo>
                      <a:pt x="500" y="813"/>
                    </a:lnTo>
                    <a:lnTo>
                      <a:pt x="519" y="808"/>
                    </a:lnTo>
                    <a:lnTo>
                      <a:pt x="538" y="803"/>
                    </a:lnTo>
                    <a:lnTo>
                      <a:pt x="556" y="797"/>
                    </a:lnTo>
                    <a:lnTo>
                      <a:pt x="573" y="789"/>
                    </a:lnTo>
                    <a:lnTo>
                      <a:pt x="591" y="781"/>
                    </a:lnTo>
                    <a:lnTo>
                      <a:pt x="608" y="773"/>
                    </a:lnTo>
                    <a:lnTo>
                      <a:pt x="624" y="763"/>
                    </a:lnTo>
                    <a:lnTo>
                      <a:pt x="639" y="753"/>
                    </a:lnTo>
                    <a:lnTo>
                      <a:pt x="655" y="742"/>
                    </a:lnTo>
                    <a:lnTo>
                      <a:pt x="670" y="730"/>
                    </a:lnTo>
                    <a:lnTo>
                      <a:pt x="684" y="718"/>
                    </a:lnTo>
                    <a:lnTo>
                      <a:pt x="698" y="705"/>
                    </a:lnTo>
                    <a:lnTo>
                      <a:pt x="711" y="691"/>
                    </a:lnTo>
                    <a:lnTo>
                      <a:pt x="723" y="678"/>
                    </a:lnTo>
                    <a:lnTo>
                      <a:pt x="735" y="663"/>
                    </a:lnTo>
                    <a:lnTo>
                      <a:pt x="746" y="648"/>
                    </a:lnTo>
                    <a:lnTo>
                      <a:pt x="757" y="633"/>
                    </a:lnTo>
                    <a:lnTo>
                      <a:pt x="766" y="616"/>
                    </a:lnTo>
                    <a:lnTo>
                      <a:pt x="775" y="599"/>
                    </a:lnTo>
                    <a:lnTo>
                      <a:pt x="784" y="583"/>
                    </a:lnTo>
                    <a:lnTo>
                      <a:pt x="791" y="565"/>
                    </a:lnTo>
                    <a:lnTo>
                      <a:pt x="798" y="547"/>
                    </a:lnTo>
                    <a:lnTo>
                      <a:pt x="803" y="528"/>
                    </a:lnTo>
                    <a:lnTo>
                      <a:pt x="809" y="510"/>
                    </a:lnTo>
                    <a:lnTo>
                      <a:pt x="812" y="490"/>
                    </a:lnTo>
                    <a:lnTo>
                      <a:pt x="815" y="471"/>
                    </a:lnTo>
                    <a:lnTo>
                      <a:pt x="818" y="451"/>
                    </a:lnTo>
                    <a:lnTo>
                      <a:pt x="820" y="432"/>
                    </a:lnTo>
                    <a:lnTo>
                      <a:pt x="820" y="411"/>
                    </a:lnTo>
                    <a:lnTo>
                      <a:pt x="820" y="411"/>
                    </a:lnTo>
                    <a:lnTo>
                      <a:pt x="820" y="391"/>
                    </a:lnTo>
                    <a:lnTo>
                      <a:pt x="817" y="370"/>
                    </a:lnTo>
                    <a:lnTo>
                      <a:pt x="815" y="349"/>
                    </a:lnTo>
                    <a:lnTo>
                      <a:pt x="812" y="329"/>
                    </a:lnTo>
                    <a:lnTo>
                      <a:pt x="806" y="309"/>
                    </a:lnTo>
                    <a:lnTo>
                      <a:pt x="801" y="290"/>
                    </a:lnTo>
                    <a:lnTo>
                      <a:pt x="795" y="270"/>
                    </a:lnTo>
                    <a:lnTo>
                      <a:pt x="788" y="252"/>
                    </a:lnTo>
                    <a:lnTo>
                      <a:pt x="779" y="233"/>
                    </a:lnTo>
                    <a:lnTo>
                      <a:pt x="771" y="216"/>
                    </a:lnTo>
                    <a:lnTo>
                      <a:pt x="760" y="199"/>
                    </a:lnTo>
                    <a:lnTo>
                      <a:pt x="750" y="182"/>
                    </a:lnTo>
                    <a:lnTo>
                      <a:pt x="738" y="166"/>
                    </a:lnTo>
                    <a:lnTo>
                      <a:pt x="726" y="150"/>
                    </a:lnTo>
                    <a:lnTo>
                      <a:pt x="713" y="136"/>
                    </a:lnTo>
                    <a:lnTo>
                      <a:pt x="699" y="120"/>
                    </a:lnTo>
                    <a:lnTo>
                      <a:pt x="685" y="107"/>
                    </a:lnTo>
                    <a:lnTo>
                      <a:pt x="670" y="94"/>
                    </a:lnTo>
                    <a:lnTo>
                      <a:pt x="655" y="82"/>
                    </a:lnTo>
                    <a:lnTo>
                      <a:pt x="638" y="71"/>
                    </a:lnTo>
                    <a:lnTo>
                      <a:pt x="622" y="60"/>
                    </a:lnTo>
                    <a:lnTo>
                      <a:pt x="605" y="50"/>
                    </a:lnTo>
                    <a:lnTo>
                      <a:pt x="587" y="41"/>
                    </a:lnTo>
                    <a:lnTo>
                      <a:pt x="569" y="33"/>
                    </a:lnTo>
                    <a:lnTo>
                      <a:pt x="551" y="25"/>
                    </a:lnTo>
                    <a:lnTo>
                      <a:pt x="531" y="18"/>
                    </a:lnTo>
                    <a:lnTo>
                      <a:pt x="511" y="13"/>
                    </a:lnTo>
                    <a:lnTo>
                      <a:pt x="492" y="9"/>
                    </a:lnTo>
                    <a:lnTo>
                      <a:pt x="471" y="5"/>
                    </a:lnTo>
                    <a:lnTo>
                      <a:pt x="451" y="2"/>
                    </a:lnTo>
                    <a:lnTo>
                      <a:pt x="430" y="1"/>
                    </a:lnTo>
                    <a:lnTo>
                      <a:pt x="408" y="0"/>
                    </a:lnTo>
                    <a:lnTo>
                      <a:pt x="408" y="0"/>
                    </a:lnTo>
                    <a:lnTo>
                      <a:pt x="389" y="1"/>
                    </a:lnTo>
                    <a:lnTo>
                      <a:pt x="368" y="2"/>
                    </a:lnTo>
                    <a:lnTo>
                      <a:pt x="349" y="4"/>
                    </a:lnTo>
                    <a:lnTo>
                      <a:pt x="329" y="8"/>
                    </a:lnTo>
                    <a:lnTo>
                      <a:pt x="311" y="12"/>
                    </a:lnTo>
                    <a:lnTo>
                      <a:pt x="292" y="17"/>
                    </a:lnTo>
                    <a:lnTo>
                      <a:pt x="274" y="23"/>
                    </a:lnTo>
                    <a:lnTo>
                      <a:pt x="256" y="29"/>
                    </a:lnTo>
                    <a:lnTo>
                      <a:pt x="238" y="37"/>
                    </a:lnTo>
                    <a:lnTo>
                      <a:pt x="221" y="46"/>
                    </a:lnTo>
                    <a:lnTo>
                      <a:pt x="205" y="54"/>
                    </a:lnTo>
                    <a:lnTo>
                      <a:pt x="188" y="64"/>
                    </a:lnTo>
                    <a:lnTo>
                      <a:pt x="173" y="74"/>
                    </a:lnTo>
                    <a:lnTo>
                      <a:pt x="158" y="86"/>
                    </a:lnTo>
                    <a:lnTo>
                      <a:pt x="143" y="98"/>
                    </a:lnTo>
                    <a:lnTo>
                      <a:pt x="129" y="110"/>
                    </a:lnTo>
                    <a:lnTo>
                      <a:pt x="116" y="123"/>
                    </a:lnTo>
                    <a:lnTo>
                      <a:pt x="103" y="137"/>
                    </a:lnTo>
                    <a:lnTo>
                      <a:pt x="91" y="151"/>
                    </a:lnTo>
                    <a:lnTo>
                      <a:pt x="79" y="165"/>
                    </a:lnTo>
                    <a:lnTo>
                      <a:pt x="68" y="180"/>
                    </a:lnTo>
                    <a:lnTo>
                      <a:pt x="58" y="196"/>
                    </a:lnTo>
                    <a:lnTo>
                      <a:pt x="48" y="213"/>
                    </a:lnTo>
                    <a:lnTo>
                      <a:pt x="40" y="230"/>
                    </a:lnTo>
                    <a:lnTo>
                      <a:pt x="32" y="247"/>
                    </a:lnTo>
                    <a:lnTo>
                      <a:pt x="25" y="265"/>
                    </a:lnTo>
                    <a:lnTo>
                      <a:pt x="18" y="283"/>
                    </a:lnTo>
                    <a:lnTo>
                      <a:pt x="13" y="302"/>
                    </a:lnTo>
                    <a:lnTo>
                      <a:pt x="8" y="320"/>
                    </a:lnTo>
                    <a:lnTo>
                      <a:pt x="4" y="340"/>
                    </a:lnTo>
                    <a:lnTo>
                      <a:pt x="1" y="359"/>
                    </a:lnTo>
                    <a:lnTo>
                      <a:pt x="0" y="379"/>
                    </a:lnTo>
                    <a:lnTo>
                      <a:pt x="0" y="379"/>
                    </a:lnTo>
                    <a:lnTo>
                      <a:pt x="21" y="381"/>
                    </a:lnTo>
                    <a:lnTo>
                      <a:pt x="43" y="383"/>
                    </a:lnTo>
                    <a:lnTo>
                      <a:pt x="65" y="386"/>
                    </a:lnTo>
                    <a:lnTo>
                      <a:pt x="86" y="392"/>
                    </a:lnTo>
                    <a:lnTo>
                      <a:pt x="107" y="397"/>
                    </a:lnTo>
                    <a:lnTo>
                      <a:pt x="128" y="404"/>
                    </a:lnTo>
                    <a:lnTo>
                      <a:pt x="148" y="410"/>
                    </a:lnTo>
                    <a:lnTo>
                      <a:pt x="168" y="419"/>
                    </a:lnTo>
                    <a:lnTo>
                      <a:pt x="187" y="428"/>
                    </a:lnTo>
                    <a:lnTo>
                      <a:pt x="206" y="438"/>
                    </a:lnTo>
                    <a:lnTo>
                      <a:pt x="224" y="449"/>
                    </a:lnTo>
                    <a:lnTo>
                      <a:pt x="241" y="460"/>
                    </a:lnTo>
                    <a:lnTo>
                      <a:pt x="259" y="473"/>
                    </a:lnTo>
                    <a:lnTo>
                      <a:pt x="275" y="486"/>
                    </a:lnTo>
                    <a:lnTo>
                      <a:pt x="291" y="500"/>
                    </a:lnTo>
                    <a:lnTo>
                      <a:pt x="307" y="514"/>
                    </a:lnTo>
                    <a:lnTo>
                      <a:pt x="321" y="530"/>
                    </a:lnTo>
                    <a:lnTo>
                      <a:pt x="335" y="546"/>
                    </a:lnTo>
                    <a:lnTo>
                      <a:pt x="348" y="562"/>
                    </a:lnTo>
                    <a:lnTo>
                      <a:pt x="360" y="579"/>
                    </a:lnTo>
                    <a:lnTo>
                      <a:pt x="372" y="597"/>
                    </a:lnTo>
                    <a:lnTo>
                      <a:pt x="382" y="615"/>
                    </a:lnTo>
                    <a:lnTo>
                      <a:pt x="392" y="634"/>
                    </a:lnTo>
                    <a:lnTo>
                      <a:pt x="402" y="653"/>
                    </a:lnTo>
                    <a:lnTo>
                      <a:pt x="410" y="673"/>
                    </a:lnTo>
                    <a:lnTo>
                      <a:pt x="417" y="692"/>
                    </a:lnTo>
                    <a:lnTo>
                      <a:pt x="424" y="713"/>
                    </a:lnTo>
                    <a:lnTo>
                      <a:pt x="429" y="735"/>
                    </a:lnTo>
                    <a:lnTo>
                      <a:pt x="433" y="755"/>
                    </a:lnTo>
                    <a:lnTo>
                      <a:pt x="438" y="777"/>
                    </a:lnTo>
                    <a:lnTo>
                      <a:pt x="440" y="800"/>
                    </a:lnTo>
                    <a:lnTo>
                      <a:pt x="441" y="821"/>
                    </a:lnTo>
                    <a:lnTo>
                      <a:pt x="441" y="821"/>
                    </a:lnTo>
                    <a:close/>
                  </a:path>
                </a:pathLst>
              </a:custGeom>
              <a:solidFill>
                <a:schemeClr val="accent5"/>
              </a:solidFill>
              <a:ln w="28575">
                <a:solidFill>
                  <a:schemeClr val="accent5">
                    <a:lumMod val="20000"/>
                    <a:lumOff val="80000"/>
                  </a:schemeClr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47" name="Line 31">
              <a:extLst>
                <a:ext uri="{FF2B5EF4-FFF2-40B4-BE49-F238E27FC236}">
                  <a16:creationId xmlns="" xmlns:a16="http://schemas.microsoft.com/office/drawing/2014/main" id="{458DC763-1A10-49E4-9725-D8AB05B1A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4684" y="3805563"/>
              <a:ext cx="0" cy="3018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2" name="Freeform 37">
            <a:extLst>
              <a:ext uri="{FF2B5EF4-FFF2-40B4-BE49-F238E27FC236}">
                <a16:creationId xmlns="" xmlns:a16="http://schemas.microsoft.com/office/drawing/2014/main" id="{5E8696EB-D38B-4FCA-988D-1152F86E8EBD}"/>
              </a:ext>
            </a:extLst>
          </p:cNvPr>
          <p:cNvSpPr>
            <a:spLocks noEditPoints="1"/>
          </p:cNvSpPr>
          <p:nvPr/>
        </p:nvSpPr>
        <p:spPr bwMode="auto">
          <a:xfrm>
            <a:off x="4273271" y="1639408"/>
            <a:ext cx="631653" cy="525293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Freeform 37">
            <a:extLst>
              <a:ext uri="{FF2B5EF4-FFF2-40B4-BE49-F238E27FC236}">
                <a16:creationId xmlns="" xmlns:a16="http://schemas.microsoft.com/office/drawing/2014/main" id="{8ED04DDB-6E3A-4E07-B288-613B915765B8}"/>
              </a:ext>
            </a:extLst>
          </p:cNvPr>
          <p:cNvSpPr>
            <a:spLocks noEditPoints="1"/>
          </p:cNvSpPr>
          <p:nvPr/>
        </p:nvSpPr>
        <p:spPr bwMode="auto">
          <a:xfrm>
            <a:off x="2509620" y="1672079"/>
            <a:ext cx="318834" cy="265147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Freeform 52">
            <a:extLst>
              <a:ext uri="{FF2B5EF4-FFF2-40B4-BE49-F238E27FC236}">
                <a16:creationId xmlns="" xmlns:a16="http://schemas.microsoft.com/office/drawing/2014/main" id="{169FEF5E-C17B-4E27-9B7B-A7515BF3A98A}"/>
              </a:ext>
            </a:extLst>
          </p:cNvPr>
          <p:cNvSpPr>
            <a:spLocks noEditPoints="1"/>
          </p:cNvSpPr>
          <p:nvPr/>
        </p:nvSpPr>
        <p:spPr bwMode="auto">
          <a:xfrm>
            <a:off x="3410518" y="2479569"/>
            <a:ext cx="423279" cy="231872"/>
          </a:xfrm>
          <a:custGeom>
            <a:avLst/>
            <a:gdLst>
              <a:gd name="T0" fmla="*/ 148 w 186"/>
              <a:gd name="T1" fmla="*/ 81 h 102"/>
              <a:gd name="T2" fmla="*/ 92 w 186"/>
              <a:gd name="T3" fmla="*/ 88 h 102"/>
              <a:gd name="T4" fmla="*/ 92 w 186"/>
              <a:gd name="T5" fmla="*/ 64 h 102"/>
              <a:gd name="T6" fmla="*/ 148 w 186"/>
              <a:gd name="T7" fmla="*/ 71 h 102"/>
              <a:gd name="T8" fmla="*/ 92 w 186"/>
              <a:gd name="T9" fmla="*/ 64 h 102"/>
              <a:gd name="T10" fmla="*/ 186 w 186"/>
              <a:gd name="T11" fmla="*/ 44 h 102"/>
              <a:gd name="T12" fmla="*/ 92 w 186"/>
              <a:gd name="T13" fmla="*/ 51 h 102"/>
              <a:gd name="T14" fmla="*/ 92 w 186"/>
              <a:gd name="T15" fmla="*/ 25 h 102"/>
              <a:gd name="T16" fmla="*/ 186 w 186"/>
              <a:gd name="T17" fmla="*/ 32 h 102"/>
              <a:gd name="T18" fmla="*/ 92 w 186"/>
              <a:gd name="T19" fmla="*/ 25 h 102"/>
              <a:gd name="T20" fmla="*/ 186 w 186"/>
              <a:gd name="T21" fmla="*/ 6 h 102"/>
              <a:gd name="T22" fmla="*/ 92 w 186"/>
              <a:gd name="T23" fmla="*/ 13 h 102"/>
              <a:gd name="T24" fmla="*/ 28 w 186"/>
              <a:gd name="T25" fmla="*/ 3 h 102"/>
              <a:gd name="T26" fmla="*/ 26 w 186"/>
              <a:gd name="T27" fmla="*/ 4 h 102"/>
              <a:gd name="T28" fmla="*/ 25 w 186"/>
              <a:gd name="T29" fmla="*/ 4 h 102"/>
              <a:gd name="T30" fmla="*/ 24 w 186"/>
              <a:gd name="T31" fmla="*/ 5 h 102"/>
              <a:gd name="T32" fmla="*/ 24 w 186"/>
              <a:gd name="T33" fmla="*/ 5 h 102"/>
              <a:gd name="T34" fmla="*/ 23 w 186"/>
              <a:gd name="T35" fmla="*/ 6 h 102"/>
              <a:gd name="T36" fmla="*/ 23 w 186"/>
              <a:gd name="T37" fmla="*/ 6 h 102"/>
              <a:gd name="T38" fmla="*/ 22 w 186"/>
              <a:gd name="T39" fmla="*/ 6 h 102"/>
              <a:gd name="T40" fmla="*/ 21 w 186"/>
              <a:gd name="T41" fmla="*/ 7 h 102"/>
              <a:gd name="T42" fmla="*/ 21 w 186"/>
              <a:gd name="T43" fmla="*/ 7 h 102"/>
              <a:gd name="T44" fmla="*/ 20 w 186"/>
              <a:gd name="T45" fmla="*/ 8 h 102"/>
              <a:gd name="T46" fmla="*/ 20 w 186"/>
              <a:gd name="T47" fmla="*/ 8 h 102"/>
              <a:gd name="T48" fmla="*/ 19 w 186"/>
              <a:gd name="T49" fmla="*/ 8 h 102"/>
              <a:gd name="T50" fmla="*/ 19 w 186"/>
              <a:gd name="T51" fmla="*/ 9 h 102"/>
              <a:gd name="T52" fmla="*/ 18 w 186"/>
              <a:gd name="T53" fmla="*/ 9 h 102"/>
              <a:gd name="T54" fmla="*/ 18 w 186"/>
              <a:gd name="T55" fmla="*/ 10 h 102"/>
              <a:gd name="T56" fmla="*/ 18 w 186"/>
              <a:gd name="T57" fmla="*/ 10 h 102"/>
              <a:gd name="T58" fmla="*/ 8 w 186"/>
              <a:gd name="T59" fmla="*/ 28 h 102"/>
              <a:gd name="T60" fmla="*/ 2 w 186"/>
              <a:gd name="T61" fmla="*/ 61 h 102"/>
              <a:gd name="T62" fmla="*/ 40 w 186"/>
              <a:gd name="T63" fmla="*/ 1 h 102"/>
              <a:gd name="T64" fmla="*/ 16 w 186"/>
              <a:gd name="T65" fmla="*/ 30 h 102"/>
              <a:gd name="T66" fmla="*/ 42 w 186"/>
              <a:gd name="T67" fmla="*/ 16 h 102"/>
              <a:gd name="T68" fmla="*/ 45 w 186"/>
              <a:gd name="T69" fmla="*/ 30 h 102"/>
              <a:gd name="T70" fmla="*/ 49 w 186"/>
              <a:gd name="T71" fmla="*/ 30 h 102"/>
              <a:gd name="T72" fmla="*/ 64 w 186"/>
              <a:gd name="T73" fmla="*/ 33 h 102"/>
              <a:gd name="T74" fmla="*/ 15 w 186"/>
              <a:gd name="T75" fmla="*/ 33 h 102"/>
              <a:gd name="T76" fmla="*/ 16 w 186"/>
              <a:gd name="T77" fmla="*/ 30 h 102"/>
              <a:gd name="T78" fmla="*/ 53 w 186"/>
              <a:gd name="T79" fmla="*/ 38 h 102"/>
              <a:gd name="T80" fmla="*/ 46 w 186"/>
              <a:gd name="T81" fmla="*/ 38 h 102"/>
              <a:gd name="T82" fmla="*/ 29 w 186"/>
              <a:gd name="T83" fmla="*/ 35 h 102"/>
              <a:gd name="T84" fmla="*/ 29 w 186"/>
              <a:gd name="T85" fmla="*/ 42 h 102"/>
              <a:gd name="T86" fmla="*/ 29 w 186"/>
              <a:gd name="T87" fmla="*/ 35 h 102"/>
              <a:gd name="T88" fmla="*/ 0 w 186"/>
              <a:gd name="T89" fmla="*/ 102 h 102"/>
              <a:gd name="T90" fmla="*/ 28 w 186"/>
              <a:gd name="T91" fmla="*/ 96 h 102"/>
              <a:gd name="T92" fmla="*/ 79 w 186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6" h="102">
                <a:moveTo>
                  <a:pt x="92" y="81"/>
                </a:moveTo>
                <a:cubicBezTo>
                  <a:pt x="148" y="81"/>
                  <a:pt x="148" y="81"/>
                  <a:pt x="148" y="81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1"/>
                  <a:pt x="92" y="81"/>
                  <a:pt x="92" y="81"/>
                </a:cubicBezTo>
                <a:close/>
                <a:moveTo>
                  <a:pt x="92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64"/>
                  <a:pt x="92" y="64"/>
                  <a:pt x="92" y="64"/>
                </a:cubicBezTo>
                <a:close/>
                <a:moveTo>
                  <a:pt x="92" y="44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44"/>
                  <a:pt x="92" y="44"/>
                  <a:pt x="92" y="44"/>
                </a:cubicBezTo>
                <a:close/>
                <a:moveTo>
                  <a:pt x="92" y="25"/>
                </a:moveTo>
                <a:cubicBezTo>
                  <a:pt x="186" y="25"/>
                  <a:pt x="186" y="25"/>
                  <a:pt x="186" y="25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25"/>
                  <a:pt x="92" y="25"/>
                  <a:pt x="92" y="25"/>
                </a:cubicBezTo>
                <a:close/>
                <a:moveTo>
                  <a:pt x="92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92" y="6"/>
                  <a:pt x="92" y="6"/>
                </a:cubicBezTo>
                <a:close/>
                <a:moveTo>
                  <a:pt x="28" y="3"/>
                </a:moveTo>
                <a:cubicBezTo>
                  <a:pt x="28" y="3"/>
                  <a:pt x="28" y="3"/>
                  <a:pt x="28" y="3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3" y="15"/>
                  <a:pt x="9" y="21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38"/>
                  <a:pt x="17" y="55"/>
                  <a:pt x="2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82" y="40"/>
                  <a:pt x="74" y="0"/>
                  <a:pt x="40" y="1"/>
                </a:cubicBezTo>
                <a:cubicBezTo>
                  <a:pt x="36" y="1"/>
                  <a:pt x="31" y="2"/>
                  <a:pt x="28" y="3"/>
                </a:cubicBezTo>
                <a:close/>
                <a:moveTo>
                  <a:pt x="16" y="30"/>
                </a:moveTo>
                <a:cubicBezTo>
                  <a:pt x="40" y="30"/>
                  <a:pt x="40" y="30"/>
                  <a:pt x="40" y="30"/>
                </a:cubicBezTo>
                <a:cubicBezTo>
                  <a:pt x="42" y="16"/>
                  <a:pt x="42" y="16"/>
                  <a:pt x="42" y="16"/>
                </a:cubicBezTo>
                <a:cubicBezTo>
                  <a:pt x="43" y="30"/>
                  <a:pt x="43" y="30"/>
                  <a:pt x="43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30"/>
                  <a:pt x="49" y="30"/>
                  <a:pt x="49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2"/>
                  <a:pt x="64" y="33"/>
                </a:cubicBezTo>
                <a:cubicBezTo>
                  <a:pt x="64" y="47"/>
                  <a:pt x="53" y="58"/>
                  <a:pt x="40" y="58"/>
                </a:cubicBezTo>
                <a:cubicBezTo>
                  <a:pt x="26" y="58"/>
                  <a:pt x="15" y="47"/>
                  <a:pt x="15" y="33"/>
                </a:cubicBezTo>
                <a:cubicBezTo>
                  <a:pt x="15" y="31"/>
                  <a:pt x="15" y="29"/>
                  <a:pt x="16" y="27"/>
                </a:cubicBezTo>
                <a:cubicBezTo>
                  <a:pt x="16" y="29"/>
                  <a:pt x="16" y="30"/>
                  <a:pt x="16" y="30"/>
                </a:cubicBezTo>
                <a:close/>
                <a:moveTo>
                  <a:pt x="49" y="35"/>
                </a:moveTo>
                <a:cubicBezTo>
                  <a:pt x="51" y="35"/>
                  <a:pt x="53" y="37"/>
                  <a:pt x="53" y="38"/>
                </a:cubicBezTo>
                <a:cubicBezTo>
                  <a:pt x="53" y="40"/>
                  <a:pt x="51" y="42"/>
                  <a:pt x="49" y="42"/>
                </a:cubicBezTo>
                <a:cubicBezTo>
                  <a:pt x="47" y="42"/>
                  <a:pt x="46" y="40"/>
                  <a:pt x="46" y="38"/>
                </a:cubicBezTo>
                <a:cubicBezTo>
                  <a:pt x="46" y="37"/>
                  <a:pt x="47" y="35"/>
                  <a:pt x="49" y="35"/>
                </a:cubicBezTo>
                <a:close/>
                <a:moveTo>
                  <a:pt x="29" y="35"/>
                </a:moveTo>
                <a:cubicBezTo>
                  <a:pt x="31" y="35"/>
                  <a:pt x="33" y="37"/>
                  <a:pt x="33" y="38"/>
                </a:cubicBezTo>
                <a:cubicBezTo>
                  <a:pt x="33" y="40"/>
                  <a:pt x="31" y="42"/>
                  <a:pt x="29" y="42"/>
                </a:cubicBezTo>
                <a:cubicBezTo>
                  <a:pt x="28" y="42"/>
                  <a:pt x="26" y="40"/>
                  <a:pt x="26" y="38"/>
                </a:cubicBezTo>
                <a:cubicBezTo>
                  <a:pt x="26" y="37"/>
                  <a:pt x="28" y="35"/>
                  <a:pt x="29" y="35"/>
                </a:cubicBezTo>
                <a:close/>
                <a:moveTo>
                  <a:pt x="79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2" y="68"/>
                  <a:pt x="28" y="63"/>
                </a:cubicBezTo>
                <a:cubicBezTo>
                  <a:pt x="28" y="96"/>
                  <a:pt x="28" y="96"/>
                  <a:pt x="28" y="96"/>
                </a:cubicBezTo>
                <a:cubicBezTo>
                  <a:pt x="51" y="63"/>
                  <a:pt x="51" y="63"/>
                  <a:pt x="51" y="63"/>
                </a:cubicBezTo>
                <a:cubicBezTo>
                  <a:pt x="67" y="68"/>
                  <a:pt x="78" y="83"/>
                  <a:pt x="79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Freeform 53">
            <a:extLst>
              <a:ext uri="{FF2B5EF4-FFF2-40B4-BE49-F238E27FC236}">
                <a16:creationId xmlns="" xmlns:a16="http://schemas.microsoft.com/office/drawing/2014/main" id="{53A31034-384F-4120-AD18-BFF618DEF687}"/>
              </a:ext>
            </a:extLst>
          </p:cNvPr>
          <p:cNvSpPr>
            <a:spLocks noEditPoints="1"/>
          </p:cNvSpPr>
          <p:nvPr/>
        </p:nvSpPr>
        <p:spPr bwMode="auto">
          <a:xfrm>
            <a:off x="3295346" y="2255820"/>
            <a:ext cx="625299" cy="540714"/>
          </a:xfrm>
          <a:custGeom>
            <a:avLst/>
            <a:gdLst>
              <a:gd name="T0" fmla="*/ 265 w 275"/>
              <a:gd name="T1" fmla="*/ 71 h 238"/>
              <a:gd name="T2" fmla="*/ 243 w 275"/>
              <a:gd name="T3" fmla="*/ 62 h 238"/>
              <a:gd name="T4" fmla="*/ 217 w 275"/>
              <a:gd name="T5" fmla="*/ 62 h 238"/>
              <a:gd name="T6" fmla="*/ 194 w 275"/>
              <a:gd name="T7" fmla="*/ 43 h 238"/>
              <a:gd name="T8" fmla="*/ 172 w 275"/>
              <a:gd name="T9" fmla="*/ 43 h 238"/>
              <a:gd name="T10" fmla="*/ 145 w 275"/>
              <a:gd name="T11" fmla="*/ 0 h 238"/>
              <a:gd name="T12" fmla="*/ 126 w 275"/>
              <a:gd name="T13" fmla="*/ 0 h 238"/>
              <a:gd name="T14" fmla="*/ 100 w 275"/>
              <a:gd name="T15" fmla="*/ 43 h 238"/>
              <a:gd name="T16" fmla="*/ 76 w 275"/>
              <a:gd name="T17" fmla="*/ 44 h 238"/>
              <a:gd name="T18" fmla="*/ 53 w 275"/>
              <a:gd name="T19" fmla="*/ 62 h 238"/>
              <a:gd name="T20" fmla="*/ 31 w 275"/>
              <a:gd name="T21" fmla="*/ 62 h 238"/>
              <a:gd name="T22" fmla="*/ 9 w 275"/>
              <a:gd name="T23" fmla="*/ 71 h 238"/>
              <a:gd name="T24" fmla="*/ 0 w 275"/>
              <a:gd name="T25" fmla="*/ 93 h 238"/>
              <a:gd name="T26" fmla="*/ 0 w 275"/>
              <a:gd name="T27" fmla="*/ 207 h 238"/>
              <a:gd name="T28" fmla="*/ 9 w 275"/>
              <a:gd name="T29" fmla="*/ 229 h 238"/>
              <a:gd name="T30" fmla="*/ 31 w 275"/>
              <a:gd name="T31" fmla="*/ 238 h 238"/>
              <a:gd name="T32" fmla="*/ 243 w 275"/>
              <a:gd name="T33" fmla="*/ 238 h 238"/>
              <a:gd name="T34" fmla="*/ 265 w 275"/>
              <a:gd name="T35" fmla="*/ 229 h 238"/>
              <a:gd name="T36" fmla="*/ 275 w 275"/>
              <a:gd name="T37" fmla="*/ 207 h 238"/>
              <a:gd name="T38" fmla="*/ 275 w 275"/>
              <a:gd name="T39" fmla="*/ 93 h 238"/>
              <a:gd name="T40" fmla="*/ 265 w 275"/>
              <a:gd name="T41" fmla="*/ 71 h 238"/>
              <a:gd name="T42" fmla="*/ 77 w 275"/>
              <a:gd name="T43" fmla="*/ 50 h 238"/>
              <a:gd name="T44" fmla="*/ 194 w 275"/>
              <a:gd name="T45" fmla="*/ 49 h 238"/>
              <a:gd name="T46" fmla="*/ 210 w 275"/>
              <a:gd name="T47" fmla="*/ 58 h 238"/>
              <a:gd name="T48" fmla="*/ 201 w 275"/>
              <a:gd name="T49" fmla="*/ 56 h 238"/>
              <a:gd name="T50" fmla="*/ 83 w 275"/>
              <a:gd name="T51" fmla="*/ 57 h 238"/>
              <a:gd name="T52" fmla="*/ 66 w 275"/>
              <a:gd name="T53" fmla="*/ 74 h 238"/>
              <a:gd name="T54" fmla="*/ 68 w 275"/>
              <a:gd name="T55" fmla="*/ 83 h 238"/>
              <a:gd name="T56" fmla="*/ 59 w 275"/>
              <a:gd name="T57" fmla="*/ 68 h 238"/>
              <a:gd name="T58" fmla="*/ 77 w 275"/>
              <a:gd name="T59" fmla="*/ 50 h 238"/>
              <a:gd name="T60" fmla="*/ 258 w 275"/>
              <a:gd name="T61" fmla="*/ 207 h 238"/>
              <a:gd name="T62" fmla="*/ 254 w 275"/>
              <a:gd name="T63" fmla="*/ 217 h 238"/>
              <a:gd name="T64" fmla="*/ 243 w 275"/>
              <a:gd name="T65" fmla="*/ 222 h 238"/>
              <a:gd name="T66" fmla="*/ 31 w 275"/>
              <a:gd name="T67" fmla="*/ 222 h 238"/>
              <a:gd name="T68" fmla="*/ 21 w 275"/>
              <a:gd name="T69" fmla="*/ 217 h 238"/>
              <a:gd name="T70" fmla="*/ 17 w 275"/>
              <a:gd name="T71" fmla="*/ 207 h 238"/>
              <a:gd name="T72" fmla="*/ 17 w 275"/>
              <a:gd name="T73" fmla="*/ 93 h 238"/>
              <a:gd name="T74" fmla="*/ 21 w 275"/>
              <a:gd name="T75" fmla="*/ 83 h 238"/>
              <a:gd name="T76" fmla="*/ 31 w 275"/>
              <a:gd name="T77" fmla="*/ 78 h 238"/>
              <a:gd name="T78" fmla="*/ 54 w 275"/>
              <a:gd name="T79" fmla="*/ 78 h 238"/>
              <a:gd name="T80" fmla="*/ 76 w 275"/>
              <a:gd name="T81" fmla="*/ 92 h 238"/>
              <a:gd name="T82" fmla="*/ 194 w 275"/>
              <a:gd name="T83" fmla="*/ 92 h 238"/>
              <a:gd name="T84" fmla="*/ 215 w 275"/>
              <a:gd name="T85" fmla="*/ 78 h 238"/>
              <a:gd name="T86" fmla="*/ 243 w 275"/>
              <a:gd name="T87" fmla="*/ 78 h 238"/>
              <a:gd name="T88" fmla="*/ 254 w 275"/>
              <a:gd name="T89" fmla="*/ 83 h 238"/>
              <a:gd name="T90" fmla="*/ 258 w 275"/>
              <a:gd name="T91" fmla="*/ 93 h 238"/>
              <a:gd name="T92" fmla="*/ 258 w 275"/>
              <a:gd name="T93" fmla="*/ 20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5" h="238">
                <a:moveTo>
                  <a:pt x="265" y="71"/>
                </a:moveTo>
                <a:cubicBezTo>
                  <a:pt x="260" y="65"/>
                  <a:pt x="252" y="62"/>
                  <a:pt x="243" y="62"/>
                </a:cubicBezTo>
                <a:cubicBezTo>
                  <a:pt x="217" y="62"/>
                  <a:pt x="217" y="62"/>
                  <a:pt x="217" y="62"/>
                </a:cubicBezTo>
                <a:cubicBezTo>
                  <a:pt x="215" y="51"/>
                  <a:pt x="205" y="43"/>
                  <a:pt x="194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55" y="30"/>
                  <a:pt x="148" y="15"/>
                  <a:pt x="145" y="0"/>
                </a:cubicBezTo>
                <a:cubicBezTo>
                  <a:pt x="138" y="0"/>
                  <a:pt x="132" y="0"/>
                  <a:pt x="126" y="0"/>
                </a:cubicBezTo>
                <a:cubicBezTo>
                  <a:pt x="123" y="20"/>
                  <a:pt x="114" y="33"/>
                  <a:pt x="100" y="43"/>
                </a:cubicBezTo>
                <a:cubicBezTo>
                  <a:pt x="76" y="44"/>
                  <a:pt x="76" y="44"/>
                  <a:pt x="76" y="44"/>
                </a:cubicBezTo>
                <a:cubicBezTo>
                  <a:pt x="65" y="44"/>
                  <a:pt x="56" y="51"/>
                  <a:pt x="53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3" y="62"/>
                  <a:pt x="15" y="65"/>
                  <a:pt x="9" y="71"/>
                </a:cubicBezTo>
                <a:cubicBezTo>
                  <a:pt x="3" y="77"/>
                  <a:pt x="0" y="84"/>
                  <a:pt x="0" y="93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3" y="223"/>
                  <a:pt x="9" y="229"/>
                </a:cubicBezTo>
                <a:cubicBezTo>
                  <a:pt x="15" y="235"/>
                  <a:pt x="23" y="238"/>
                  <a:pt x="31" y="238"/>
                </a:cubicBezTo>
                <a:cubicBezTo>
                  <a:pt x="243" y="238"/>
                  <a:pt x="243" y="238"/>
                  <a:pt x="243" y="238"/>
                </a:cubicBezTo>
                <a:cubicBezTo>
                  <a:pt x="252" y="238"/>
                  <a:pt x="260" y="235"/>
                  <a:pt x="265" y="229"/>
                </a:cubicBezTo>
                <a:cubicBezTo>
                  <a:pt x="271" y="223"/>
                  <a:pt x="275" y="215"/>
                  <a:pt x="275" y="207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84"/>
                  <a:pt x="271" y="77"/>
                  <a:pt x="265" y="71"/>
                </a:cubicBezTo>
                <a:close/>
                <a:moveTo>
                  <a:pt x="77" y="50"/>
                </a:moveTo>
                <a:cubicBezTo>
                  <a:pt x="194" y="49"/>
                  <a:pt x="194" y="49"/>
                  <a:pt x="194" y="49"/>
                </a:cubicBezTo>
                <a:cubicBezTo>
                  <a:pt x="201" y="49"/>
                  <a:pt x="207" y="53"/>
                  <a:pt x="210" y="58"/>
                </a:cubicBezTo>
                <a:cubicBezTo>
                  <a:pt x="207" y="57"/>
                  <a:pt x="204" y="56"/>
                  <a:pt x="201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74" y="57"/>
                  <a:pt x="66" y="65"/>
                  <a:pt x="66" y="74"/>
                </a:cubicBezTo>
                <a:cubicBezTo>
                  <a:pt x="66" y="77"/>
                  <a:pt x="66" y="80"/>
                  <a:pt x="68" y="83"/>
                </a:cubicBezTo>
                <a:cubicBezTo>
                  <a:pt x="63" y="80"/>
                  <a:pt x="59" y="74"/>
                  <a:pt x="59" y="68"/>
                </a:cubicBezTo>
                <a:cubicBezTo>
                  <a:pt x="59" y="58"/>
                  <a:pt x="67" y="50"/>
                  <a:pt x="77" y="50"/>
                </a:cubicBezTo>
                <a:close/>
                <a:moveTo>
                  <a:pt x="258" y="207"/>
                </a:moveTo>
                <a:cubicBezTo>
                  <a:pt x="258" y="211"/>
                  <a:pt x="256" y="214"/>
                  <a:pt x="254" y="217"/>
                </a:cubicBezTo>
                <a:cubicBezTo>
                  <a:pt x="251" y="220"/>
                  <a:pt x="247" y="222"/>
                  <a:pt x="243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27" y="222"/>
                  <a:pt x="24" y="220"/>
                  <a:pt x="21" y="217"/>
                </a:cubicBezTo>
                <a:cubicBezTo>
                  <a:pt x="18" y="214"/>
                  <a:pt x="17" y="211"/>
                  <a:pt x="17" y="207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89"/>
                  <a:pt x="18" y="85"/>
                  <a:pt x="21" y="83"/>
                </a:cubicBezTo>
                <a:cubicBezTo>
                  <a:pt x="24" y="80"/>
                  <a:pt x="27" y="78"/>
                  <a:pt x="3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8" y="87"/>
                  <a:pt x="67" y="92"/>
                  <a:pt x="76" y="92"/>
                </a:cubicBezTo>
                <a:cubicBezTo>
                  <a:pt x="194" y="92"/>
                  <a:pt x="194" y="92"/>
                  <a:pt x="194" y="92"/>
                </a:cubicBezTo>
                <a:cubicBezTo>
                  <a:pt x="203" y="92"/>
                  <a:pt x="211" y="86"/>
                  <a:pt x="215" y="78"/>
                </a:cubicBezTo>
                <a:cubicBezTo>
                  <a:pt x="243" y="78"/>
                  <a:pt x="243" y="78"/>
                  <a:pt x="243" y="78"/>
                </a:cubicBezTo>
                <a:cubicBezTo>
                  <a:pt x="247" y="78"/>
                  <a:pt x="251" y="80"/>
                  <a:pt x="254" y="83"/>
                </a:cubicBezTo>
                <a:cubicBezTo>
                  <a:pt x="256" y="85"/>
                  <a:pt x="258" y="89"/>
                  <a:pt x="258" y="93"/>
                </a:cubicBezTo>
                <a:lnTo>
                  <a:pt x="258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Freeform 52">
            <a:extLst>
              <a:ext uri="{FF2B5EF4-FFF2-40B4-BE49-F238E27FC236}">
                <a16:creationId xmlns="" xmlns:a16="http://schemas.microsoft.com/office/drawing/2014/main" id="{E77111F4-CC97-4AC6-9BA8-6A2FF13A83FB}"/>
              </a:ext>
            </a:extLst>
          </p:cNvPr>
          <p:cNvSpPr>
            <a:spLocks noEditPoints="1"/>
          </p:cNvSpPr>
          <p:nvPr/>
        </p:nvSpPr>
        <p:spPr bwMode="auto">
          <a:xfrm>
            <a:off x="2563648" y="3241423"/>
            <a:ext cx="198623" cy="108806"/>
          </a:xfrm>
          <a:custGeom>
            <a:avLst/>
            <a:gdLst>
              <a:gd name="T0" fmla="*/ 148 w 186"/>
              <a:gd name="T1" fmla="*/ 81 h 102"/>
              <a:gd name="T2" fmla="*/ 92 w 186"/>
              <a:gd name="T3" fmla="*/ 88 h 102"/>
              <a:gd name="T4" fmla="*/ 92 w 186"/>
              <a:gd name="T5" fmla="*/ 64 h 102"/>
              <a:gd name="T6" fmla="*/ 148 w 186"/>
              <a:gd name="T7" fmla="*/ 71 h 102"/>
              <a:gd name="T8" fmla="*/ 92 w 186"/>
              <a:gd name="T9" fmla="*/ 64 h 102"/>
              <a:gd name="T10" fmla="*/ 186 w 186"/>
              <a:gd name="T11" fmla="*/ 44 h 102"/>
              <a:gd name="T12" fmla="*/ 92 w 186"/>
              <a:gd name="T13" fmla="*/ 51 h 102"/>
              <a:gd name="T14" fmla="*/ 92 w 186"/>
              <a:gd name="T15" fmla="*/ 25 h 102"/>
              <a:gd name="T16" fmla="*/ 186 w 186"/>
              <a:gd name="T17" fmla="*/ 32 h 102"/>
              <a:gd name="T18" fmla="*/ 92 w 186"/>
              <a:gd name="T19" fmla="*/ 25 h 102"/>
              <a:gd name="T20" fmla="*/ 186 w 186"/>
              <a:gd name="T21" fmla="*/ 6 h 102"/>
              <a:gd name="T22" fmla="*/ 92 w 186"/>
              <a:gd name="T23" fmla="*/ 13 h 102"/>
              <a:gd name="T24" fmla="*/ 28 w 186"/>
              <a:gd name="T25" fmla="*/ 3 h 102"/>
              <a:gd name="T26" fmla="*/ 26 w 186"/>
              <a:gd name="T27" fmla="*/ 4 h 102"/>
              <a:gd name="T28" fmla="*/ 25 w 186"/>
              <a:gd name="T29" fmla="*/ 4 h 102"/>
              <a:gd name="T30" fmla="*/ 24 w 186"/>
              <a:gd name="T31" fmla="*/ 5 h 102"/>
              <a:gd name="T32" fmla="*/ 24 w 186"/>
              <a:gd name="T33" fmla="*/ 5 h 102"/>
              <a:gd name="T34" fmla="*/ 23 w 186"/>
              <a:gd name="T35" fmla="*/ 6 h 102"/>
              <a:gd name="T36" fmla="*/ 23 w 186"/>
              <a:gd name="T37" fmla="*/ 6 h 102"/>
              <a:gd name="T38" fmla="*/ 22 w 186"/>
              <a:gd name="T39" fmla="*/ 6 h 102"/>
              <a:gd name="T40" fmla="*/ 21 w 186"/>
              <a:gd name="T41" fmla="*/ 7 h 102"/>
              <a:gd name="T42" fmla="*/ 21 w 186"/>
              <a:gd name="T43" fmla="*/ 7 h 102"/>
              <a:gd name="T44" fmla="*/ 20 w 186"/>
              <a:gd name="T45" fmla="*/ 8 h 102"/>
              <a:gd name="T46" fmla="*/ 20 w 186"/>
              <a:gd name="T47" fmla="*/ 8 h 102"/>
              <a:gd name="T48" fmla="*/ 19 w 186"/>
              <a:gd name="T49" fmla="*/ 8 h 102"/>
              <a:gd name="T50" fmla="*/ 19 w 186"/>
              <a:gd name="T51" fmla="*/ 9 h 102"/>
              <a:gd name="T52" fmla="*/ 18 w 186"/>
              <a:gd name="T53" fmla="*/ 9 h 102"/>
              <a:gd name="T54" fmla="*/ 18 w 186"/>
              <a:gd name="T55" fmla="*/ 10 h 102"/>
              <a:gd name="T56" fmla="*/ 18 w 186"/>
              <a:gd name="T57" fmla="*/ 10 h 102"/>
              <a:gd name="T58" fmla="*/ 8 w 186"/>
              <a:gd name="T59" fmla="*/ 28 h 102"/>
              <a:gd name="T60" fmla="*/ 2 w 186"/>
              <a:gd name="T61" fmla="*/ 61 h 102"/>
              <a:gd name="T62" fmla="*/ 40 w 186"/>
              <a:gd name="T63" fmla="*/ 1 h 102"/>
              <a:gd name="T64" fmla="*/ 16 w 186"/>
              <a:gd name="T65" fmla="*/ 30 h 102"/>
              <a:gd name="T66" fmla="*/ 42 w 186"/>
              <a:gd name="T67" fmla="*/ 16 h 102"/>
              <a:gd name="T68" fmla="*/ 45 w 186"/>
              <a:gd name="T69" fmla="*/ 30 h 102"/>
              <a:gd name="T70" fmla="*/ 49 w 186"/>
              <a:gd name="T71" fmla="*/ 30 h 102"/>
              <a:gd name="T72" fmla="*/ 64 w 186"/>
              <a:gd name="T73" fmla="*/ 33 h 102"/>
              <a:gd name="T74" fmla="*/ 15 w 186"/>
              <a:gd name="T75" fmla="*/ 33 h 102"/>
              <a:gd name="T76" fmla="*/ 16 w 186"/>
              <a:gd name="T77" fmla="*/ 30 h 102"/>
              <a:gd name="T78" fmla="*/ 53 w 186"/>
              <a:gd name="T79" fmla="*/ 38 h 102"/>
              <a:gd name="T80" fmla="*/ 46 w 186"/>
              <a:gd name="T81" fmla="*/ 38 h 102"/>
              <a:gd name="T82" fmla="*/ 29 w 186"/>
              <a:gd name="T83" fmla="*/ 35 h 102"/>
              <a:gd name="T84" fmla="*/ 29 w 186"/>
              <a:gd name="T85" fmla="*/ 42 h 102"/>
              <a:gd name="T86" fmla="*/ 29 w 186"/>
              <a:gd name="T87" fmla="*/ 35 h 102"/>
              <a:gd name="T88" fmla="*/ 0 w 186"/>
              <a:gd name="T89" fmla="*/ 102 h 102"/>
              <a:gd name="T90" fmla="*/ 28 w 186"/>
              <a:gd name="T91" fmla="*/ 96 h 102"/>
              <a:gd name="T92" fmla="*/ 79 w 186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6" h="102">
                <a:moveTo>
                  <a:pt x="92" y="81"/>
                </a:moveTo>
                <a:cubicBezTo>
                  <a:pt x="148" y="81"/>
                  <a:pt x="148" y="81"/>
                  <a:pt x="148" y="81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1"/>
                  <a:pt x="92" y="81"/>
                  <a:pt x="92" y="81"/>
                </a:cubicBezTo>
                <a:close/>
                <a:moveTo>
                  <a:pt x="92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64"/>
                  <a:pt x="92" y="64"/>
                  <a:pt x="92" y="64"/>
                </a:cubicBezTo>
                <a:close/>
                <a:moveTo>
                  <a:pt x="92" y="44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44"/>
                  <a:pt x="92" y="44"/>
                  <a:pt x="92" y="44"/>
                </a:cubicBezTo>
                <a:close/>
                <a:moveTo>
                  <a:pt x="92" y="25"/>
                </a:moveTo>
                <a:cubicBezTo>
                  <a:pt x="186" y="25"/>
                  <a:pt x="186" y="25"/>
                  <a:pt x="186" y="25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25"/>
                  <a:pt x="92" y="25"/>
                  <a:pt x="92" y="25"/>
                </a:cubicBezTo>
                <a:close/>
                <a:moveTo>
                  <a:pt x="92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92" y="6"/>
                  <a:pt x="92" y="6"/>
                </a:cubicBezTo>
                <a:close/>
                <a:moveTo>
                  <a:pt x="28" y="3"/>
                </a:moveTo>
                <a:cubicBezTo>
                  <a:pt x="28" y="3"/>
                  <a:pt x="28" y="3"/>
                  <a:pt x="28" y="3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3" y="15"/>
                  <a:pt x="9" y="21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38"/>
                  <a:pt x="17" y="55"/>
                  <a:pt x="2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82" y="40"/>
                  <a:pt x="74" y="0"/>
                  <a:pt x="40" y="1"/>
                </a:cubicBezTo>
                <a:cubicBezTo>
                  <a:pt x="36" y="1"/>
                  <a:pt x="31" y="2"/>
                  <a:pt x="28" y="3"/>
                </a:cubicBezTo>
                <a:close/>
                <a:moveTo>
                  <a:pt x="16" y="30"/>
                </a:moveTo>
                <a:cubicBezTo>
                  <a:pt x="40" y="30"/>
                  <a:pt x="40" y="30"/>
                  <a:pt x="40" y="30"/>
                </a:cubicBezTo>
                <a:cubicBezTo>
                  <a:pt x="42" y="16"/>
                  <a:pt x="42" y="16"/>
                  <a:pt x="42" y="16"/>
                </a:cubicBezTo>
                <a:cubicBezTo>
                  <a:pt x="43" y="30"/>
                  <a:pt x="43" y="30"/>
                  <a:pt x="43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30"/>
                  <a:pt x="49" y="30"/>
                  <a:pt x="49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2"/>
                  <a:pt x="64" y="33"/>
                </a:cubicBezTo>
                <a:cubicBezTo>
                  <a:pt x="64" y="47"/>
                  <a:pt x="53" y="58"/>
                  <a:pt x="40" y="58"/>
                </a:cubicBezTo>
                <a:cubicBezTo>
                  <a:pt x="26" y="58"/>
                  <a:pt x="15" y="47"/>
                  <a:pt x="15" y="33"/>
                </a:cubicBezTo>
                <a:cubicBezTo>
                  <a:pt x="15" y="31"/>
                  <a:pt x="15" y="29"/>
                  <a:pt x="16" y="27"/>
                </a:cubicBezTo>
                <a:cubicBezTo>
                  <a:pt x="16" y="29"/>
                  <a:pt x="16" y="30"/>
                  <a:pt x="16" y="30"/>
                </a:cubicBezTo>
                <a:close/>
                <a:moveTo>
                  <a:pt x="49" y="35"/>
                </a:moveTo>
                <a:cubicBezTo>
                  <a:pt x="51" y="35"/>
                  <a:pt x="53" y="37"/>
                  <a:pt x="53" y="38"/>
                </a:cubicBezTo>
                <a:cubicBezTo>
                  <a:pt x="53" y="40"/>
                  <a:pt x="51" y="42"/>
                  <a:pt x="49" y="42"/>
                </a:cubicBezTo>
                <a:cubicBezTo>
                  <a:pt x="47" y="42"/>
                  <a:pt x="46" y="40"/>
                  <a:pt x="46" y="38"/>
                </a:cubicBezTo>
                <a:cubicBezTo>
                  <a:pt x="46" y="37"/>
                  <a:pt x="47" y="35"/>
                  <a:pt x="49" y="35"/>
                </a:cubicBezTo>
                <a:close/>
                <a:moveTo>
                  <a:pt x="29" y="35"/>
                </a:moveTo>
                <a:cubicBezTo>
                  <a:pt x="31" y="35"/>
                  <a:pt x="33" y="37"/>
                  <a:pt x="33" y="38"/>
                </a:cubicBezTo>
                <a:cubicBezTo>
                  <a:pt x="33" y="40"/>
                  <a:pt x="31" y="42"/>
                  <a:pt x="29" y="42"/>
                </a:cubicBezTo>
                <a:cubicBezTo>
                  <a:pt x="28" y="42"/>
                  <a:pt x="26" y="40"/>
                  <a:pt x="26" y="38"/>
                </a:cubicBezTo>
                <a:cubicBezTo>
                  <a:pt x="26" y="37"/>
                  <a:pt x="28" y="35"/>
                  <a:pt x="29" y="35"/>
                </a:cubicBezTo>
                <a:close/>
                <a:moveTo>
                  <a:pt x="79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2" y="68"/>
                  <a:pt x="28" y="63"/>
                </a:cubicBezTo>
                <a:cubicBezTo>
                  <a:pt x="28" y="96"/>
                  <a:pt x="28" y="96"/>
                  <a:pt x="28" y="96"/>
                </a:cubicBezTo>
                <a:cubicBezTo>
                  <a:pt x="51" y="63"/>
                  <a:pt x="51" y="63"/>
                  <a:pt x="51" y="63"/>
                </a:cubicBezTo>
                <a:cubicBezTo>
                  <a:pt x="67" y="68"/>
                  <a:pt x="78" y="83"/>
                  <a:pt x="79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Freeform 53">
            <a:extLst>
              <a:ext uri="{FF2B5EF4-FFF2-40B4-BE49-F238E27FC236}">
                <a16:creationId xmlns="" xmlns:a16="http://schemas.microsoft.com/office/drawing/2014/main" id="{BA099915-F30A-48B0-9D03-2F29637E8CDD}"/>
              </a:ext>
            </a:extLst>
          </p:cNvPr>
          <p:cNvSpPr>
            <a:spLocks noEditPoints="1"/>
          </p:cNvSpPr>
          <p:nvPr/>
        </p:nvSpPr>
        <p:spPr bwMode="auto">
          <a:xfrm>
            <a:off x="2517213" y="3134615"/>
            <a:ext cx="293421" cy="253729"/>
          </a:xfrm>
          <a:custGeom>
            <a:avLst/>
            <a:gdLst>
              <a:gd name="T0" fmla="*/ 265 w 275"/>
              <a:gd name="T1" fmla="*/ 71 h 238"/>
              <a:gd name="T2" fmla="*/ 243 w 275"/>
              <a:gd name="T3" fmla="*/ 62 h 238"/>
              <a:gd name="T4" fmla="*/ 217 w 275"/>
              <a:gd name="T5" fmla="*/ 62 h 238"/>
              <a:gd name="T6" fmla="*/ 194 w 275"/>
              <a:gd name="T7" fmla="*/ 43 h 238"/>
              <a:gd name="T8" fmla="*/ 172 w 275"/>
              <a:gd name="T9" fmla="*/ 43 h 238"/>
              <a:gd name="T10" fmla="*/ 145 w 275"/>
              <a:gd name="T11" fmla="*/ 0 h 238"/>
              <a:gd name="T12" fmla="*/ 126 w 275"/>
              <a:gd name="T13" fmla="*/ 0 h 238"/>
              <a:gd name="T14" fmla="*/ 100 w 275"/>
              <a:gd name="T15" fmla="*/ 43 h 238"/>
              <a:gd name="T16" fmla="*/ 76 w 275"/>
              <a:gd name="T17" fmla="*/ 44 h 238"/>
              <a:gd name="T18" fmla="*/ 53 w 275"/>
              <a:gd name="T19" fmla="*/ 62 h 238"/>
              <a:gd name="T20" fmla="*/ 31 w 275"/>
              <a:gd name="T21" fmla="*/ 62 h 238"/>
              <a:gd name="T22" fmla="*/ 9 w 275"/>
              <a:gd name="T23" fmla="*/ 71 h 238"/>
              <a:gd name="T24" fmla="*/ 0 w 275"/>
              <a:gd name="T25" fmla="*/ 93 h 238"/>
              <a:gd name="T26" fmla="*/ 0 w 275"/>
              <a:gd name="T27" fmla="*/ 207 h 238"/>
              <a:gd name="T28" fmla="*/ 9 w 275"/>
              <a:gd name="T29" fmla="*/ 229 h 238"/>
              <a:gd name="T30" fmla="*/ 31 w 275"/>
              <a:gd name="T31" fmla="*/ 238 h 238"/>
              <a:gd name="T32" fmla="*/ 243 w 275"/>
              <a:gd name="T33" fmla="*/ 238 h 238"/>
              <a:gd name="T34" fmla="*/ 265 w 275"/>
              <a:gd name="T35" fmla="*/ 229 h 238"/>
              <a:gd name="T36" fmla="*/ 275 w 275"/>
              <a:gd name="T37" fmla="*/ 207 h 238"/>
              <a:gd name="T38" fmla="*/ 275 w 275"/>
              <a:gd name="T39" fmla="*/ 93 h 238"/>
              <a:gd name="T40" fmla="*/ 265 w 275"/>
              <a:gd name="T41" fmla="*/ 71 h 238"/>
              <a:gd name="T42" fmla="*/ 77 w 275"/>
              <a:gd name="T43" fmla="*/ 50 h 238"/>
              <a:gd name="T44" fmla="*/ 194 w 275"/>
              <a:gd name="T45" fmla="*/ 49 h 238"/>
              <a:gd name="T46" fmla="*/ 210 w 275"/>
              <a:gd name="T47" fmla="*/ 58 h 238"/>
              <a:gd name="T48" fmla="*/ 201 w 275"/>
              <a:gd name="T49" fmla="*/ 56 h 238"/>
              <a:gd name="T50" fmla="*/ 83 w 275"/>
              <a:gd name="T51" fmla="*/ 57 h 238"/>
              <a:gd name="T52" fmla="*/ 66 w 275"/>
              <a:gd name="T53" fmla="*/ 74 h 238"/>
              <a:gd name="T54" fmla="*/ 68 w 275"/>
              <a:gd name="T55" fmla="*/ 83 h 238"/>
              <a:gd name="T56" fmla="*/ 59 w 275"/>
              <a:gd name="T57" fmla="*/ 68 h 238"/>
              <a:gd name="T58" fmla="*/ 77 w 275"/>
              <a:gd name="T59" fmla="*/ 50 h 238"/>
              <a:gd name="T60" fmla="*/ 258 w 275"/>
              <a:gd name="T61" fmla="*/ 207 h 238"/>
              <a:gd name="T62" fmla="*/ 254 w 275"/>
              <a:gd name="T63" fmla="*/ 217 h 238"/>
              <a:gd name="T64" fmla="*/ 243 w 275"/>
              <a:gd name="T65" fmla="*/ 222 h 238"/>
              <a:gd name="T66" fmla="*/ 31 w 275"/>
              <a:gd name="T67" fmla="*/ 222 h 238"/>
              <a:gd name="T68" fmla="*/ 21 w 275"/>
              <a:gd name="T69" fmla="*/ 217 h 238"/>
              <a:gd name="T70" fmla="*/ 17 w 275"/>
              <a:gd name="T71" fmla="*/ 207 h 238"/>
              <a:gd name="T72" fmla="*/ 17 w 275"/>
              <a:gd name="T73" fmla="*/ 93 h 238"/>
              <a:gd name="T74" fmla="*/ 21 w 275"/>
              <a:gd name="T75" fmla="*/ 83 h 238"/>
              <a:gd name="T76" fmla="*/ 31 w 275"/>
              <a:gd name="T77" fmla="*/ 78 h 238"/>
              <a:gd name="T78" fmla="*/ 54 w 275"/>
              <a:gd name="T79" fmla="*/ 78 h 238"/>
              <a:gd name="T80" fmla="*/ 76 w 275"/>
              <a:gd name="T81" fmla="*/ 92 h 238"/>
              <a:gd name="T82" fmla="*/ 194 w 275"/>
              <a:gd name="T83" fmla="*/ 92 h 238"/>
              <a:gd name="T84" fmla="*/ 215 w 275"/>
              <a:gd name="T85" fmla="*/ 78 h 238"/>
              <a:gd name="T86" fmla="*/ 243 w 275"/>
              <a:gd name="T87" fmla="*/ 78 h 238"/>
              <a:gd name="T88" fmla="*/ 254 w 275"/>
              <a:gd name="T89" fmla="*/ 83 h 238"/>
              <a:gd name="T90" fmla="*/ 258 w 275"/>
              <a:gd name="T91" fmla="*/ 93 h 238"/>
              <a:gd name="T92" fmla="*/ 258 w 275"/>
              <a:gd name="T93" fmla="*/ 20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5" h="238">
                <a:moveTo>
                  <a:pt x="265" y="71"/>
                </a:moveTo>
                <a:cubicBezTo>
                  <a:pt x="260" y="65"/>
                  <a:pt x="252" y="62"/>
                  <a:pt x="243" y="62"/>
                </a:cubicBezTo>
                <a:cubicBezTo>
                  <a:pt x="217" y="62"/>
                  <a:pt x="217" y="62"/>
                  <a:pt x="217" y="62"/>
                </a:cubicBezTo>
                <a:cubicBezTo>
                  <a:pt x="215" y="51"/>
                  <a:pt x="205" y="43"/>
                  <a:pt x="194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55" y="30"/>
                  <a:pt x="148" y="15"/>
                  <a:pt x="145" y="0"/>
                </a:cubicBezTo>
                <a:cubicBezTo>
                  <a:pt x="138" y="0"/>
                  <a:pt x="132" y="0"/>
                  <a:pt x="126" y="0"/>
                </a:cubicBezTo>
                <a:cubicBezTo>
                  <a:pt x="123" y="20"/>
                  <a:pt x="114" y="33"/>
                  <a:pt x="100" y="43"/>
                </a:cubicBezTo>
                <a:cubicBezTo>
                  <a:pt x="76" y="44"/>
                  <a:pt x="76" y="44"/>
                  <a:pt x="76" y="44"/>
                </a:cubicBezTo>
                <a:cubicBezTo>
                  <a:pt x="65" y="44"/>
                  <a:pt x="56" y="51"/>
                  <a:pt x="53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3" y="62"/>
                  <a:pt x="15" y="65"/>
                  <a:pt x="9" y="71"/>
                </a:cubicBezTo>
                <a:cubicBezTo>
                  <a:pt x="3" y="77"/>
                  <a:pt x="0" y="84"/>
                  <a:pt x="0" y="93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3" y="223"/>
                  <a:pt x="9" y="229"/>
                </a:cubicBezTo>
                <a:cubicBezTo>
                  <a:pt x="15" y="235"/>
                  <a:pt x="23" y="238"/>
                  <a:pt x="31" y="238"/>
                </a:cubicBezTo>
                <a:cubicBezTo>
                  <a:pt x="243" y="238"/>
                  <a:pt x="243" y="238"/>
                  <a:pt x="243" y="238"/>
                </a:cubicBezTo>
                <a:cubicBezTo>
                  <a:pt x="252" y="238"/>
                  <a:pt x="260" y="235"/>
                  <a:pt x="265" y="229"/>
                </a:cubicBezTo>
                <a:cubicBezTo>
                  <a:pt x="271" y="223"/>
                  <a:pt x="275" y="215"/>
                  <a:pt x="275" y="207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84"/>
                  <a:pt x="271" y="77"/>
                  <a:pt x="265" y="71"/>
                </a:cubicBezTo>
                <a:close/>
                <a:moveTo>
                  <a:pt x="77" y="50"/>
                </a:moveTo>
                <a:cubicBezTo>
                  <a:pt x="194" y="49"/>
                  <a:pt x="194" y="49"/>
                  <a:pt x="194" y="49"/>
                </a:cubicBezTo>
                <a:cubicBezTo>
                  <a:pt x="201" y="49"/>
                  <a:pt x="207" y="53"/>
                  <a:pt x="210" y="58"/>
                </a:cubicBezTo>
                <a:cubicBezTo>
                  <a:pt x="207" y="57"/>
                  <a:pt x="204" y="56"/>
                  <a:pt x="201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74" y="57"/>
                  <a:pt x="66" y="65"/>
                  <a:pt x="66" y="74"/>
                </a:cubicBezTo>
                <a:cubicBezTo>
                  <a:pt x="66" y="77"/>
                  <a:pt x="66" y="80"/>
                  <a:pt x="68" y="83"/>
                </a:cubicBezTo>
                <a:cubicBezTo>
                  <a:pt x="63" y="80"/>
                  <a:pt x="59" y="74"/>
                  <a:pt x="59" y="68"/>
                </a:cubicBezTo>
                <a:cubicBezTo>
                  <a:pt x="59" y="58"/>
                  <a:pt x="67" y="50"/>
                  <a:pt x="77" y="50"/>
                </a:cubicBezTo>
                <a:close/>
                <a:moveTo>
                  <a:pt x="258" y="207"/>
                </a:moveTo>
                <a:cubicBezTo>
                  <a:pt x="258" y="211"/>
                  <a:pt x="256" y="214"/>
                  <a:pt x="254" y="217"/>
                </a:cubicBezTo>
                <a:cubicBezTo>
                  <a:pt x="251" y="220"/>
                  <a:pt x="247" y="222"/>
                  <a:pt x="243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27" y="222"/>
                  <a:pt x="24" y="220"/>
                  <a:pt x="21" y="217"/>
                </a:cubicBezTo>
                <a:cubicBezTo>
                  <a:pt x="18" y="214"/>
                  <a:pt x="17" y="211"/>
                  <a:pt x="17" y="207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89"/>
                  <a:pt x="18" y="85"/>
                  <a:pt x="21" y="83"/>
                </a:cubicBezTo>
                <a:cubicBezTo>
                  <a:pt x="24" y="80"/>
                  <a:pt x="27" y="78"/>
                  <a:pt x="3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8" y="87"/>
                  <a:pt x="67" y="92"/>
                  <a:pt x="76" y="92"/>
                </a:cubicBezTo>
                <a:cubicBezTo>
                  <a:pt x="194" y="92"/>
                  <a:pt x="194" y="92"/>
                  <a:pt x="194" y="92"/>
                </a:cubicBezTo>
                <a:cubicBezTo>
                  <a:pt x="203" y="92"/>
                  <a:pt x="211" y="86"/>
                  <a:pt x="215" y="78"/>
                </a:cubicBezTo>
                <a:cubicBezTo>
                  <a:pt x="243" y="78"/>
                  <a:pt x="243" y="78"/>
                  <a:pt x="243" y="78"/>
                </a:cubicBezTo>
                <a:cubicBezTo>
                  <a:pt x="247" y="78"/>
                  <a:pt x="251" y="80"/>
                  <a:pt x="254" y="83"/>
                </a:cubicBezTo>
                <a:cubicBezTo>
                  <a:pt x="256" y="85"/>
                  <a:pt x="258" y="89"/>
                  <a:pt x="258" y="93"/>
                </a:cubicBezTo>
                <a:lnTo>
                  <a:pt x="258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Freeform 42">
            <a:extLst>
              <a:ext uri="{FF2B5EF4-FFF2-40B4-BE49-F238E27FC236}">
                <a16:creationId xmlns="" xmlns:a16="http://schemas.microsoft.com/office/drawing/2014/main" id="{877AD1CB-588D-4E41-BA9E-FD66EFC391C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013099" y="2446359"/>
            <a:ext cx="455834" cy="58320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" name="Freeform 47">
            <a:extLst>
              <a:ext uri="{FF2B5EF4-FFF2-40B4-BE49-F238E27FC236}">
                <a16:creationId xmlns="" xmlns:a16="http://schemas.microsoft.com/office/drawing/2014/main" id="{F6291391-95E0-4D0D-A34B-1BF311D7C8B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939585" y="3216779"/>
            <a:ext cx="718970" cy="583200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Freeform 47">
            <a:extLst>
              <a:ext uri="{FF2B5EF4-FFF2-40B4-BE49-F238E27FC236}">
                <a16:creationId xmlns="" xmlns:a16="http://schemas.microsoft.com/office/drawing/2014/main" id="{1A98BCDB-BD85-4252-B2A1-E35BF933A09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010900" y="3191528"/>
            <a:ext cx="307295" cy="249265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" name="Freeform 42">
            <a:extLst>
              <a:ext uri="{FF2B5EF4-FFF2-40B4-BE49-F238E27FC236}">
                <a16:creationId xmlns="" xmlns:a16="http://schemas.microsoft.com/office/drawing/2014/main" id="{E9ED3E74-6F82-4B0E-BBCC-C1E633FCE16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071569" y="1621690"/>
            <a:ext cx="246626" cy="315536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内容占位符 2">
            <a:extLst>
              <a:ext uri="{FF2B5EF4-FFF2-40B4-BE49-F238E27FC236}">
                <a16:creationId xmlns="" xmlns:a16="http://schemas.microsoft.com/office/drawing/2014/main" id="{759E333A-B74B-4843-9EE7-6E1B49075355}"/>
              </a:ext>
            </a:extLst>
          </p:cNvPr>
          <p:cNvSpPr txBox="1"/>
          <p:nvPr/>
        </p:nvSpPr>
        <p:spPr>
          <a:xfrm>
            <a:off x="6413329" y="2988130"/>
            <a:ext cx="2772278" cy="1548601"/>
          </a:xfrm>
          <a:prstGeom prst="rect">
            <a:avLst/>
          </a:prstGeom>
        </p:spPr>
        <p:txBody>
          <a:bodyPr vert="horz" lIns="91431" tIns="45716" rIns="91431" bIns="45716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b="1" dirty="0">
                <a:solidFill>
                  <a:srgbClr val="76A6D7"/>
                </a:solidFill>
              </a:rPr>
              <a:t>Essential qualities</a:t>
            </a:r>
          </a:p>
          <a:p>
            <a:pPr marL="0" indent="0">
              <a:buNone/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rigorous, objective and inquiring</a:t>
            </a:r>
          </a:p>
        </p:txBody>
      </p:sp>
    </p:spTree>
    <p:extLst>
      <p:ext uri="{BB962C8B-B14F-4D97-AF65-F5344CB8AC3E}">
        <p14:creationId xmlns:p14="http://schemas.microsoft.com/office/powerpoint/2010/main" val="321528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Assignment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2"/>
          <p:cNvSpPr txBox="1"/>
          <p:nvPr/>
        </p:nvSpPr>
        <p:spPr>
          <a:xfrm>
            <a:off x="395536" y="771550"/>
            <a:ext cx="8505299" cy="47158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2400" dirty="0"/>
              <a:t>Look for information on the use of genetic tests in other fields (e.g. forensics and obstetrics). Present your findings using </a:t>
            </a:r>
            <a:r>
              <a:rPr lang="en-US" altLang="zh-CN" sz="2400" dirty="0">
                <a:solidFill>
                  <a:srgbClr val="FF0000"/>
                </a:solidFill>
              </a:rPr>
              <a:t>the three techniques </a:t>
            </a:r>
            <a:r>
              <a:rPr lang="en-US" altLang="zh-CN" sz="2400" dirty="0"/>
              <a:t>you’ve learned.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altLang="zh-CN" sz="2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altLang="zh-CN" sz="2800" dirty="0"/>
          </a:p>
          <a:p>
            <a:pPr algn="just"/>
            <a:endParaRPr lang="zh-CN" altLang="en-US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18" y="2546681"/>
            <a:ext cx="3284984" cy="22477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000" y="2567889"/>
            <a:ext cx="3284984" cy="2205298"/>
          </a:xfrm>
          <a:prstGeom prst="snip2DiagRect">
            <a:avLst>
              <a:gd name="adj1" fmla="val 17723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" y="283"/>
            <a:ext cx="9143498" cy="514293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251" y="284"/>
            <a:ext cx="3196838" cy="5142935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2258282" y="284"/>
            <a:ext cx="1220654" cy="5142935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2632891" y="284"/>
            <a:ext cx="887315" cy="5142935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z="1422" dirty="0">
              <a:latin typeface="印品黑体" panose="000005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5CF0FC5-0C00-49C1-B66C-C7965A6AEBA9}"/>
              </a:ext>
            </a:extLst>
          </p:cNvPr>
          <p:cNvSpPr/>
          <p:nvPr/>
        </p:nvSpPr>
        <p:spPr>
          <a:xfrm>
            <a:off x="3419872" y="1664221"/>
            <a:ext cx="6571457" cy="1876840"/>
          </a:xfrm>
          <a:prstGeom prst="rect">
            <a:avLst/>
          </a:prstGeom>
          <a:solidFill>
            <a:srgbClr val="FFFFFF">
              <a:alpha val="74000"/>
            </a:srgbClr>
          </a:solidFill>
          <a:ln>
            <a:noFill/>
          </a:ln>
          <a:effectLst>
            <a:outerShdw dist="50800" dir="5400000" algn="ctr" rotWithShape="0">
              <a:schemeClr val="bg1">
                <a:alpha val="43000"/>
              </a:schemeClr>
            </a:outerShdw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29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34237" y="2063918"/>
            <a:ext cx="252886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spc="213" dirty="0">
                <a:solidFill>
                  <a:schemeClr val="accent1"/>
                </a:solidFill>
                <a:latin typeface="Algerian" panose="04020705040A02060702" pitchFamily="82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Life</a:t>
            </a:r>
            <a:endParaRPr lang="zh-CN" altLang="en-US" sz="6000" cap="all" spc="213" dirty="0">
              <a:solidFill>
                <a:schemeClr val="accent1"/>
              </a:solidFill>
              <a:latin typeface="Algerian" panose="04020705040A02060702" pitchFamily="82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48"/>
          <p:cNvSpPr txBox="1"/>
          <p:nvPr/>
        </p:nvSpPr>
        <p:spPr>
          <a:xfrm>
            <a:off x="3489183" y="2294864"/>
            <a:ext cx="563580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37415C"/>
                </a:solidFill>
                <a:latin typeface="Aharoni" panose="02010803020104030203" pitchFamily="2" charset="-79"/>
                <a:ea typeface="印品黑体" panose="00000500000000000000" pitchFamily="2" charset="-122"/>
                <a:cs typeface="Aharoni" panose="02010803020104030203" pitchFamily="2" charset="-79"/>
                <a:sym typeface="+mn-lt"/>
              </a:rPr>
              <a:t>Thank you!</a:t>
            </a:r>
            <a:endParaRPr lang="en-US" altLang="zh-CN" sz="4000" b="1" dirty="0">
              <a:solidFill>
                <a:srgbClr val="37415C"/>
              </a:solidFill>
              <a:latin typeface="Aharoni" panose="02010803020104030203" pitchFamily="2" charset="-79"/>
              <a:ea typeface="印品黑体" panose="00000500000000000000" pitchFamily="2" charset="-122"/>
              <a:cs typeface="Aharoni" panose="02010803020104030203" pitchFamily="2" charset="-79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196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10">
            <a:extLst>
              <a:ext uri="{FF2B5EF4-FFF2-40B4-BE49-F238E27FC236}">
                <a16:creationId xmlns="" xmlns:a16="http://schemas.microsoft.com/office/drawing/2014/main" id="{F9256D5F-EEB0-4D19-A0B0-C3F5A1068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3268" y="1131590"/>
            <a:ext cx="2548624" cy="339441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61838" tIns="30919" rIns="61838" bIns="30919">
            <a:spAutoFit/>
          </a:bodyPr>
          <a:lstStyle/>
          <a:p>
            <a:r>
              <a:rPr lang="en-US" altLang="zh-CN" b="1" dirty="0">
                <a:solidFill>
                  <a:srgbClr val="00206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Knowledge objectives</a:t>
            </a:r>
          </a:p>
        </p:txBody>
      </p:sp>
      <p:sp>
        <p:nvSpPr>
          <p:cNvPr id="31" name="TextBox 11">
            <a:extLst>
              <a:ext uri="{FF2B5EF4-FFF2-40B4-BE49-F238E27FC236}">
                <a16:creationId xmlns="" xmlns:a16="http://schemas.microsoft.com/office/drawing/2014/main" id="{649D5CA7-11BA-4818-943E-043F9F0F1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9437" y="1389265"/>
            <a:ext cx="4777019" cy="801106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square" lIns="61838" tIns="30919" rIns="61838" bIns="30919">
            <a:spAutoFit/>
          </a:bodyPr>
          <a:lstStyle/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understand the main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ideas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of Text A and Text B</a:t>
            </a:r>
          </a:p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acquire topic-related expressions</a:t>
            </a:r>
          </a:p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identify the techniques of scientific expositions</a:t>
            </a:r>
          </a:p>
        </p:txBody>
      </p:sp>
      <p:sp>
        <p:nvSpPr>
          <p:cNvPr id="35" name="TextBox 16">
            <a:extLst>
              <a:ext uri="{FF2B5EF4-FFF2-40B4-BE49-F238E27FC236}">
                <a16:creationId xmlns="" xmlns:a16="http://schemas.microsoft.com/office/drawing/2014/main" id="{ACA4895D-D407-4EC7-8797-6D63CF01B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29" y="3922904"/>
            <a:ext cx="1920312" cy="339441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61838" tIns="30919" rIns="61838" bIns="30919">
            <a:spAutoFit/>
          </a:bodyPr>
          <a:lstStyle/>
          <a:p>
            <a:r>
              <a:rPr lang="en-US" altLang="zh-CN" b="1" dirty="0">
                <a:solidFill>
                  <a:srgbClr val="00206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Value objectives</a:t>
            </a:r>
          </a:p>
        </p:txBody>
      </p:sp>
      <p:sp>
        <p:nvSpPr>
          <p:cNvPr id="36" name="TextBox 17">
            <a:extLst>
              <a:ext uri="{FF2B5EF4-FFF2-40B4-BE49-F238E27FC236}">
                <a16:creationId xmlns="" xmlns:a16="http://schemas.microsoft.com/office/drawing/2014/main" id="{707A0C29-F41C-4D9F-A0DD-D9C0448BA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28" y="4179368"/>
            <a:ext cx="4901698" cy="554884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square" lIns="61838" tIns="30919" rIns="61838" bIns="30919">
            <a:spAutoFit/>
          </a:bodyPr>
          <a:lstStyle/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adopt a physically and mentally healthy lifestyle</a:t>
            </a:r>
          </a:p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evaluate the role of science in life objectively</a:t>
            </a:r>
          </a:p>
        </p:txBody>
      </p:sp>
      <p:sp>
        <p:nvSpPr>
          <p:cNvPr id="37" name="TextBox 18">
            <a:extLst>
              <a:ext uri="{FF2B5EF4-FFF2-40B4-BE49-F238E27FC236}">
                <a16:creationId xmlns="" xmlns:a16="http://schemas.microsoft.com/office/drawing/2014/main" id="{7716624B-0AF0-41F4-A08B-40E42B13F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31" y="2346733"/>
            <a:ext cx="2022839" cy="339441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61838" tIns="30919" rIns="61838" bIns="30919">
            <a:spAutoFit/>
          </a:bodyPr>
          <a:lstStyle/>
          <a:p>
            <a:r>
              <a:rPr lang="en-US" altLang="zh-CN" b="1" dirty="0">
                <a:solidFill>
                  <a:srgbClr val="00206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Ability objectives</a:t>
            </a:r>
          </a:p>
        </p:txBody>
      </p:sp>
      <p:sp>
        <p:nvSpPr>
          <p:cNvPr id="38" name="TextBox 19">
            <a:extLst>
              <a:ext uri="{FF2B5EF4-FFF2-40B4-BE49-F238E27FC236}">
                <a16:creationId xmlns="" xmlns:a16="http://schemas.microsoft.com/office/drawing/2014/main" id="{CF96763E-8F43-4480-AA3A-DECDF875F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28" y="2603198"/>
            <a:ext cx="5095396" cy="1216604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square" lIns="61838" tIns="30919" rIns="61838" bIns="30919">
            <a:spAutoFit/>
          </a:bodyPr>
          <a:lstStyle/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talk and write about the roles of internal and external factors in health</a:t>
            </a:r>
          </a:p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write an inquiry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letter to a genetic testing company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微软雅黑" pitchFamily="34" charset="-122"/>
            </a:endParaRPr>
          </a:p>
          <a:p>
            <a:pPr marL="174210" indent="-174210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微软雅黑" pitchFamily="34" charset="-122"/>
              </a:rPr>
              <a:t>to present a plan for a healthy lifestyle</a:t>
            </a:r>
          </a:p>
          <a:p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C2345FF9-91E5-423F-8915-1AB8F758376F}"/>
              </a:ext>
            </a:extLst>
          </p:cNvPr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Teaching Objectives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97515BE9-A7B7-4994-9FFF-3AB8FE7F298C}"/>
              </a:ext>
            </a:extLst>
          </p:cNvPr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61304905-CFA0-405D-B4A2-114D09FC1D5E}"/>
              </a:ext>
            </a:extLst>
          </p:cNvPr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A96B0A7-D27F-469B-B742-60E698D67645}"/>
              </a:ext>
            </a:extLst>
          </p:cNvPr>
          <p:cNvSpPr/>
          <p:nvPr/>
        </p:nvSpPr>
        <p:spPr>
          <a:xfrm>
            <a:off x="755577" y="1275606"/>
            <a:ext cx="2592288" cy="309634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020714" y="1095520"/>
            <a:ext cx="3536176" cy="1443355"/>
            <a:chOff x="7061677" y="2004868"/>
            <a:chExt cx="4714901" cy="1924474"/>
          </a:xfrm>
        </p:grpSpPr>
        <p:sp>
          <p:nvSpPr>
            <p:cNvPr id="36" name="矩形 35"/>
            <p:cNvSpPr/>
            <p:nvPr/>
          </p:nvSpPr>
          <p:spPr>
            <a:xfrm>
              <a:off x="7061677" y="2374015"/>
              <a:ext cx="4714901" cy="1555327"/>
            </a:xfrm>
            <a:prstGeom prst="rect">
              <a:avLst/>
            </a:prstGeom>
          </p:spPr>
          <p:txBody>
            <a:bodyPr wrap="square" anchor="t" anchorCtr="0">
              <a:noAutofit/>
            </a:bodyPr>
            <a:lstStyle/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Ø"/>
              </a:pPr>
              <a:r>
                <a:rPr lang="en-US" altLang="zh-CN" noProof="1">
                  <a:latin typeface="Arial" panose="020B0604020202020204" pitchFamily="34" charset="0"/>
                  <a:cs typeface="Arial" panose="020B0604020202020204" pitchFamily="34" charset="0"/>
                </a:rPr>
                <a:t>to talk and write about genetic testing and the roles of internal and external factors in health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7061677" y="2004868"/>
              <a:ext cx="3979413" cy="369332"/>
            </a:xfrm>
            <a:prstGeom prst="rect">
              <a:avLst/>
            </a:prstGeom>
          </p:spPr>
          <p:txBody>
            <a:bodyPr wrap="none" anchor="b" anchorCtr="0">
              <a:noAutofit/>
            </a:bodyPr>
            <a:lstStyle/>
            <a:p>
              <a:pPr>
                <a:buClr>
                  <a:srgbClr val="E24848"/>
                </a:buClr>
              </a:pPr>
              <a:r>
                <a:rPr lang="en-US" altLang="zh-CN" b="1" noProof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Key point:</a:t>
              </a:r>
              <a:endParaRPr lang="zh-CN" altLang="en-US" b="1" noProof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85541" y="3405823"/>
            <a:ext cx="3996417" cy="729851"/>
            <a:chOff x="7014780" y="4727302"/>
            <a:chExt cx="5328555" cy="973134"/>
          </a:xfrm>
        </p:grpSpPr>
        <p:sp>
          <p:nvSpPr>
            <p:cNvPr id="32" name="矩形 31"/>
            <p:cNvSpPr/>
            <p:nvPr/>
          </p:nvSpPr>
          <p:spPr>
            <a:xfrm>
              <a:off x="7014780" y="5096634"/>
              <a:ext cx="5328555" cy="603802"/>
            </a:xfrm>
            <a:prstGeom prst="rect">
              <a:avLst/>
            </a:prstGeom>
          </p:spPr>
          <p:txBody>
            <a:bodyPr wrap="square" anchor="t" anchorCtr="0">
              <a:noAutofit/>
            </a:bodyPr>
            <a:lstStyle/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Ø"/>
              </a:pPr>
              <a:r>
                <a:rPr lang="en-US" altLang="zh-CN" noProof="1">
                  <a:latin typeface="Arial" panose="020B0604020202020204" pitchFamily="34" charset="0"/>
                  <a:cs typeface="Arial" panose="020B0604020202020204" pitchFamily="34" charset="0"/>
                </a:rPr>
                <a:t>to identify and apply the techniques of scientific expositions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7061677" y="4727302"/>
              <a:ext cx="3979413" cy="369332"/>
            </a:xfrm>
            <a:prstGeom prst="rect">
              <a:avLst/>
            </a:prstGeom>
          </p:spPr>
          <p:txBody>
            <a:bodyPr wrap="none" anchor="b" anchorCtr="0">
              <a:noAutofit/>
            </a:bodyPr>
            <a:lstStyle/>
            <a:p>
              <a:pPr>
                <a:buClr>
                  <a:srgbClr val="E24848"/>
                </a:buClr>
              </a:pPr>
              <a:r>
                <a:rPr lang="en-US" altLang="zh-CN" b="1" noProof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Difficult point:</a:t>
              </a:r>
              <a:endParaRPr lang="zh-CN" altLang="en-US" b="1" noProof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11560" y="1607323"/>
            <a:ext cx="2380067" cy="2380067"/>
            <a:chOff x="875143" y="1607323"/>
            <a:chExt cx="2380067" cy="2380067"/>
          </a:xfrm>
        </p:grpSpPr>
        <p:sp>
          <p:nvSpPr>
            <p:cNvPr id="12" name="椭圆 11"/>
            <p:cNvSpPr/>
            <p:nvPr/>
          </p:nvSpPr>
          <p:spPr>
            <a:xfrm>
              <a:off x="875143" y="1607323"/>
              <a:ext cx="2380067" cy="238006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椭圆 12"/>
            <p:cNvSpPr/>
            <p:nvPr/>
          </p:nvSpPr>
          <p:spPr>
            <a:xfrm>
              <a:off x="1062320" y="1794499"/>
              <a:ext cx="2005714" cy="20057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椭圆 13"/>
            <p:cNvSpPr/>
            <p:nvPr/>
          </p:nvSpPr>
          <p:spPr>
            <a:xfrm>
              <a:off x="1236369" y="1968549"/>
              <a:ext cx="1657615" cy="165761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椭圆 14"/>
            <p:cNvSpPr/>
            <p:nvPr/>
          </p:nvSpPr>
          <p:spPr>
            <a:xfrm>
              <a:off x="1380212" y="2112391"/>
              <a:ext cx="1369930" cy="136993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椭圆 15"/>
            <p:cNvSpPr/>
            <p:nvPr/>
          </p:nvSpPr>
          <p:spPr>
            <a:xfrm>
              <a:off x="1597336" y="2329516"/>
              <a:ext cx="935681" cy="93568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/>
            <p:cNvSpPr/>
            <p:nvPr/>
          </p:nvSpPr>
          <p:spPr>
            <a:xfrm>
              <a:off x="1884804" y="2616983"/>
              <a:ext cx="360746" cy="3607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985814" y="2285392"/>
              <a:ext cx="843341" cy="519324"/>
              <a:chOff x="4476041" y="2880667"/>
              <a:chExt cx="3135885" cy="1931063"/>
            </a:xfrm>
          </p:grpSpPr>
          <p:sp>
            <p:nvSpPr>
              <p:cNvPr id="25" name="任意多边形: 形状 24"/>
              <p:cNvSpPr/>
              <p:nvPr/>
            </p:nvSpPr>
            <p:spPr>
              <a:xfrm rot="19460488" flipH="1">
                <a:off x="4588248" y="3787894"/>
                <a:ext cx="2948637" cy="270362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9216"/>
                  <a:gd name="connsiteY0-158" fmla="*/ 156348 h 228046"/>
                  <a:gd name="connsiteX1-159" fmla="*/ 2245193 w 2359216"/>
                  <a:gd name="connsiteY1-160" fmla="*/ 0 h 228046"/>
                  <a:gd name="connsiteX2-161" fmla="*/ 2359216 w 2359216"/>
                  <a:gd name="connsiteY2-162" fmla="*/ 114023 h 228046"/>
                  <a:gd name="connsiteX3-163" fmla="*/ 2359215 w 2359216"/>
                  <a:gd name="connsiteY3-164" fmla="*/ 114023 h 228046"/>
                  <a:gd name="connsiteX4-165" fmla="*/ 2245192 w 2359216"/>
                  <a:gd name="connsiteY4-166" fmla="*/ 228046 h 228046"/>
                  <a:gd name="connsiteX5-167" fmla="*/ 3565 w 2359216"/>
                  <a:gd name="connsiteY5-168" fmla="*/ 176519 h 228046"/>
                  <a:gd name="connsiteX6-169" fmla="*/ 0 w 2359216"/>
                  <a:gd name="connsiteY6-170" fmla="*/ 156348 h 228046"/>
                  <a:gd name="connsiteX0-171" fmla="*/ 0 w 2359216"/>
                  <a:gd name="connsiteY0-172" fmla="*/ 156348 h 228046"/>
                  <a:gd name="connsiteX1-173" fmla="*/ 2245193 w 2359216"/>
                  <a:gd name="connsiteY1-174" fmla="*/ 0 h 228046"/>
                  <a:gd name="connsiteX2-175" fmla="*/ 2359216 w 2359216"/>
                  <a:gd name="connsiteY2-176" fmla="*/ 114023 h 228046"/>
                  <a:gd name="connsiteX3-177" fmla="*/ 2359215 w 2359216"/>
                  <a:gd name="connsiteY3-178" fmla="*/ 114023 h 228046"/>
                  <a:gd name="connsiteX4-179" fmla="*/ 2245192 w 2359216"/>
                  <a:gd name="connsiteY4-180" fmla="*/ 228046 h 228046"/>
                  <a:gd name="connsiteX5-181" fmla="*/ 2169860 w 2359216"/>
                  <a:gd name="connsiteY5-182" fmla="*/ 225025 h 228046"/>
                  <a:gd name="connsiteX6-183" fmla="*/ 3565 w 2359216"/>
                  <a:gd name="connsiteY6-184" fmla="*/ 176519 h 228046"/>
                  <a:gd name="connsiteX7-185" fmla="*/ 0 w 2359216"/>
                  <a:gd name="connsiteY7-186" fmla="*/ 156348 h 228046"/>
                  <a:gd name="connsiteX0-187" fmla="*/ 0 w 2359216"/>
                  <a:gd name="connsiteY0-188" fmla="*/ 156348 h 225025"/>
                  <a:gd name="connsiteX1-189" fmla="*/ 2245193 w 2359216"/>
                  <a:gd name="connsiteY1-190" fmla="*/ 0 h 225025"/>
                  <a:gd name="connsiteX2-191" fmla="*/ 2359216 w 2359216"/>
                  <a:gd name="connsiteY2-192" fmla="*/ 114023 h 225025"/>
                  <a:gd name="connsiteX3-193" fmla="*/ 2359215 w 2359216"/>
                  <a:gd name="connsiteY3-194" fmla="*/ 114023 h 225025"/>
                  <a:gd name="connsiteX4-195" fmla="*/ 2270909 w 2359216"/>
                  <a:gd name="connsiteY4-196" fmla="*/ 197406 h 225025"/>
                  <a:gd name="connsiteX5-197" fmla="*/ 2169860 w 2359216"/>
                  <a:gd name="connsiteY5-198" fmla="*/ 225025 h 225025"/>
                  <a:gd name="connsiteX6-199" fmla="*/ 3565 w 2359216"/>
                  <a:gd name="connsiteY6-200" fmla="*/ 176519 h 225025"/>
                  <a:gd name="connsiteX7-201" fmla="*/ 0 w 2359216"/>
                  <a:gd name="connsiteY7-202" fmla="*/ 156348 h 2250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</a:cxnLst>
                <a:rect l="l" t="t" r="r" b="b"/>
                <a:pathLst>
                  <a:path w="2359216" h="225025">
                    <a:moveTo>
                      <a:pt x="0" y="156348"/>
                    </a:moveTo>
                    <a:lnTo>
                      <a:pt x="2245193" y="0"/>
                    </a:lnTo>
                    <a:cubicBezTo>
                      <a:pt x="2308166" y="0"/>
                      <a:pt x="2359216" y="51050"/>
                      <a:pt x="2359216" y="114023"/>
                    </a:cubicBezTo>
                    <a:lnTo>
                      <a:pt x="2359215" y="114023"/>
                    </a:lnTo>
                    <a:cubicBezTo>
                      <a:pt x="2359215" y="176996"/>
                      <a:pt x="2333882" y="197406"/>
                      <a:pt x="2270909" y="197406"/>
                    </a:cubicBezTo>
                    <a:lnTo>
                      <a:pt x="2169860" y="225025"/>
                    </a:lnTo>
                    <a:lnTo>
                      <a:pt x="3565" y="176519"/>
                    </a:lnTo>
                    <a:lnTo>
                      <a:pt x="0" y="15634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: 形状 25"/>
              <p:cNvSpPr/>
              <p:nvPr/>
            </p:nvSpPr>
            <p:spPr>
              <a:xfrm rot="19711988" flipV="1">
                <a:off x="6432287" y="3317321"/>
                <a:ext cx="1100039" cy="185307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5651"/>
                  <a:gd name="connsiteY0-158" fmla="*/ 176519 h 228046"/>
                  <a:gd name="connsiteX1-159" fmla="*/ 2241628 w 2355651"/>
                  <a:gd name="connsiteY1-160" fmla="*/ 0 h 228046"/>
                  <a:gd name="connsiteX2-161" fmla="*/ 2355651 w 2355651"/>
                  <a:gd name="connsiteY2-162" fmla="*/ 114023 h 228046"/>
                  <a:gd name="connsiteX3-163" fmla="*/ 2355650 w 2355651"/>
                  <a:gd name="connsiteY3-164" fmla="*/ 114023 h 228046"/>
                  <a:gd name="connsiteX4-165" fmla="*/ 2241627 w 2355651"/>
                  <a:gd name="connsiteY4-166" fmla="*/ 228046 h 228046"/>
                  <a:gd name="connsiteX5-167" fmla="*/ 0 w 2355651"/>
                  <a:gd name="connsiteY5-168" fmla="*/ 176519 h 228046"/>
                  <a:gd name="connsiteX0-169" fmla="*/ 0 w 2720008"/>
                  <a:gd name="connsiteY0-170" fmla="*/ 165539 h 228046"/>
                  <a:gd name="connsiteX1-171" fmla="*/ 2605985 w 2720008"/>
                  <a:gd name="connsiteY1-172" fmla="*/ 0 h 228046"/>
                  <a:gd name="connsiteX2-173" fmla="*/ 2720008 w 2720008"/>
                  <a:gd name="connsiteY2-174" fmla="*/ 114023 h 228046"/>
                  <a:gd name="connsiteX3-175" fmla="*/ 2720007 w 2720008"/>
                  <a:gd name="connsiteY3-176" fmla="*/ 114023 h 228046"/>
                  <a:gd name="connsiteX4-177" fmla="*/ 2605984 w 2720008"/>
                  <a:gd name="connsiteY4-178" fmla="*/ 228046 h 228046"/>
                  <a:gd name="connsiteX5-179" fmla="*/ 0 w 2720008"/>
                  <a:gd name="connsiteY5-180" fmla="*/ 165539 h 228046"/>
                  <a:gd name="connsiteX0-181" fmla="*/ 0 w 2841245"/>
                  <a:gd name="connsiteY0-182" fmla="*/ 239892 h 302399"/>
                  <a:gd name="connsiteX1-183" fmla="*/ 2827268 w 2841245"/>
                  <a:gd name="connsiteY1-184" fmla="*/ 0 h 302399"/>
                  <a:gd name="connsiteX2-185" fmla="*/ 2720008 w 2841245"/>
                  <a:gd name="connsiteY2-186" fmla="*/ 188376 h 302399"/>
                  <a:gd name="connsiteX3-187" fmla="*/ 2720007 w 2841245"/>
                  <a:gd name="connsiteY3-188" fmla="*/ 188376 h 302399"/>
                  <a:gd name="connsiteX4-189" fmla="*/ 2605984 w 2841245"/>
                  <a:gd name="connsiteY4-190" fmla="*/ 302399 h 302399"/>
                  <a:gd name="connsiteX5-191" fmla="*/ 0 w 2841245"/>
                  <a:gd name="connsiteY5-192" fmla="*/ 239892 h 302399"/>
                  <a:gd name="connsiteX0-193" fmla="*/ 0 w 2841245"/>
                  <a:gd name="connsiteY0-194" fmla="*/ 239892 h 302399"/>
                  <a:gd name="connsiteX1-195" fmla="*/ 2827268 w 2841245"/>
                  <a:gd name="connsiteY1-196" fmla="*/ 0 h 302399"/>
                  <a:gd name="connsiteX2-197" fmla="*/ 2720008 w 2841245"/>
                  <a:gd name="connsiteY2-198" fmla="*/ 188376 h 302399"/>
                  <a:gd name="connsiteX3-199" fmla="*/ 2605984 w 2841245"/>
                  <a:gd name="connsiteY3-200" fmla="*/ 302399 h 302399"/>
                  <a:gd name="connsiteX4-201" fmla="*/ 0 w 2841245"/>
                  <a:gd name="connsiteY4-202" fmla="*/ 239892 h 302399"/>
                  <a:gd name="connsiteX0-203" fmla="*/ 0 w 3072804"/>
                  <a:gd name="connsiteY0-204" fmla="*/ 239892 h 302399"/>
                  <a:gd name="connsiteX1-205" fmla="*/ 2827268 w 3072804"/>
                  <a:gd name="connsiteY1-206" fmla="*/ 0 h 302399"/>
                  <a:gd name="connsiteX2-207" fmla="*/ 2605984 w 3072804"/>
                  <a:gd name="connsiteY2-208" fmla="*/ 302399 h 302399"/>
                  <a:gd name="connsiteX3-209" fmla="*/ 0 w 3072804"/>
                  <a:gd name="connsiteY3-210" fmla="*/ 239892 h 302399"/>
                  <a:gd name="connsiteX0-211" fmla="*/ 0 w 3072804"/>
                  <a:gd name="connsiteY0-212" fmla="*/ 240284 h 302791"/>
                  <a:gd name="connsiteX1-213" fmla="*/ 2827268 w 3072804"/>
                  <a:gd name="connsiteY1-214" fmla="*/ 392 h 302791"/>
                  <a:gd name="connsiteX2-215" fmla="*/ 2605984 w 3072804"/>
                  <a:gd name="connsiteY2-216" fmla="*/ 302791 h 302791"/>
                  <a:gd name="connsiteX3-217" fmla="*/ 0 w 3072804"/>
                  <a:gd name="connsiteY3-218" fmla="*/ 240284 h 302791"/>
                  <a:gd name="connsiteX0-219" fmla="*/ 0 w 3072804"/>
                  <a:gd name="connsiteY0-220" fmla="*/ 240284 h 302791"/>
                  <a:gd name="connsiteX1-221" fmla="*/ 2827268 w 3072804"/>
                  <a:gd name="connsiteY1-222" fmla="*/ 392 h 302791"/>
                  <a:gd name="connsiteX2-223" fmla="*/ 2605984 w 3072804"/>
                  <a:gd name="connsiteY2-224" fmla="*/ 302791 h 302791"/>
                  <a:gd name="connsiteX3-225" fmla="*/ 0 w 3072804"/>
                  <a:gd name="connsiteY3-226" fmla="*/ 240284 h 302791"/>
                  <a:gd name="connsiteX0-227" fmla="*/ 0 w 3193453"/>
                  <a:gd name="connsiteY0-228" fmla="*/ 277825 h 340332"/>
                  <a:gd name="connsiteX1-229" fmla="*/ 2827268 w 3193453"/>
                  <a:gd name="connsiteY1-230" fmla="*/ 37933 h 340332"/>
                  <a:gd name="connsiteX2-231" fmla="*/ 2605984 w 3193453"/>
                  <a:gd name="connsiteY2-232" fmla="*/ 340332 h 340332"/>
                  <a:gd name="connsiteX3-233" fmla="*/ 0 w 3193453"/>
                  <a:gd name="connsiteY3-234" fmla="*/ 277825 h 340332"/>
                  <a:gd name="connsiteX0-235" fmla="*/ 0 w 3193453"/>
                  <a:gd name="connsiteY0-236" fmla="*/ 287503 h 350010"/>
                  <a:gd name="connsiteX1-237" fmla="*/ 2827268 w 3193453"/>
                  <a:gd name="connsiteY1-238" fmla="*/ 47611 h 350010"/>
                  <a:gd name="connsiteX2-239" fmla="*/ 2605984 w 3193453"/>
                  <a:gd name="connsiteY2-240" fmla="*/ 350010 h 350010"/>
                  <a:gd name="connsiteX3-241" fmla="*/ 0 w 3193453"/>
                  <a:gd name="connsiteY3-242" fmla="*/ 287503 h 350010"/>
                  <a:gd name="connsiteX0-243" fmla="*/ 0 w 3334826"/>
                  <a:gd name="connsiteY0-244" fmla="*/ 266759 h 329266"/>
                  <a:gd name="connsiteX1-245" fmla="*/ 3021755 w 3334826"/>
                  <a:gd name="connsiteY1-246" fmla="*/ 50870 h 329266"/>
                  <a:gd name="connsiteX2-247" fmla="*/ 2605984 w 3334826"/>
                  <a:gd name="connsiteY2-248" fmla="*/ 329266 h 329266"/>
                  <a:gd name="connsiteX3-249" fmla="*/ 0 w 3334826"/>
                  <a:gd name="connsiteY3-250" fmla="*/ 266759 h 329266"/>
                  <a:gd name="connsiteX0-251" fmla="*/ 0 w 3176492"/>
                  <a:gd name="connsiteY0-252" fmla="*/ 243032 h 305539"/>
                  <a:gd name="connsiteX1-253" fmla="*/ 3021755 w 3176492"/>
                  <a:gd name="connsiteY1-254" fmla="*/ 27143 h 305539"/>
                  <a:gd name="connsiteX2-255" fmla="*/ 2605984 w 3176492"/>
                  <a:gd name="connsiteY2-256" fmla="*/ 305539 h 305539"/>
                  <a:gd name="connsiteX3-257" fmla="*/ 0 w 3176492"/>
                  <a:gd name="connsiteY3-258" fmla="*/ 243032 h 305539"/>
                  <a:gd name="connsiteX0-259" fmla="*/ 0 w 3176492"/>
                  <a:gd name="connsiteY0-260" fmla="*/ 240965 h 303472"/>
                  <a:gd name="connsiteX1-261" fmla="*/ 3021755 w 3176492"/>
                  <a:gd name="connsiteY1-262" fmla="*/ 25076 h 303472"/>
                  <a:gd name="connsiteX2-263" fmla="*/ 2605984 w 3176492"/>
                  <a:gd name="connsiteY2-264" fmla="*/ 303472 h 303472"/>
                  <a:gd name="connsiteX3-265" fmla="*/ 0 w 3176492"/>
                  <a:gd name="connsiteY3-266" fmla="*/ 240965 h 303472"/>
                  <a:gd name="connsiteX0-267" fmla="*/ 0 w 3176815"/>
                  <a:gd name="connsiteY0-268" fmla="*/ 269763 h 332270"/>
                  <a:gd name="connsiteX1-269" fmla="*/ 3021755 w 3176815"/>
                  <a:gd name="connsiteY1-270" fmla="*/ 53874 h 332270"/>
                  <a:gd name="connsiteX2-271" fmla="*/ 2605984 w 3176815"/>
                  <a:gd name="connsiteY2-272" fmla="*/ 332270 h 332270"/>
                  <a:gd name="connsiteX3-273" fmla="*/ 0 w 3176815"/>
                  <a:gd name="connsiteY3-274" fmla="*/ 269763 h 332270"/>
                  <a:gd name="connsiteX0-275" fmla="*/ 0 w 3176815"/>
                  <a:gd name="connsiteY0-276" fmla="*/ 278240 h 340747"/>
                  <a:gd name="connsiteX1-277" fmla="*/ 3021755 w 3176815"/>
                  <a:gd name="connsiteY1-278" fmla="*/ 62351 h 340747"/>
                  <a:gd name="connsiteX2-279" fmla="*/ 2605984 w 3176815"/>
                  <a:gd name="connsiteY2-280" fmla="*/ 340747 h 340747"/>
                  <a:gd name="connsiteX3-281" fmla="*/ 0 w 3176815"/>
                  <a:gd name="connsiteY3-282" fmla="*/ 278240 h 340747"/>
                  <a:gd name="connsiteX0-283" fmla="*/ 0 w 3197439"/>
                  <a:gd name="connsiteY0-284" fmla="*/ 216609 h 279464"/>
                  <a:gd name="connsiteX1-285" fmla="*/ 3021755 w 3197439"/>
                  <a:gd name="connsiteY1-286" fmla="*/ 720 h 279464"/>
                  <a:gd name="connsiteX2-287" fmla="*/ 2553237 w 3197439"/>
                  <a:gd name="connsiteY2-288" fmla="*/ 279464 h 279464"/>
                  <a:gd name="connsiteX3-289" fmla="*/ 0 w 3197439"/>
                  <a:gd name="connsiteY3-290" fmla="*/ 216609 h 279464"/>
                  <a:gd name="connsiteX0-291" fmla="*/ 0 w 2987344"/>
                  <a:gd name="connsiteY0-292" fmla="*/ 90263 h 153118"/>
                  <a:gd name="connsiteX1-293" fmla="*/ 2729473 w 2987344"/>
                  <a:gd name="connsiteY1-294" fmla="*/ 11674 h 153118"/>
                  <a:gd name="connsiteX2-295" fmla="*/ 2553237 w 2987344"/>
                  <a:gd name="connsiteY2-296" fmla="*/ 153118 h 153118"/>
                  <a:gd name="connsiteX3-297" fmla="*/ 0 w 2987344"/>
                  <a:gd name="connsiteY3-298" fmla="*/ 90263 h 153118"/>
                  <a:gd name="connsiteX0-299" fmla="*/ 0 w 3119645"/>
                  <a:gd name="connsiteY0-300" fmla="*/ 99218 h 147868"/>
                  <a:gd name="connsiteX1-301" fmla="*/ 2852998 w 3119645"/>
                  <a:gd name="connsiteY1-302" fmla="*/ 6424 h 147868"/>
                  <a:gd name="connsiteX2-303" fmla="*/ 2676762 w 3119645"/>
                  <a:gd name="connsiteY2-304" fmla="*/ 147868 h 147868"/>
                  <a:gd name="connsiteX3-305" fmla="*/ 0 w 3119645"/>
                  <a:gd name="connsiteY3-306" fmla="*/ 99218 h 147868"/>
                  <a:gd name="connsiteX0-307" fmla="*/ 0 w 3119645"/>
                  <a:gd name="connsiteY0-308" fmla="*/ 99218 h 147868"/>
                  <a:gd name="connsiteX1-309" fmla="*/ 2852998 w 3119645"/>
                  <a:gd name="connsiteY1-310" fmla="*/ 6424 h 147868"/>
                  <a:gd name="connsiteX2-311" fmla="*/ 2676762 w 3119645"/>
                  <a:gd name="connsiteY2-312" fmla="*/ 147868 h 147868"/>
                  <a:gd name="connsiteX3-313" fmla="*/ 0 w 3119645"/>
                  <a:gd name="connsiteY3-314" fmla="*/ 99218 h 147868"/>
                  <a:gd name="connsiteX0-315" fmla="*/ 0 w 3088045"/>
                  <a:gd name="connsiteY0-316" fmla="*/ 115294 h 163944"/>
                  <a:gd name="connsiteX1-317" fmla="*/ 2852998 w 3088045"/>
                  <a:gd name="connsiteY1-318" fmla="*/ 22500 h 163944"/>
                  <a:gd name="connsiteX2-319" fmla="*/ 2676762 w 3088045"/>
                  <a:gd name="connsiteY2-320" fmla="*/ 163944 h 163944"/>
                  <a:gd name="connsiteX3-321" fmla="*/ 0 w 3088045"/>
                  <a:gd name="connsiteY3-322" fmla="*/ 115294 h 163944"/>
                  <a:gd name="connsiteX0-323" fmla="*/ 0 w 3112374"/>
                  <a:gd name="connsiteY0-324" fmla="*/ 120017 h 168667"/>
                  <a:gd name="connsiteX1-325" fmla="*/ 2891783 w 3112374"/>
                  <a:gd name="connsiteY1-326" fmla="*/ 21016 h 168667"/>
                  <a:gd name="connsiteX2-327" fmla="*/ 2676762 w 3112374"/>
                  <a:gd name="connsiteY2-328" fmla="*/ 168667 h 168667"/>
                  <a:gd name="connsiteX3-329" fmla="*/ 0 w 3112374"/>
                  <a:gd name="connsiteY3-330" fmla="*/ 120017 h 168667"/>
                  <a:gd name="connsiteX0-331" fmla="*/ 0 w 3113205"/>
                  <a:gd name="connsiteY0-332" fmla="*/ 126601 h 175251"/>
                  <a:gd name="connsiteX1-333" fmla="*/ 2891783 w 3113205"/>
                  <a:gd name="connsiteY1-334" fmla="*/ 27600 h 175251"/>
                  <a:gd name="connsiteX2-335" fmla="*/ 2676762 w 3113205"/>
                  <a:gd name="connsiteY2-336" fmla="*/ 175251 h 175251"/>
                  <a:gd name="connsiteX3-337" fmla="*/ 0 w 3113205"/>
                  <a:gd name="connsiteY3-338" fmla="*/ 126601 h 175251"/>
                  <a:gd name="connsiteX0-339" fmla="*/ 0 w 3192406"/>
                  <a:gd name="connsiteY0-340" fmla="*/ 108781 h 157431"/>
                  <a:gd name="connsiteX1-341" fmla="*/ 3007149 w 3192406"/>
                  <a:gd name="connsiteY1-342" fmla="*/ 34306 h 157431"/>
                  <a:gd name="connsiteX2-343" fmla="*/ 2676762 w 3192406"/>
                  <a:gd name="connsiteY2-344" fmla="*/ 157431 h 157431"/>
                  <a:gd name="connsiteX3-345" fmla="*/ 0 w 3192406"/>
                  <a:gd name="connsiteY3-346" fmla="*/ 108781 h 157431"/>
                  <a:gd name="connsiteX0-347" fmla="*/ 0 w 3163370"/>
                  <a:gd name="connsiteY0-348" fmla="*/ 114829 h 163479"/>
                  <a:gd name="connsiteX1-349" fmla="*/ 2966432 w 3163370"/>
                  <a:gd name="connsiteY1-350" fmla="*/ 31698 h 163479"/>
                  <a:gd name="connsiteX2-351" fmla="*/ 2676762 w 3163370"/>
                  <a:gd name="connsiteY2-352" fmla="*/ 163479 h 163479"/>
                  <a:gd name="connsiteX3-353" fmla="*/ 0 w 3163370"/>
                  <a:gd name="connsiteY3-354" fmla="*/ 114829 h 163479"/>
                  <a:gd name="connsiteX0-355" fmla="*/ 0 w 3089751"/>
                  <a:gd name="connsiteY0-356" fmla="*/ 129839 h 178489"/>
                  <a:gd name="connsiteX1-357" fmla="*/ 2966432 w 3089751"/>
                  <a:gd name="connsiteY1-358" fmla="*/ 46708 h 178489"/>
                  <a:gd name="connsiteX2-359" fmla="*/ 2676762 w 3089751"/>
                  <a:gd name="connsiteY2-360" fmla="*/ 178489 h 178489"/>
                  <a:gd name="connsiteX3-361" fmla="*/ 0 w 3089751"/>
                  <a:gd name="connsiteY3-362" fmla="*/ 129839 h 178489"/>
                  <a:gd name="connsiteX0-363" fmla="*/ 0 w 3089751"/>
                  <a:gd name="connsiteY0-364" fmla="*/ 150843 h 199493"/>
                  <a:gd name="connsiteX1-365" fmla="*/ 2966432 w 3089751"/>
                  <a:gd name="connsiteY1-366" fmla="*/ 67712 h 199493"/>
                  <a:gd name="connsiteX2-367" fmla="*/ 2676762 w 3089751"/>
                  <a:gd name="connsiteY2-368" fmla="*/ 199493 h 199493"/>
                  <a:gd name="connsiteX3-369" fmla="*/ 0 w 3089751"/>
                  <a:gd name="connsiteY3-370" fmla="*/ 150843 h 199493"/>
                  <a:gd name="connsiteX0-371" fmla="*/ 0 w 3089751"/>
                  <a:gd name="connsiteY0-372" fmla="*/ 156747 h 205397"/>
                  <a:gd name="connsiteX1-373" fmla="*/ 2966432 w 3089751"/>
                  <a:gd name="connsiteY1-374" fmla="*/ 73616 h 205397"/>
                  <a:gd name="connsiteX2-375" fmla="*/ 2676762 w 3089751"/>
                  <a:gd name="connsiteY2-376" fmla="*/ 205397 h 205397"/>
                  <a:gd name="connsiteX3-377" fmla="*/ 0 w 3089751"/>
                  <a:gd name="connsiteY3-378" fmla="*/ 156747 h 205397"/>
                  <a:gd name="connsiteX0-379" fmla="*/ 0 w 3089751"/>
                  <a:gd name="connsiteY0-380" fmla="*/ 156747 h 205397"/>
                  <a:gd name="connsiteX1-381" fmla="*/ 2966432 w 3089751"/>
                  <a:gd name="connsiteY1-382" fmla="*/ 73616 h 205397"/>
                  <a:gd name="connsiteX2-383" fmla="*/ 2676762 w 3089751"/>
                  <a:gd name="connsiteY2-384" fmla="*/ 205397 h 205397"/>
                  <a:gd name="connsiteX3-385" fmla="*/ 0 w 3089751"/>
                  <a:gd name="connsiteY3-386" fmla="*/ 156747 h 205397"/>
                  <a:gd name="connsiteX0-387" fmla="*/ 0 w 3052522"/>
                  <a:gd name="connsiteY0-388" fmla="*/ 145792 h 194442"/>
                  <a:gd name="connsiteX1-389" fmla="*/ 2966432 w 3052522"/>
                  <a:gd name="connsiteY1-390" fmla="*/ 62661 h 194442"/>
                  <a:gd name="connsiteX2-391" fmla="*/ 2676762 w 3052522"/>
                  <a:gd name="connsiteY2-392" fmla="*/ 194442 h 194442"/>
                  <a:gd name="connsiteX3-393" fmla="*/ 0 w 3052522"/>
                  <a:gd name="connsiteY3-394" fmla="*/ 145792 h 194442"/>
                  <a:gd name="connsiteX0-395" fmla="*/ 0 w 3025531"/>
                  <a:gd name="connsiteY0-396" fmla="*/ 142730 h 191380"/>
                  <a:gd name="connsiteX1-397" fmla="*/ 2966432 w 3025531"/>
                  <a:gd name="connsiteY1-398" fmla="*/ 59599 h 191380"/>
                  <a:gd name="connsiteX2-399" fmla="*/ 2676762 w 3025531"/>
                  <a:gd name="connsiteY2-400" fmla="*/ 191380 h 191380"/>
                  <a:gd name="connsiteX3-401" fmla="*/ 0 w 3025531"/>
                  <a:gd name="connsiteY3-402" fmla="*/ 142730 h 191380"/>
                  <a:gd name="connsiteX0-403" fmla="*/ 0 w 3188977"/>
                  <a:gd name="connsiteY0-404" fmla="*/ 99150 h 147800"/>
                  <a:gd name="connsiteX1-405" fmla="*/ 3172592 w 3188977"/>
                  <a:gd name="connsiteY1-406" fmla="*/ 73436 h 147800"/>
                  <a:gd name="connsiteX2-407" fmla="*/ 2676762 w 3188977"/>
                  <a:gd name="connsiteY2-408" fmla="*/ 147800 h 147800"/>
                  <a:gd name="connsiteX3-409" fmla="*/ 0 w 3188977"/>
                  <a:gd name="connsiteY3-410" fmla="*/ 99150 h 147800"/>
                  <a:gd name="connsiteX0-411" fmla="*/ 0 w 3235611"/>
                  <a:gd name="connsiteY0-412" fmla="*/ 85115 h 133765"/>
                  <a:gd name="connsiteX1-413" fmla="*/ 3172592 w 3235611"/>
                  <a:gd name="connsiteY1-414" fmla="*/ 59401 h 133765"/>
                  <a:gd name="connsiteX2-415" fmla="*/ 2676762 w 3235611"/>
                  <a:gd name="connsiteY2-416" fmla="*/ 133765 h 133765"/>
                  <a:gd name="connsiteX3-417" fmla="*/ 0 w 3235611"/>
                  <a:gd name="connsiteY3-418" fmla="*/ 85115 h 133765"/>
                  <a:gd name="connsiteX0-419" fmla="*/ 0 w 3235611"/>
                  <a:gd name="connsiteY0-420" fmla="*/ 75251 h 123901"/>
                  <a:gd name="connsiteX1-421" fmla="*/ 3172592 w 3235611"/>
                  <a:gd name="connsiteY1-422" fmla="*/ 49537 h 123901"/>
                  <a:gd name="connsiteX2-423" fmla="*/ 2676762 w 3235611"/>
                  <a:gd name="connsiteY2-424" fmla="*/ 123901 h 123901"/>
                  <a:gd name="connsiteX3-425" fmla="*/ 0 w 3235611"/>
                  <a:gd name="connsiteY3-426" fmla="*/ 75251 h 123901"/>
                  <a:gd name="connsiteX0-427" fmla="*/ 0 w 3321493"/>
                  <a:gd name="connsiteY0-428" fmla="*/ 71600 h 120250"/>
                  <a:gd name="connsiteX1-429" fmla="*/ 3172592 w 3321493"/>
                  <a:gd name="connsiteY1-430" fmla="*/ 45886 h 120250"/>
                  <a:gd name="connsiteX2-431" fmla="*/ 2676762 w 3321493"/>
                  <a:gd name="connsiteY2-432" fmla="*/ 120250 h 120250"/>
                  <a:gd name="connsiteX3-433" fmla="*/ 0 w 3321493"/>
                  <a:gd name="connsiteY3-434" fmla="*/ 71600 h 120250"/>
                  <a:gd name="connsiteX0-435" fmla="*/ 0 w 3321493"/>
                  <a:gd name="connsiteY0-436" fmla="*/ 71600 h 120250"/>
                  <a:gd name="connsiteX1-437" fmla="*/ 3172592 w 3321493"/>
                  <a:gd name="connsiteY1-438" fmla="*/ 45886 h 120250"/>
                  <a:gd name="connsiteX2-439" fmla="*/ 2676762 w 3321493"/>
                  <a:gd name="connsiteY2-440" fmla="*/ 120250 h 120250"/>
                  <a:gd name="connsiteX3-441" fmla="*/ 0 w 3321493"/>
                  <a:gd name="connsiteY3-442" fmla="*/ 71600 h 120250"/>
                  <a:gd name="connsiteX0-443" fmla="*/ 0 w 3182870"/>
                  <a:gd name="connsiteY0-444" fmla="*/ 71600 h 120250"/>
                  <a:gd name="connsiteX1-445" fmla="*/ 3172592 w 3182870"/>
                  <a:gd name="connsiteY1-446" fmla="*/ 45886 h 120250"/>
                  <a:gd name="connsiteX2-447" fmla="*/ 2676762 w 3182870"/>
                  <a:gd name="connsiteY2-448" fmla="*/ 120250 h 120250"/>
                  <a:gd name="connsiteX3-449" fmla="*/ 0 w 3182870"/>
                  <a:gd name="connsiteY3-450" fmla="*/ 71600 h 120250"/>
                  <a:gd name="connsiteX0-451" fmla="*/ 0 w 3180217"/>
                  <a:gd name="connsiteY0-452" fmla="*/ 71600 h 120250"/>
                  <a:gd name="connsiteX1-453" fmla="*/ 3172592 w 3180217"/>
                  <a:gd name="connsiteY1-454" fmla="*/ 45886 h 120250"/>
                  <a:gd name="connsiteX2-455" fmla="*/ 2676762 w 3180217"/>
                  <a:gd name="connsiteY2-456" fmla="*/ 120250 h 120250"/>
                  <a:gd name="connsiteX3-457" fmla="*/ 0 w 3180217"/>
                  <a:gd name="connsiteY3-458" fmla="*/ 71600 h 120250"/>
                  <a:gd name="connsiteX0-459" fmla="*/ 0 w 3180217"/>
                  <a:gd name="connsiteY0-460" fmla="*/ 72622 h 121272"/>
                  <a:gd name="connsiteX1-461" fmla="*/ 3172592 w 3180217"/>
                  <a:gd name="connsiteY1-462" fmla="*/ 46908 h 121272"/>
                  <a:gd name="connsiteX2-463" fmla="*/ 2676762 w 3180217"/>
                  <a:gd name="connsiteY2-464" fmla="*/ 121272 h 121272"/>
                  <a:gd name="connsiteX3-465" fmla="*/ 0 w 3180217"/>
                  <a:gd name="connsiteY3-466" fmla="*/ 72622 h 121272"/>
                  <a:gd name="connsiteX0-467" fmla="*/ 0 w 3180217"/>
                  <a:gd name="connsiteY0-468" fmla="*/ 86523 h 135173"/>
                  <a:gd name="connsiteX1-469" fmla="*/ 3172592 w 3180217"/>
                  <a:gd name="connsiteY1-470" fmla="*/ 60809 h 135173"/>
                  <a:gd name="connsiteX2-471" fmla="*/ 2676762 w 3180217"/>
                  <a:gd name="connsiteY2-472" fmla="*/ 135173 h 135173"/>
                  <a:gd name="connsiteX3-473" fmla="*/ 0 w 3180217"/>
                  <a:gd name="connsiteY3-474" fmla="*/ 86523 h 135173"/>
                  <a:gd name="connsiteX0-475" fmla="*/ 0 w 3173953"/>
                  <a:gd name="connsiteY0-476" fmla="*/ 86523 h 135173"/>
                  <a:gd name="connsiteX1-477" fmla="*/ 3172592 w 3173953"/>
                  <a:gd name="connsiteY1-478" fmla="*/ 60809 h 135173"/>
                  <a:gd name="connsiteX2-479" fmla="*/ 2676762 w 3173953"/>
                  <a:gd name="connsiteY2-480" fmla="*/ 135173 h 135173"/>
                  <a:gd name="connsiteX3-481" fmla="*/ 0 w 3173953"/>
                  <a:gd name="connsiteY3-482" fmla="*/ 86523 h 135173"/>
                  <a:gd name="connsiteX0-483" fmla="*/ 0 w 3172593"/>
                  <a:gd name="connsiteY0-484" fmla="*/ 86523 h 135173"/>
                  <a:gd name="connsiteX1-485" fmla="*/ 3172592 w 3172593"/>
                  <a:gd name="connsiteY1-486" fmla="*/ 60809 h 135173"/>
                  <a:gd name="connsiteX2-487" fmla="*/ 2676762 w 3172593"/>
                  <a:gd name="connsiteY2-488" fmla="*/ 135173 h 135173"/>
                  <a:gd name="connsiteX3-489" fmla="*/ 0 w 3172593"/>
                  <a:gd name="connsiteY3-490" fmla="*/ 86523 h 135173"/>
                  <a:gd name="connsiteX0-491" fmla="*/ 0 w 3175966"/>
                  <a:gd name="connsiteY0-492" fmla="*/ 86523 h 135173"/>
                  <a:gd name="connsiteX1-493" fmla="*/ 3172592 w 3175966"/>
                  <a:gd name="connsiteY1-494" fmla="*/ 60809 h 135173"/>
                  <a:gd name="connsiteX2-495" fmla="*/ 2676762 w 3175966"/>
                  <a:gd name="connsiteY2-496" fmla="*/ 135173 h 135173"/>
                  <a:gd name="connsiteX3-497" fmla="*/ 0 w 3175966"/>
                  <a:gd name="connsiteY3-498" fmla="*/ 86523 h 135173"/>
                  <a:gd name="connsiteX0-499" fmla="*/ 0 w 3172593"/>
                  <a:gd name="connsiteY0-500" fmla="*/ 86523 h 135173"/>
                  <a:gd name="connsiteX1-501" fmla="*/ 3172592 w 3172593"/>
                  <a:gd name="connsiteY1-502" fmla="*/ 60809 h 135173"/>
                  <a:gd name="connsiteX2-503" fmla="*/ 2676762 w 3172593"/>
                  <a:gd name="connsiteY2-504" fmla="*/ 135173 h 135173"/>
                  <a:gd name="connsiteX3-505" fmla="*/ 0 w 3172593"/>
                  <a:gd name="connsiteY3-506" fmla="*/ 86523 h 135173"/>
                  <a:gd name="connsiteX0-507" fmla="*/ 0 w 3172640"/>
                  <a:gd name="connsiteY0-508" fmla="*/ 28813 h 77463"/>
                  <a:gd name="connsiteX1-509" fmla="*/ 3172592 w 3172640"/>
                  <a:gd name="connsiteY1-510" fmla="*/ 3099 h 77463"/>
                  <a:gd name="connsiteX2-511" fmla="*/ 2676762 w 3172640"/>
                  <a:gd name="connsiteY2-512" fmla="*/ 77463 h 77463"/>
                  <a:gd name="connsiteX3-513" fmla="*/ 0 w 3172640"/>
                  <a:gd name="connsiteY3-514" fmla="*/ 28813 h 77463"/>
                  <a:gd name="connsiteX0-515" fmla="*/ 0 w 3187101"/>
                  <a:gd name="connsiteY0-516" fmla="*/ 30083 h 78733"/>
                  <a:gd name="connsiteX1-517" fmla="*/ 3172592 w 3187101"/>
                  <a:gd name="connsiteY1-518" fmla="*/ 4369 h 78733"/>
                  <a:gd name="connsiteX2-519" fmla="*/ 2676762 w 3187101"/>
                  <a:gd name="connsiteY2-520" fmla="*/ 78733 h 78733"/>
                  <a:gd name="connsiteX3-521" fmla="*/ 0 w 3187101"/>
                  <a:gd name="connsiteY3-522" fmla="*/ 30083 h 78733"/>
                  <a:gd name="connsiteX0-523" fmla="*/ 0 w 3187101"/>
                  <a:gd name="connsiteY0-524" fmla="*/ 88998 h 137648"/>
                  <a:gd name="connsiteX1-525" fmla="*/ 3172592 w 3187101"/>
                  <a:gd name="connsiteY1-526" fmla="*/ 63284 h 137648"/>
                  <a:gd name="connsiteX2-527" fmla="*/ 2676762 w 3187101"/>
                  <a:gd name="connsiteY2-528" fmla="*/ 137648 h 137648"/>
                  <a:gd name="connsiteX3-529" fmla="*/ 0 w 3187101"/>
                  <a:gd name="connsiteY3-530" fmla="*/ 88998 h 137648"/>
                  <a:gd name="connsiteX0-531" fmla="*/ 0 w 3177312"/>
                  <a:gd name="connsiteY0-532" fmla="*/ 91131 h 139781"/>
                  <a:gd name="connsiteX1-533" fmla="*/ 3172592 w 3177312"/>
                  <a:gd name="connsiteY1-534" fmla="*/ 65417 h 139781"/>
                  <a:gd name="connsiteX2-535" fmla="*/ 2676762 w 3177312"/>
                  <a:gd name="connsiteY2-536" fmla="*/ 139781 h 139781"/>
                  <a:gd name="connsiteX3-537" fmla="*/ 0 w 3177312"/>
                  <a:gd name="connsiteY3-538" fmla="*/ 91131 h 139781"/>
                  <a:gd name="connsiteX0-539" fmla="*/ 0 w 3177312"/>
                  <a:gd name="connsiteY0-540" fmla="*/ 72009 h 120659"/>
                  <a:gd name="connsiteX1-541" fmla="*/ 3172592 w 3177312"/>
                  <a:gd name="connsiteY1-542" fmla="*/ 46295 h 120659"/>
                  <a:gd name="connsiteX2-543" fmla="*/ 2676762 w 3177312"/>
                  <a:gd name="connsiteY2-544" fmla="*/ 120659 h 120659"/>
                  <a:gd name="connsiteX3-545" fmla="*/ 0 w 3177312"/>
                  <a:gd name="connsiteY3-546" fmla="*/ 72009 h 1206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177312" h="120659">
                    <a:moveTo>
                      <a:pt x="0" y="72009"/>
                    </a:moveTo>
                    <a:cubicBezTo>
                      <a:pt x="3051657" y="-58194"/>
                      <a:pt x="3142498" y="23416"/>
                      <a:pt x="3172592" y="46295"/>
                    </a:cubicBezTo>
                    <a:cubicBezTo>
                      <a:pt x="3202686" y="69174"/>
                      <a:pt x="3094835" y="119254"/>
                      <a:pt x="2676762" y="120659"/>
                    </a:cubicBezTo>
                    <a:lnTo>
                      <a:pt x="0" y="7200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: 形状 26"/>
              <p:cNvSpPr/>
              <p:nvPr/>
            </p:nvSpPr>
            <p:spPr>
              <a:xfrm rot="8538102" flipH="1" flipV="1">
                <a:off x="6265454" y="2880667"/>
                <a:ext cx="1099868" cy="523311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5651"/>
                  <a:gd name="connsiteY0-158" fmla="*/ 176519 h 228046"/>
                  <a:gd name="connsiteX1-159" fmla="*/ 2241628 w 2355651"/>
                  <a:gd name="connsiteY1-160" fmla="*/ 0 h 228046"/>
                  <a:gd name="connsiteX2-161" fmla="*/ 2355651 w 2355651"/>
                  <a:gd name="connsiteY2-162" fmla="*/ 114023 h 228046"/>
                  <a:gd name="connsiteX3-163" fmla="*/ 2355650 w 2355651"/>
                  <a:gd name="connsiteY3-164" fmla="*/ 114023 h 228046"/>
                  <a:gd name="connsiteX4-165" fmla="*/ 2241627 w 2355651"/>
                  <a:gd name="connsiteY4-166" fmla="*/ 228046 h 228046"/>
                  <a:gd name="connsiteX5-167" fmla="*/ 0 w 2355651"/>
                  <a:gd name="connsiteY5-168" fmla="*/ 176519 h 228046"/>
                  <a:gd name="connsiteX0-169" fmla="*/ 0 w 2720008"/>
                  <a:gd name="connsiteY0-170" fmla="*/ 165539 h 228046"/>
                  <a:gd name="connsiteX1-171" fmla="*/ 2605985 w 2720008"/>
                  <a:gd name="connsiteY1-172" fmla="*/ 0 h 228046"/>
                  <a:gd name="connsiteX2-173" fmla="*/ 2720008 w 2720008"/>
                  <a:gd name="connsiteY2-174" fmla="*/ 114023 h 228046"/>
                  <a:gd name="connsiteX3-175" fmla="*/ 2720007 w 2720008"/>
                  <a:gd name="connsiteY3-176" fmla="*/ 114023 h 228046"/>
                  <a:gd name="connsiteX4-177" fmla="*/ 2605984 w 2720008"/>
                  <a:gd name="connsiteY4-178" fmla="*/ 228046 h 228046"/>
                  <a:gd name="connsiteX5-179" fmla="*/ 0 w 2720008"/>
                  <a:gd name="connsiteY5-180" fmla="*/ 165539 h 228046"/>
                  <a:gd name="connsiteX0-181" fmla="*/ 0 w 2841245"/>
                  <a:gd name="connsiteY0-182" fmla="*/ 239892 h 302399"/>
                  <a:gd name="connsiteX1-183" fmla="*/ 2827268 w 2841245"/>
                  <a:gd name="connsiteY1-184" fmla="*/ 0 h 302399"/>
                  <a:gd name="connsiteX2-185" fmla="*/ 2720008 w 2841245"/>
                  <a:gd name="connsiteY2-186" fmla="*/ 188376 h 302399"/>
                  <a:gd name="connsiteX3-187" fmla="*/ 2720007 w 2841245"/>
                  <a:gd name="connsiteY3-188" fmla="*/ 188376 h 302399"/>
                  <a:gd name="connsiteX4-189" fmla="*/ 2605984 w 2841245"/>
                  <a:gd name="connsiteY4-190" fmla="*/ 302399 h 302399"/>
                  <a:gd name="connsiteX5-191" fmla="*/ 0 w 2841245"/>
                  <a:gd name="connsiteY5-192" fmla="*/ 239892 h 302399"/>
                  <a:gd name="connsiteX0-193" fmla="*/ 0 w 2841245"/>
                  <a:gd name="connsiteY0-194" fmla="*/ 239892 h 302399"/>
                  <a:gd name="connsiteX1-195" fmla="*/ 2827268 w 2841245"/>
                  <a:gd name="connsiteY1-196" fmla="*/ 0 h 302399"/>
                  <a:gd name="connsiteX2-197" fmla="*/ 2720008 w 2841245"/>
                  <a:gd name="connsiteY2-198" fmla="*/ 188376 h 302399"/>
                  <a:gd name="connsiteX3-199" fmla="*/ 2605984 w 2841245"/>
                  <a:gd name="connsiteY3-200" fmla="*/ 302399 h 302399"/>
                  <a:gd name="connsiteX4-201" fmla="*/ 0 w 2841245"/>
                  <a:gd name="connsiteY4-202" fmla="*/ 239892 h 302399"/>
                  <a:gd name="connsiteX0-203" fmla="*/ 0 w 3072804"/>
                  <a:gd name="connsiteY0-204" fmla="*/ 239892 h 302399"/>
                  <a:gd name="connsiteX1-205" fmla="*/ 2827268 w 3072804"/>
                  <a:gd name="connsiteY1-206" fmla="*/ 0 h 302399"/>
                  <a:gd name="connsiteX2-207" fmla="*/ 2605984 w 3072804"/>
                  <a:gd name="connsiteY2-208" fmla="*/ 302399 h 302399"/>
                  <a:gd name="connsiteX3-209" fmla="*/ 0 w 3072804"/>
                  <a:gd name="connsiteY3-210" fmla="*/ 239892 h 302399"/>
                  <a:gd name="connsiteX0-211" fmla="*/ 0 w 3072804"/>
                  <a:gd name="connsiteY0-212" fmla="*/ 240284 h 302791"/>
                  <a:gd name="connsiteX1-213" fmla="*/ 2827268 w 3072804"/>
                  <a:gd name="connsiteY1-214" fmla="*/ 392 h 302791"/>
                  <a:gd name="connsiteX2-215" fmla="*/ 2605984 w 3072804"/>
                  <a:gd name="connsiteY2-216" fmla="*/ 302791 h 302791"/>
                  <a:gd name="connsiteX3-217" fmla="*/ 0 w 3072804"/>
                  <a:gd name="connsiteY3-218" fmla="*/ 240284 h 302791"/>
                  <a:gd name="connsiteX0-219" fmla="*/ 0 w 3072804"/>
                  <a:gd name="connsiteY0-220" fmla="*/ 240284 h 302791"/>
                  <a:gd name="connsiteX1-221" fmla="*/ 2827268 w 3072804"/>
                  <a:gd name="connsiteY1-222" fmla="*/ 392 h 302791"/>
                  <a:gd name="connsiteX2-223" fmla="*/ 2605984 w 3072804"/>
                  <a:gd name="connsiteY2-224" fmla="*/ 302791 h 302791"/>
                  <a:gd name="connsiteX3-225" fmla="*/ 0 w 3072804"/>
                  <a:gd name="connsiteY3-226" fmla="*/ 240284 h 302791"/>
                  <a:gd name="connsiteX0-227" fmla="*/ 0 w 3193453"/>
                  <a:gd name="connsiteY0-228" fmla="*/ 277825 h 340332"/>
                  <a:gd name="connsiteX1-229" fmla="*/ 2827268 w 3193453"/>
                  <a:gd name="connsiteY1-230" fmla="*/ 37933 h 340332"/>
                  <a:gd name="connsiteX2-231" fmla="*/ 2605984 w 3193453"/>
                  <a:gd name="connsiteY2-232" fmla="*/ 340332 h 340332"/>
                  <a:gd name="connsiteX3-233" fmla="*/ 0 w 3193453"/>
                  <a:gd name="connsiteY3-234" fmla="*/ 277825 h 340332"/>
                  <a:gd name="connsiteX0-235" fmla="*/ 0 w 3193453"/>
                  <a:gd name="connsiteY0-236" fmla="*/ 287503 h 350010"/>
                  <a:gd name="connsiteX1-237" fmla="*/ 2827268 w 3193453"/>
                  <a:gd name="connsiteY1-238" fmla="*/ 47611 h 350010"/>
                  <a:gd name="connsiteX2-239" fmla="*/ 2605984 w 3193453"/>
                  <a:gd name="connsiteY2-240" fmla="*/ 350010 h 350010"/>
                  <a:gd name="connsiteX3-241" fmla="*/ 0 w 3193453"/>
                  <a:gd name="connsiteY3-242" fmla="*/ 287503 h 350010"/>
                  <a:gd name="connsiteX0-243" fmla="*/ 0 w 3334826"/>
                  <a:gd name="connsiteY0-244" fmla="*/ 266759 h 329266"/>
                  <a:gd name="connsiteX1-245" fmla="*/ 3021755 w 3334826"/>
                  <a:gd name="connsiteY1-246" fmla="*/ 50870 h 329266"/>
                  <a:gd name="connsiteX2-247" fmla="*/ 2605984 w 3334826"/>
                  <a:gd name="connsiteY2-248" fmla="*/ 329266 h 329266"/>
                  <a:gd name="connsiteX3-249" fmla="*/ 0 w 3334826"/>
                  <a:gd name="connsiteY3-250" fmla="*/ 266759 h 329266"/>
                  <a:gd name="connsiteX0-251" fmla="*/ 0 w 3176492"/>
                  <a:gd name="connsiteY0-252" fmla="*/ 243032 h 305539"/>
                  <a:gd name="connsiteX1-253" fmla="*/ 3021755 w 3176492"/>
                  <a:gd name="connsiteY1-254" fmla="*/ 27143 h 305539"/>
                  <a:gd name="connsiteX2-255" fmla="*/ 2605984 w 3176492"/>
                  <a:gd name="connsiteY2-256" fmla="*/ 305539 h 305539"/>
                  <a:gd name="connsiteX3-257" fmla="*/ 0 w 3176492"/>
                  <a:gd name="connsiteY3-258" fmla="*/ 243032 h 305539"/>
                  <a:gd name="connsiteX0-259" fmla="*/ 0 w 3176492"/>
                  <a:gd name="connsiteY0-260" fmla="*/ 240965 h 303472"/>
                  <a:gd name="connsiteX1-261" fmla="*/ 3021755 w 3176492"/>
                  <a:gd name="connsiteY1-262" fmla="*/ 25076 h 303472"/>
                  <a:gd name="connsiteX2-263" fmla="*/ 2605984 w 3176492"/>
                  <a:gd name="connsiteY2-264" fmla="*/ 303472 h 303472"/>
                  <a:gd name="connsiteX3-265" fmla="*/ 0 w 3176492"/>
                  <a:gd name="connsiteY3-266" fmla="*/ 240965 h 303472"/>
                  <a:gd name="connsiteX0-267" fmla="*/ 0 w 3176815"/>
                  <a:gd name="connsiteY0-268" fmla="*/ 269763 h 332270"/>
                  <a:gd name="connsiteX1-269" fmla="*/ 3021755 w 3176815"/>
                  <a:gd name="connsiteY1-270" fmla="*/ 53874 h 332270"/>
                  <a:gd name="connsiteX2-271" fmla="*/ 2605984 w 3176815"/>
                  <a:gd name="connsiteY2-272" fmla="*/ 332270 h 332270"/>
                  <a:gd name="connsiteX3-273" fmla="*/ 0 w 3176815"/>
                  <a:gd name="connsiteY3-274" fmla="*/ 269763 h 332270"/>
                  <a:gd name="connsiteX0-275" fmla="*/ 0 w 3176815"/>
                  <a:gd name="connsiteY0-276" fmla="*/ 278240 h 340747"/>
                  <a:gd name="connsiteX1-277" fmla="*/ 3021755 w 3176815"/>
                  <a:gd name="connsiteY1-278" fmla="*/ 62351 h 340747"/>
                  <a:gd name="connsiteX2-279" fmla="*/ 2605984 w 3176815"/>
                  <a:gd name="connsiteY2-280" fmla="*/ 340747 h 340747"/>
                  <a:gd name="connsiteX3-281" fmla="*/ 0 w 3176815"/>
                  <a:gd name="connsiteY3-282" fmla="*/ 278240 h 3407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176815" h="340747">
                    <a:moveTo>
                      <a:pt x="0" y="278240"/>
                    </a:moveTo>
                    <a:cubicBezTo>
                      <a:pt x="983424" y="157372"/>
                      <a:pt x="2274274" y="-124743"/>
                      <a:pt x="3021755" y="62351"/>
                    </a:cubicBezTo>
                    <a:cubicBezTo>
                      <a:pt x="3374958" y="150758"/>
                      <a:pt x="3077195" y="300765"/>
                      <a:pt x="2605984" y="340747"/>
                    </a:cubicBezTo>
                    <a:lnTo>
                      <a:pt x="0" y="27824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94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: 形状 27"/>
              <p:cNvSpPr/>
              <p:nvPr/>
            </p:nvSpPr>
            <p:spPr>
              <a:xfrm rot="19795299" flipV="1">
                <a:off x="6527609" y="3312286"/>
                <a:ext cx="1084317" cy="515916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5651"/>
                  <a:gd name="connsiteY0-158" fmla="*/ 176519 h 228046"/>
                  <a:gd name="connsiteX1-159" fmla="*/ 2241628 w 2355651"/>
                  <a:gd name="connsiteY1-160" fmla="*/ 0 h 228046"/>
                  <a:gd name="connsiteX2-161" fmla="*/ 2355651 w 2355651"/>
                  <a:gd name="connsiteY2-162" fmla="*/ 114023 h 228046"/>
                  <a:gd name="connsiteX3-163" fmla="*/ 2355650 w 2355651"/>
                  <a:gd name="connsiteY3-164" fmla="*/ 114023 h 228046"/>
                  <a:gd name="connsiteX4-165" fmla="*/ 2241627 w 2355651"/>
                  <a:gd name="connsiteY4-166" fmla="*/ 228046 h 228046"/>
                  <a:gd name="connsiteX5-167" fmla="*/ 0 w 2355651"/>
                  <a:gd name="connsiteY5-168" fmla="*/ 176519 h 228046"/>
                  <a:gd name="connsiteX0-169" fmla="*/ 0 w 2720008"/>
                  <a:gd name="connsiteY0-170" fmla="*/ 165539 h 228046"/>
                  <a:gd name="connsiteX1-171" fmla="*/ 2605985 w 2720008"/>
                  <a:gd name="connsiteY1-172" fmla="*/ 0 h 228046"/>
                  <a:gd name="connsiteX2-173" fmla="*/ 2720008 w 2720008"/>
                  <a:gd name="connsiteY2-174" fmla="*/ 114023 h 228046"/>
                  <a:gd name="connsiteX3-175" fmla="*/ 2720007 w 2720008"/>
                  <a:gd name="connsiteY3-176" fmla="*/ 114023 h 228046"/>
                  <a:gd name="connsiteX4-177" fmla="*/ 2605984 w 2720008"/>
                  <a:gd name="connsiteY4-178" fmla="*/ 228046 h 228046"/>
                  <a:gd name="connsiteX5-179" fmla="*/ 0 w 2720008"/>
                  <a:gd name="connsiteY5-180" fmla="*/ 165539 h 228046"/>
                  <a:gd name="connsiteX0-181" fmla="*/ 0 w 2841245"/>
                  <a:gd name="connsiteY0-182" fmla="*/ 239892 h 302399"/>
                  <a:gd name="connsiteX1-183" fmla="*/ 2827268 w 2841245"/>
                  <a:gd name="connsiteY1-184" fmla="*/ 0 h 302399"/>
                  <a:gd name="connsiteX2-185" fmla="*/ 2720008 w 2841245"/>
                  <a:gd name="connsiteY2-186" fmla="*/ 188376 h 302399"/>
                  <a:gd name="connsiteX3-187" fmla="*/ 2720007 w 2841245"/>
                  <a:gd name="connsiteY3-188" fmla="*/ 188376 h 302399"/>
                  <a:gd name="connsiteX4-189" fmla="*/ 2605984 w 2841245"/>
                  <a:gd name="connsiteY4-190" fmla="*/ 302399 h 302399"/>
                  <a:gd name="connsiteX5-191" fmla="*/ 0 w 2841245"/>
                  <a:gd name="connsiteY5-192" fmla="*/ 239892 h 302399"/>
                  <a:gd name="connsiteX0-193" fmla="*/ 0 w 2841245"/>
                  <a:gd name="connsiteY0-194" fmla="*/ 239892 h 302399"/>
                  <a:gd name="connsiteX1-195" fmla="*/ 2827268 w 2841245"/>
                  <a:gd name="connsiteY1-196" fmla="*/ 0 h 302399"/>
                  <a:gd name="connsiteX2-197" fmla="*/ 2720008 w 2841245"/>
                  <a:gd name="connsiteY2-198" fmla="*/ 188376 h 302399"/>
                  <a:gd name="connsiteX3-199" fmla="*/ 2605984 w 2841245"/>
                  <a:gd name="connsiteY3-200" fmla="*/ 302399 h 302399"/>
                  <a:gd name="connsiteX4-201" fmla="*/ 0 w 2841245"/>
                  <a:gd name="connsiteY4-202" fmla="*/ 239892 h 302399"/>
                  <a:gd name="connsiteX0-203" fmla="*/ 0 w 3072804"/>
                  <a:gd name="connsiteY0-204" fmla="*/ 239892 h 302399"/>
                  <a:gd name="connsiteX1-205" fmla="*/ 2827268 w 3072804"/>
                  <a:gd name="connsiteY1-206" fmla="*/ 0 h 302399"/>
                  <a:gd name="connsiteX2-207" fmla="*/ 2605984 w 3072804"/>
                  <a:gd name="connsiteY2-208" fmla="*/ 302399 h 302399"/>
                  <a:gd name="connsiteX3-209" fmla="*/ 0 w 3072804"/>
                  <a:gd name="connsiteY3-210" fmla="*/ 239892 h 302399"/>
                  <a:gd name="connsiteX0-211" fmla="*/ 0 w 3072804"/>
                  <a:gd name="connsiteY0-212" fmla="*/ 240284 h 302791"/>
                  <a:gd name="connsiteX1-213" fmla="*/ 2827268 w 3072804"/>
                  <a:gd name="connsiteY1-214" fmla="*/ 392 h 302791"/>
                  <a:gd name="connsiteX2-215" fmla="*/ 2605984 w 3072804"/>
                  <a:gd name="connsiteY2-216" fmla="*/ 302791 h 302791"/>
                  <a:gd name="connsiteX3-217" fmla="*/ 0 w 3072804"/>
                  <a:gd name="connsiteY3-218" fmla="*/ 240284 h 302791"/>
                  <a:gd name="connsiteX0-219" fmla="*/ 0 w 3072804"/>
                  <a:gd name="connsiteY0-220" fmla="*/ 240284 h 302791"/>
                  <a:gd name="connsiteX1-221" fmla="*/ 2827268 w 3072804"/>
                  <a:gd name="connsiteY1-222" fmla="*/ 392 h 302791"/>
                  <a:gd name="connsiteX2-223" fmla="*/ 2605984 w 3072804"/>
                  <a:gd name="connsiteY2-224" fmla="*/ 302791 h 302791"/>
                  <a:gd name="connsiteX3-225" fmla="*/ 0 w 3072804"/>
                  <a:gd name="connsiteY3-226" fmla="*/ 240284 h 302791"/>
                  <a:gd name="connsiteX0-227" fmla="*/ 0 w 3193453"/>
                  <a:gd name="connsiteY0-228" fmla="*/ 277825 h 340332"/>
                  <a:gd name="connsiteX1-229" fmla="*/ 2827268 w 3193453"/>
                  <a:gd name="connsiteY1-230" fmla="*/ 37933 h 340332"/>
                  <a:gd name="connsiteX2-231" fmla="*/ 2605984 w 3193453"/>
                  <a:gd name="connsiteY2-232" fmla="*/ 340332 h 340332"/>
                  <a:gd name="connsiteX3-233" fmla="*/ 0 w 3193453"/>
                  <a:gd name="connsiteY3-234" fmla="*/ 277825 h 340332"/>
                  <a:gd name="connsiteX0-235" fmla="*/ 0 w 3193453"/>
                  <a:gd name="connsiteY0-236" fmla="*/ 287503 h 350010"/>
                  <a:gd name="connsiteX1-237" fmla="*/ 2827268 w 3193453"/>
                  <a:gd name="connsiteY1-238" fmla="*/ 47611 h 350010"/>
                  <a:gd name="connsiteX2-239" fmla="*/ 2605984 w 3193453"/>
                  <a:gd name="connsiteY2-240" fmla="*/ 350010 h 350010"/>
                  <a:gd name="connsiteX3-241" fmla="*/ 0 w 3193453"/>
                  <a:gd name="connsiteY3-242" fmla="*/ 287503 h 350010"/>
                  <a:gd name="connsiteX0-243" fmla="*/ 0 w 3334826"/>
                  <a:gd name="connsiteY0-244" fmla="*/ 266759 h 329266"/>
                  <a:gd name="connsiteX1-245" fmla="*/ 3021755 w 3334826"/>
                  <a:gd name="connsiteY1-246" fmla="*/ 50870 h 329266"/>
                  <a:gd name="connsiteX2-247" fmla="*/ 2605984 w 3334826"/>
                  <a:gd name="connsiteY2-248" fmla="*/ 329266 h 329266"/>
                  <a:gd name="connsiteX3-249" fmla="*/ 0 w 3334826"/>
                  <a:gd name="connsiteY3-250" fmla="*/ 266759 h 329266"/>
                  <a:gd name="connsiteX0-251" fmla="*/ 0 w 3176492"/>
                  <a:gd name="connsiteY0-252" fmla="*/ 243032 h 305539"/>
                  <a:gd name="connsiteX1-253" fmla="*/ 3021755 w 3176492"/>
                  <a:gd name="connsiteY1-254" fmla="*/ 27143 h 305539"/>
                  <a:gd name="connsiteX2-255" fmla="*/ 2605984 w 3176492"/>
                  <a:gd name="connsiteY2-256" fmla="*/ 305539 h 305539"/>
                  <a:gd name="connsiteX3-257" fmla="*/ 0 w 3176492"/>
                  <a:gd name="connsiteY3-258" fmla="*/ 243032 h 305539"/>
                  <a:gd name="connsiteX0-259" fmla="*/ 0 w 3176492"/>
                  <a:gd name="connsiteY0-260" fmla="*/ 240965 h 303472"/>
                  <a:gd name="connsiteX1-261" fmla="*/ 3021755 w 3176492"/>
                  <a:gd name="connsiteY1-262" fmla="*/ 25076 h 303472"/>
                  <a:gd name="connsiteX2-263" fmla="*/ 2605984 w 3176492"/>
                  <a:gd name="connsiteY2-264" fmla="*/ 303472 h 303472"/>
                  <a:gd name="connsiteX3-265" fmla="*/ 0 w 3176492"/>
                  <a:gd name="connsiteY3-266" fmla="*/ 240965 h 303472"/>
                  <a:gd name="connsiteX0-267" fmla="*/ 0 w 3176815"/>
                  <a:gd name="connsiteY0-268" fmla="*/ 269763 h 332270"/>
                  <a:gd name="connsiteX1-269" fmla="*/ 3021755 w 3176815"/>
                  <a:gd name="connsiteY1-270" fmla="*/ 53874 h 332270"/>
                  <a:gd name="connsiteX2-271" fmla="*/ 2605984 w 3176815"/>
                  <a:gd name="connsiteY2-272" fmla="*/ 332270 h 332270"/>
                  <a:gd name="connsiteX3-273" fmla="*/ 0 w 3176815"/>
                  <a:gd name="connsiteY3-274" fmla="*/ 269763 h 332270"/>
                  <a:gd name="connsiteX0-275" fmla="*/ 0 w 3176815"/>
                  <a:gd name="connsiteY0-276" fmla="*/ 278240 h 340747"/>
                  <a:gd name="connsiteX1-277" fmla="*/ 3021755 w 3176815"/>
                  <a:gd name="connsiteY1-278" fmla="*/ 62351 h 340747"/>
                  <a:gd name="connsiteX2-279" fmla="*/ 2605984 w 3176815"/>
                  <a:gd name="connsiteY2-280" fmla="*/ 340747 h 340747"/>
                  <a:gd name="connsiteX3-281" fmla="*/ 0 w 3176815"/>
                  <a:gd name="connsiteY3-282" fmla="*/ 278240 h 3407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176815" h="340747">
                    <a:moveTo>
                      <a:pt x="0" y="278240"/>
                    </a:moveTo>
                    <a:cubicBezTo>
                      <a:pt x="983424" y="157372"/>
                      <a:pt x="2274274" y="-124743"/>
                      <a:pt x="3021755" y="62351"/>
                    </a:cubicBezTo>
                    <a:cubicBezTo>
                      <a:pt x="3374958" y="150758"/>
                      <a:pt x="3077195" y="300765"/>
                      <a:pt x="2605984" y="340747"/>
                    </a:cubicBezTo>
                    <a:lnTo>
                      <a:pt x="0" y="278240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94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 rot="8538102" flipH="1" flipV="1">
                <a:off x="6338342" y="3111086"/>
                <a:ext cx="1047490" cy="293919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5651"/>
                  <a:gd name="connsiteY0-158" fmla="*/ 176519 h 228046"/>
                  <a:gd name="connsiteX1-159" fmla="*/ 2241628 w 2355651"/>
                  <a:gd name="connsiteY1-160" fmla="*/ 0 h 228046"/>
                  <a:gd name="connsiteX2-161" fmla="*/ 2355651 w 2355651"/>
                  <a:gd name="connsiteY2-162" fmla="*/ 114023 h 228046"/>
                  <a:gd name="connsiteX3-163" fmla="*/ 2355650 w 2355651"/>
                  <a:gd name="connsiteY3-164" fmla="*/ 114023 h 228046"/>
                  <a:gd name="connsiteX4-165" fmla="*/ 2241627 w 2355651"/>
                  <a:gd name="connsiteY4-166" fmla="*/ 228046 h 228046"/>
                  <a:gd name="connsiteX5-167" fmla="*/ 0 w 2355651"/>
                  <a:gd name="connsiteY5-168" fmla="*/ 176519 h 228046"/>
                  <a:gd name="connsiteX0-169" fmla="*/ 0 w 2720008"/>
                  <a:gd name="connsiteY0-170" fmla="*/ 165539 h 228046"/>
                  <a:gd name="connsiteX1-171" fmla="*/ 2605985 w 2720008"/>
                  <a:gd name="connsiteY1-172" fmla="*/ 0 h 228046"/>
                  <a:gd name="connsiteX2-173" fmla="*/ 2720008 w 2720008"/>
                  <a:gd name="connsiteY2-174" fmla="*/ 114023 h 228046"/>
                  <a:gd name="connsiteX3-175" fmla="*/ 2720007 w 2720008"/>
                  <a:gd name="connsiteY3-176" fmla="*/ 114023 h 228046"/>
                  <a:gd name="connsiteX4-177" fmla="*/ 2605984 w 2720008"/>
                  <a:gd name="connsiteY4-178" fmla="*/ 228046 h 228046"/>
                  <a:gd name="connsiteX5-179" fmla="*/ 0 w 2720008"/>
                  <a:gd name="connsiteY5-180" fmla="*/ 165539 h 228046"/>
                  <a:gd name="connsiteX0-181" fmla="*/ 0 w 2841245"/>
                  <a:gd name="connsiteY0-182" fmla="*/ 239892 h 302399"/>
                  <a:gd name="connsiteX1-183" fmla="*/ 2827268 w 2841245"/>
                  <a:gd name="connsiteY1-184" fmla="*/ 0 h 302399"/>
                  <a:gd name="connsiteX2-185" fmla="*/ 2720008 w 2841245"/>
                  <a:gd name="connsiteY2-186" fmla="*/ 188376 h 302399"/>
                  <a:gd name="connsiteX3-187" fmla="*/ 2720007 w 2841245"/>
                  <a:gd name="connsiteY3-188" fmla="*/ 188376 h 302399"/>
                  <a:gd name="connsiteX4-189" fmla="*/ 2605984 w 2841245"/>
                  <a:gd name="connsiteY4-190" fmla="*/ 302399 h 302399"/>
                  <a:gd name="connsiteX5-191" fmla="*/ 0 w 2841245"/>
                  <a:gd name="connsiteY5-192" fmla="*/ 239892 h 302399"/>
                  <a:gd name="connsiteX0-193" fmla="*/ 0 w 2841245"/>
                  <a:gd name="connsiteY0-194" fmla="*/ 239892 h 302399"/>
                  <a:gd name="connsiteX1-195" fmla="*/ 2827268 w 2841245"/>
                  <a:gd name="connsiteY1-196" fmla="*/ 0 h 302399"/>
                  <a:gd name="connsiteX2-197" fmla="*/ 2720008 w 2841245"/>
                  <a:gd name="connsiteY2-198" fmla="*/ 188376 h 302399"/>
                  <a:gd name="connsiteX3-199" fmla="*/ 2605984 w 2841245"/>
                  <a:gd name="connsiteY3-200" fmla="*/ 302399 h 302399"/>
                  <a:gd name="connsiteX4-201" fmla="*/ 0 w 2841245"/>
                  <a:gd name="connsiteY4-202" fmla="*/ 239892 h 302399"/>
                  <a:gd name="connsiteX0-203" fmla="*/ 0 w 3072804"/>
                  <a:gd name="connsiteY0-204" fmla="*/ 239892 h 302399"/>
                  <a:gd name="connsiteX1-205" fmla="*/ 2827268 w 3072804"/>
                  <a:gd name="connsiteY1-206" fmla="*/ 0 h 302399"/>
                  <a:gd name="connsiteX2-207" fmla="*/ 2605984 w 3072804"/>
                  <a:gd name="connsiteY2-208" fmla="*/ 302399 h 302399"/>
                  <a:gd name="connsiteX3-209" fmla="*/ 0 w 3072804"/>
                  <a:gd name="connsiteY3-210" fmla="*/ 239892 h 302399"/>
                  <a:gd name="connsiteX0-211" fmla="*/ 0 w 3072804"/>
                  <a:gd name="connsiteY0-212" fmla="*/ 240284 h 302791"/>
                  <a:gd name="connsiteX1-213" fmla="*/ 2827268 w 3072804"/>
                  <a:gd name="connsiteY1-214" fmla="*/ 392 h 302791"/>
                  <a:gd name="connsiteX2-215" fmla="*/ 2605984 w 3072804"/>
                  <a:gd name="connsiteY2-216" fmla="*/ 302791 h 302791"/>
                  <a:gd name="connsiteX3-217" fmla="*/ 0 w 3072804"/>
                  <a:gd name="connsiteY3-218" fmla="*/ 240284 h 302791"/>
                  <a:gd name="connsiteX0-219" fmla="*/ 0 w 3072804"/>
                  <a:gd name="connsiteY0-220" fmla="*/ 240284 h 302791"/>
                  <a:gd name="connsiteX1-221" fmla="*/ 2827268 w 3072804"/>
                  <a:gd name="connsiteY1-222" fmla="*/ 392 h 302791"/>
                  <a:gd name="connsiteX2-223" fmla="*/ 2605984 w 3072804"/>
                  <a:gd name="connsiteY2-224" fmla="*/ 302791 h 302791"/>
                  <a:gd name="connsiteX3-225" fmla="*/ 0 w 3072804"/>
                  <a:gd name="connsiteY3-226" fmla="*/ 240284 h 302791"/>
                  <a:gd name="connsiteX0-227" fmla="*/ 0 w 3193453"/>
                  <a:gd name="connsiteY0-228" fmla="*/ 277825 h 340332"/>
                  <a:gd name="connsiteX1-229" fmla="*/ 2827268 w 3193453"/>
                  <a:gd name="connsiteY1-230" fmla="*/ 37933 h 340332"/>
                  <a:gd name="connsiteX2-231" fmla="*/ 2605984 w 3193453"/>
                  <a:gd name="connsiteY2-232" fmla="*/ 340332 h 340332"/>
                  <a:gd name="connsiteX3-233" fmla="*/ 0 w 3193453"/>
                  <a:gd name="connsiteY3-234" fmla="*/ 277825 h 340332"/>
                  <a:gd name="connsiteX0-235" fmla="*/ 0 w 3193453"/>
                  <a:gd name="connsiteY0-236" fmla="*/ 287503 h 350010"/>
                  <a:gd name="connsiteX1-237" fmla="*/ 2827268 w 3193453"/>
                  <a:gd name="connsiteY1-238" fmla="*/ 47611 h 350010"/>
                  <a:gd name="connsiteX2-239" fmla="*/ 2605984 w 3193453"/>
                  <a:gd name="connsiteY2-240" fmla="*/ 350010 h 350010"/>
                  <a:gd name="connsiteX3-241" fmla="*/ 0 w 3193453"/>
                  <a:gd name="connsiteY3-242" fmla="*/ 287503 h 350010"/>
                  <a:gd name="connsiteX0-243" fmla="*/ 0 w 3334826"/>
                  <a:gd name="connsiteY0-244" fmla="*/ 266759 h 329266"/>
                  <a:gd name="connsiteX1-245" fmla="*/ 3021755 w 3334826"/>
                  <a:gd name="connsiteY1-246" fmla="*/ 50870 h 329266"/>
                  <a:gd name="connsiteX2-247" fmla="*/ 2605984 w 3334826"/>
                  <a:gd name="connsiteY2-248" fmla="*/ 329266 h 329266"/>
                  <a:gd name="connsiteX3-249" fmla="*/ 0 w 3334826"/>
                  <a:gd name="connsiteY3-250" fmla="*/ 266759 h 329266"/>
                  <a:gd name="connsiteX0-251" fmla="*/ 0 w 3176492"/>
                  <a:gd name="connsiteY0-252" fmla="*/ 243032 h 305539"/>
                  <a:gd name="connsiteX1-253" fmla="*/ 3021755 w 3176492"/>
                  <a:gd name="connsiteY1-254" fmla="*/ 27143 h 305539"/>
                  <a:gd name="connsiteX2-255" fmla="*/ 2605984 w 3176492"/>
                  <a:gd name="connsiteY2-256" fmla="*/ 305539 h 305539"/>
                  <a:gd name="connsiteX3-257" fmla="*/ 0 w 3176492"/>
                  <a:gd name="connsiteY3-258" fmla="*/ 243032 h 305539"/>
                  <a:gd name="connsiteX0-259" fmla="*/ 0 w 3176492"/>
                  <a:gd name="connsiteY0-260" fmla="*/ 240965 h 303472"/>
                  <a:gd name="connsiteX1-261" fmla="*/ 3021755 w 3176492"/>
                  <a:gd name="connsiteY1-262" fmla="*/ 25076 h 303472"/>
                  <a:gd name="connsiteX2-263" fmla="*/ 2605984 w 3176492"/>
                  <a:gd name="connsiteY2-264" fmla="*/ 303472 h 303472"/>
                  <a:gd name="connsiteX3-265" fmla="*/ 0 w 3176492"/>
                  <a:gd name="connsiteY3-266" fmla="*/ 240965 h 303472"/>
                  <a:gd name="connsiteX0-267" fmla="*/ 0 w 3176815"/>
                  <a:gd name="connsiteY0-268" fmla="*/ 269763 h 332270"/>
                  <a:gd name="connsiteX1-269" fmla="*/ 3021755 w 3176815"/>
                  <a:gd name="connsiteY1-270" fmla="*/ 53874 h 332270"/>
                  <a:gd name="connsiteX2-271" fmla="*/ 2605984 w 3176815"/>
                  <a:gd name="connsiteY2-272" fmla="*/ 332270 h 332270"/>
                  <a:gd name="connsiteX3-273" fmla="*/ 0 w 3176815"/>
                  <a:gd name="connsiteY3-274" fmla="*/ 269763 h 332270"/>
                  <a:gd name="connsiteX0-275" fmla="*/ 0 w 3176815"/>
                  <a:gd name="connsiteY0-276" fmla="*/ 278240 h 340747"/>
                  <a:gd name="connsiteX1-277" fmla="*/ 3021755 w 3176815"/>
                  <a:gd name="connsiteY1-278" fmla="*/ 62351 h 340747"/>
                  <a:gd name="connsiteX2-279" fmla="*/ 2605984 w 3176815"/>
                  <a:gd name="connsiteY2-280" fmla="*/ 340747 h 340747"/>
                  <a:gd name="connsiteX3-281" fmla="*/ 0 w 3176815"/>
                  <a:gd name="connsiteY3-282" fmla="*/ 278240 h 340747"/>
                  <a:gd name="connsiteX0-283" fmla="*/ 0 w 3197439"/>
                  <a:gd name="connsiteY0-284" fmla="*/ 216609 h 279464"/>
                  <a:gd name="connsiteX1-285" fmla="*/ 3021755 w 3197439"/>
                  <a:gd name="connsiteY1-286" fmla="*/ 720 h 279464"/>
                  <a:gd name="connsiteX2-287" fmla="*/ 2553237 w 3197439"/>
                  <a:gd name="connsiteY2-288" fmla="*/ 279464 h 279464"/>
                  <a:gd name="connsiteX3-289" fmla="*/ 0 w 3197439"/>
                  <a:gd name="connsiteY3-290" fmla="*/ 216609 h 279464"/>
                  <a:gd name="connsiteX0-291" fmla="*/ 0 w 2987344"/>
                  <a:gd name="connsiteY0-292" fmla="*/ 90263 h 153118"/>
                  <a:gd name="connsiteX1-293" fmla="*/ 2729473 w 2987344"/>
                  <a:gd name="connsiteY1-294" fmla="*/ 11674 h 153118"/>
                  <a:gd name="connsiteX2-295" fmla="*/ 2553237 w 2987344"/>
                  <a:gd name="connsiteY2-296" fmla="*/ 153118 h 153118"/>
                  <a:gd name="connsiteX3-297" fmla="*/ 0 w 2987344"/>
                  <a:gd name="connsiteY3-298" fmla="*/ 90263 h 153118"/>
                  <a:gd name="connsiteX0-299" fmla="*/ 0 w 3119645"/>
                  <a:gd name="connsiteY0-300" fmla="*/ 99218 h 147868"/>
                  <a:gd name="connsiteX1-301" fmla="*/ 2852998 w 3119645"/>
                  <a:gd name="connsiteY1-302" fmla="*/ 6424 h 147868"/>
                  <a:gd name="connsiteX2-303" fmla="*/ 2676762 w 3119645"/>
                  <a:gd name="connsiteY2-304" fmla="*/ 147868 h 147868"/>
                  <a:gd name="connsiteX3-305" fmla="*/ 0 w 3119645"/>
                  <a:gd name="connsiteY3-306" fmla="*/ 99218 h 147868"/>
                  <a:gd name="connsiteX0-307" fmla="*/ 0 w 3119645"/>
                  <a:gd name="connsiteY0-308" fmla="*/ 99218 h 147868"/>
                  <a:gd name="connsiteX1-309" fmla="*/ 2852998 w 3119645"/>
                  <a:gd name="connsiteY1-310" fmla="*/ 6424 h 147868"/>
                  <a:gd name="connsiteX2-311" fmla="*/ 2676762 w 3119645"/>
                  <a:gd name="connsiteY2-312" fmla="*/ 147868 h 147868"/>
                  <a:gd name="connsiteX3-313" fmla="*/ 0 w 3119645"/>
                  <a:gd name="connsiteY3-314" fmla="*/ 99218 h 147868"/>
                  <a:gd name="connsiteX0-315" fmla="*/ 0 w 3088045"/>
                  <a:gd name="connsiteY0-316" fmla="*/ 115294 h 163944"/>
                  <a:gd name="connsiteX1-317" fmla="*/ 2852998 w 3088045"/>
                  <a:gd name="connsiteY1-318" fmla="*/ 22500 h 163944"/>
                  <a:gd name="connsiteX2-319" fmla="*/ 2676762 w 3088045"/>
                  <a:gd name="connsiteY2-320" fmla="*/ 163944 h 163944"/>
                  <a:gd name="connsiteX3-321" fmla="*/ 0 w 3088045"/>
                  <a:gd name="connsiteY3-322" fmla="*/ 115294 h 163944"/>
                  <a:gd name="connsiteX0-323" fmla="*/ 0 w 3112374"/>
                  <a:gd name="connsiteY0-324" fmla="*/ 120017 h 168667"/>
                  <a:gd name="connsiteX1-325" fmla="*/ 2891783 w 3112374"/>
                  <a:gd name="connsiteY1-326" fmla="*/ 21016 h 168667"/>
                  <a:gd name="connsiteX2-327" fmla="*/ 2676762 w 3112374"/>
                  <a:gd name="connsiteY2-328" fmla="*/ 168667 h 168667"/>
                  <a:gd name="connsiteX3-329" fmla="*/ 0 w 3112374"/>
                  <a:gd name="connsiteY3-330" fmla="*/ 120017 h 168667"/>
                  <a:gd name="connsiteX0-331" fmla="*/ 0 w 3113205"/>
                  <a:gd name="connsiteY0-332" fmla="*/ 126601 h 175251"/>
                  <a:gd name="connsiteX1-333" fmla="*/ 2891783 w 3113205"/>
                  <a:gd name="connsiteY1-334" fmla="*/ 27600 h 175251"/>
                  <a:gd name="connsiteX2-335" fmla="*/ 2676762 w 3113205"/>
                  <a:gd name="connsiteY2-336" fmla="*/ 175251 h 175251"/>
                  <a:gd name="connsiteX3-337" fmla="*/ 0 w 3113205"/>
                  <a:gd name="connsiteY3-338" fmla="*/ 126601 h 175251"/>
                  <a:gd name="connsiteX0-339" fmla="*/ 0 w 3192406"/>
                  <a:gd name="connsiteY0-340" fmla="*/ 108781 h 157431"/>
                  <a:gd name="connsiteX1-341" fmla="*/ 3007149 w 3192406"/>
                  <a:gd name="connsiteY1-342" fmla="*/ 34306 h 157431"/>
                  <a:gd name="connsiteX2-343" fmla="*/ 2676762 w 3192406"/>
                  <a:gd name="connsiteY2-344" fmla="*/ 157431 h 157431"/>
                  <a:gd name="connsiteX3-345" fmla="*/ 0 w 3192406"/>
                  <a:gd name="connsiteY3-346" fmla="*/ 108781 h 157431"/>
                  <a:gd name="connsiteX0-347" fmla="*/ 0 w 3163370"/>
                  <a:gd name="connsiteY0-348" fmla="*/ 114829 h 163479"/>
                  <a:gd name="connsiteX1-349" fmla="*/ 2966432 w 3163370"/>
                  <a:gd name="connsiteY1-350" fmla="*/ 31698 h 163479"/>
                  <a:gd name="connsiteX2-351" fmla="*/ 2676762 w 3163370"/>
                  <a:gd name="connsiteY2-352" fmla="*/ 163479 h 163479"/>
                  <a:gd name="connsiteX3-353" fmla="*/ 0 w 3163370"/>
                  <a:gd name="connsiteY3-354" fmla="*/ 114829 h 163479"/>
                  <a:gd name="connsiteX0-355" fmla="*/ 0 w 3089751"/>
                  <a:gd name="connsiteY0-356" fmla="*/ 129839 h 178489"/>
                  <a:gd name="connsiteX1-357" fmla="*/ 2966432 w 3089751"/>
                  <a:gd name="connsiteY1-358" fmla="*/ 46708 h 178489"/>
                  <a:gd name="connsiteX2-359" fmla="*/ 2676762 w 3089751"/>
                  <a:gd name="connsiteY2-360" fmla="*/ 178489 h 178489"/>
                  <a:gd name="connsiteX3-361" fmla="*/ 0 w 3089751"/>
                  <a:gd name="connsiteY3-362" fmla="*/ 129839 h 178489"/>
                  <a:gd name="connsiteX0-363" fmla="*/ 0 w 3089751"/>
                  <a:gd name="connsiteY0-364" fmla="*/ 150843 h 199493"/>
                  <a:gd name="connsiteX1-365" fmla="*/ 2966432 w 3089751"/>
                  <a:gd name="connsiteY1-366" fmla="*/ 67712 h 199493"/>
                  <a:gd name="connsiteX2-367" fmla="*/ 2676762 w 3089751"/>
                  <a:gd name="connsiteY2-368" fmla="*/ 199493 h 199493"/>
                  <a:gd name="connsiteX3-369" fmla="*/ 0 w 3089751"/>
                  <a:gd name="connsiteY3-370" fmla="*/ 150843 h 199493"/>
                  <a:gd name="connsiteX0-371" fmla="*/ 0 w 3089751"/>
                  <a:gd name="connsiteY0-372" fmla="*/ 156747 h 205397"/>
                  <a:gd name="connsiteX1-373" fmla="*/ 2966432 w 3089751"/>
                  <a:gd name="connsiteY1-374" fmla="*/ 73616 h 205397"/>
                  <a:gd name="connsiteX2-375" fmla="*/ 2676762 w 3089751"/>
                  <a:gd name="connsiteY2-376" fmla="*/ 205397 h 205397"/>
                  <a:gd name="connsiteX3-377" fmla="*/ 0 w 3089751"/>
                  <a:gd name="connsiteY3-378" fmla="*/ 156747 h 205397"/>
                  <a:gd name="connsiteX0-379" fmla="*/ 0 w 3089751"/>
                  <a:gd name="connsiteY0-380" fmla="*/ 156747 h 205397"/>
                  <a:gd name="connsiteX1-381" fmla="*/ 2966432 w 3089751"/>
                  <a:gd name="connsiteY1-382" fmla="*/ 73616 h 205397"/>
                  <a:gd name="connsiteX2-383" fmla="*/ 2676762 w 3089751"/>
                  <a:gd name="connsiteY2-384" fmla="*/ 205397 h 205397"/>
                  <a:gd name="connsiteX3-385" fmla="*/ 0 w 3089751"/>
                  <a:gd name="connsiteY3-386" fmla="*/ 156747 h 205397"/>
                  <a:gd name="connsiteX0-387" fmla="*/ 0 w 3052522"/>
                  <a:gd name="connsiteY0-388" fmla="*/ 145792 h 194442"/>
                  <a:gd name="connsiteX1-389" fmla="*/ 2966432 w 3052522"/>
                  <a:gd name="connsiteY1-390" fmla="*/ 62661 h 194442"/>
                  <a:gd name="connsiteX2-391" fmla="*/ 2676762 w 3052522"/>
                  <a:gd name="connsiteY2-392" fmla="*/ 194442 h 194442"/>
                  <a:gd name="connsiteX3-393" fmla="*/ 0 w 3052522"/>
                  <a:gd name="connsiteY3-394" fmla="*/ 145792 h 194442"/>
                  <a:gd name="connsiteX0-395" fmla="*/ 0 w 3025531"/>
                  <a:gd name="connsiteY0-396" fmla="*/ 142730 h 191380"/>
                  <a:gd name="connsiteX1-397" fmla="*/ 2966432 w 3025531"/>
                  <a:gd name="connsiteY1-398" fmla="*/ 59599 h 191380"/>
                  <a:gd name="connsiteX2-399" fmla="*/ 2676762 w 3025531"/>
                  <a:gd name="connsiteY2-400" fmla="*/ 191380 h 191380"/>
                  <a:gd name="connsiteX3-401" fmla="*/ 0 w 3025531"/>
                  <a:gd name="connsiteY3-402" fmla="*/ 142730 h 19138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025531" h="191380">
                    <a:moveTo>
                      <a:pt x="0" y="142730"/>
                    </a:moveTo>
                    <a:cubicBezTo>
                      <a:pt x="796016" y="86074"/>
                      <a:pt x="2546667" y="-91706"/>
                      <a:pt x="2966432" y="59599"/>
                    </a:cubicBezTo>
                    <a:cubicBezTo>
                      <a:pt x="3024928" y="80684"/>
                      <a:pt x="3147973" y="151398"/>
                      <a:pt x="2676762" y="191380"/>
                    </a:cubicBezTo>
                    <a:lnTo>
                      <a:pt x="0" y="142730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: 形状 29"/>
              <p:cNvSpPr/>
              <p:nvPr/>
            </p:nvSpPr>
            <p:spPr>
              <a:xfrm rot="19541401" flipH="1">
                <a:off x="4476041" y="4121049"/>
                <a:ext cx="2644881" cy="60908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0 w 2349743"/>
                  <a:gd name="connsiteY0-106" fmla="*/ 151274 h 228046"/>
                  <a:gd name="connsiteX1-107" fmla="*/ 2235720 w 2349743"/>
                  <a:gd name="connsiteY1-108" fmla="*/ 0 h 228046"/>
                  <a:gd name="connsiteX2-109" fmla="*/ 2349743 w 2349743"/>
                  <a:gd name="connsiteY2-110" fmla="*/ 114023 h 228046"/>
                  <a:gd name="connsiteX3-111" fmla="*/ 2349742 w 2349743"/>
                  <a:gd name="connsiteY3-112" fmla="*/ 114023 h 228046"/>
                  <a:gd name="connsiteX4-113" fmla="*/ 2235719 w 2349743"/>
                  <a:gd name="connsiteY4-114" fmla="*/ 228046 h 228046"/>
                  <a:gd name="connsiteX5-115" fmla="*/ 0 w 2349743"/>
                  <a:gd name="connsiteY5-116" fmla="*/ 151274 h 228046"/>
                  <a:gd name="connsiteX0-117" fmla="*/ 0 w 2349743"/>
                  <a:gd name="connsiteY0-118" fmla="*/ 151274 h 228046"/>
                  <a:gd name="connsiteX1-119" fmla="*/ 2235720 w 2349743"/>
                  <a:gd name="connsiteY1-120" fmla="*/ 0 h 228046"/>
                  <a:gd name="connsiteX2-121" fmla="*/ 2349743 w 2349743"/>
                  <a:gd name="connsiteY2-122" fmla="*/ 114023 h 228046"/>
                  <a:gd name="connsiteX3-123" fmla="*/ 2349742 w 2349743"/>
                  <a:gd name="connsiteY3-124" fmla="*/ 114023 h 228046"/>
                  <a:gd name="connsiteX4-125" fmla="*/ 2235719 w 2349743"/>
                  <a:gd name="connsiteY4-126" fmla="*/ 228046 h 228046"/>
                  <a:gd name="connsiteX5-127" fmla="*/ 0 w 2349743"/>
                  <a:gd name="connsiteY5-128" fmla="*/ 151274 h 228046"/>
                  <a:gd name="connsiteX0-129" fmla="*/ 0 w 2349743"/>
                  <a:gd name="connsiteY0-130" fmla="*/ 151274 h 228046"/>
                  <a:gd name="connsiteX1-131" fmla="*/ 2235720 w 2349743"/>
                  <a:gd name="connsiteY1-132" fmla="*/ 0 h 228046"/>
                  <a:gd name="connsiteX2-133" fmla="*/ 2349743 w 2349743"/>
                  <a:gd name="connsiteY2-134" fmla="*/ 114023 h 228046"/>
                  <a:gd name="connsiteX3-135" fmla="*/ 2349742 w 2349743"/>
                  <a:gd name="connsiteY3-136" fmla="*/ 114023 h 228046"/>
                  <a:gd name="connsiteX4-137" fmla="*/ 2235719 w 2349743"/>
                  <a:gd name="connsiteY4-138" fmla="*/ 228046 h 228046"/>
                  <a:gd name="connsiteX5-139" fmla="*/ 169080 w 2349743"/>
                  <a:gd name="connsiteY5-140" fmla="*/ 159781 h 228046"/>
                  <a:gd name="connsiteX6-141" fmla="*/ 0 w 2349743"/>
                  <a:gd name="connsiteY6-142" fmla="*/ 151274 h 228046"/>
                  <a:gd name="connsiteX0-143" fmla="*/ 5908 w 2355651"/>
                  <a:gd name="connsiteY0-144" fmla="*/ 151274 h 228046"/>
                  <a:gd name="connsiteX1-145" fmla="*/ 2241628 w 2355651"/>
                  <a:gd name="connsiteY1-146" fmla="*/ 0 h 228046"/>
                  <a:gd name="connsiteX2-147" fmla="*/ 2355651 w 2355651"/>
                  <a:gd name="connsiteY2-148" fmla="*/ 114023 h 228046"/>
                  <a:gd name="connsiteX3-149" fmla="*/ 2355650 w 2355651"/>
                  <a:gd name="connsiteY3-150" fmla="*/ 114023 h 228046"/>
                  <a:gd name="connsiteX4-151" fmla="*/ 2241627 w 2355651"/>
                  <a:gd name="connsiteY4-152" fmla="*/ 228046 h 228046"/>
                  <a:gd name="connsiteX5-153" fmla="*/ 0 w 2355651"/>
                  <a:gd name="connsiteY5-154" fmla="*/ 176519 h 228046"/>
                  <a:gd name="connsiteX6-155" fmla="*/ 5908 w 2355651"/>
                  <a:gd name="connsiteY6-156" fmla="*/ 151274 h 228046"/>
                  <a:gd name="connsiteX0-157" fmla="*/ 0 w 2359216"/>
                  <a:gd name="connsiteY0-158" fmla="*/ 156348 h 228046"/>
                  <a:gd name="connsiteX1-159" fmla="*/ 2245193 w 2359216"/>
                  <a:gd name="connsiteY1-160" fmla="*/ 0 h 228046"/>
                  <a:gd name="connsiteX2-161" fmla="*/ 2359216 w 2359216"/>
                  <a:gd name="connsiteY2-162" fmla="*/ 114023 h 228046"/>
                  <a:gd name="connsiteX3-163" fmla="*/ 2359215 w 2359216"/>
                  <a:gd name="connsiteY3-164" fmla="*/ 114023 h 228046"/>
                  <a:gd name="connsiteX4-165" fmla="*/ 2245192 w 2359216"/>
                  <a:gd name="connsiteY4-166" fmla="*/ 228046 h 228046"/>
                  <a:gd name="connsiteX5-167" fmla="*/ 3565 w 2359216"/>
                  <a:gd name="connsiteY5-168" fmla="*/ 176519 h 228046"/>
                  <a:gd name="connsiteX6-169" fmla="*/ 0 w 2359216"/>
                  <a:gd name="connsiteY6-170" fmla="*/ 156348 h 228046"/>
                  <a:gd name="connsiteX0-171" fmla="*/ 0 w 2359216"/>
                  <a:gd name="connsiteY0-172" fmla="*/ 156348 h 228046"/>
                  <a:gd name="connsiteX1-173" fmla="*/ 2245193 w 2359216"/>
                  <a:gd name="connsiteY1-174" fmla="*/ 0 h 228046"/>
                  <a:gd name="connsiteX2-175" fmla="*/ 2359216 w 2359216"/>
                  <a:gd name="connsiteY2-176" fmla="*/ 114023 h 228046"/>
                  <a:gd name="connsiteX3-177" fmla="*/ 2359215 w 2359216"/>
                  <a:gd name="connsiteY3-178" fmla="*/ 114023 h 228046"/>
                  <a:gd name="connsiteX4-179" fmla="*/ 2245192 w 2359216"/>
                  <a:gd name="connsiteY4-180" fmla="*/ 228046 h 228046"/>
                  <a:gd name="connsiteX5-181" fmla="*/ 2003658 w 2359216"/>
                  <a:gd name="connsiteY5-182" fmla="*/ 223654 h 228046"/>
                  <a:gd name="connsiteX6-183" fmla="*/ 3565 w 2359216"/>
                  <a:gd name="connsiteY6-184" fmla="*/ 176519 h 228046"/>
                  <a:gd name="connsiteX7-185" fmla="*/ 0 w 2359216"/>
                  <a:gd name="connsiteY7-186" fmla="*/ 156348 h 228046"/>
                  <a:gd name="connsiteX0-187" fmla="*/ 0 w 2359216"/>
                  <a:gd name="connsiteY0-188" fmla="*/ 156348 h 223654"/>
                  <a:gd name="connsiteX1-189" fmla="*/ 2245193 w 2359216"/>
                  <a:gd name="connsiteY1-190" fmla="*/ 0 h 223654"/>
                  <a:gd name="connsiteX2-191" fmla="*/ 2359216 w 2359216"/>
                  <a:gd name="connsiteY2-192" fmla="*/ 114023 h 223654"/>
                  <a:gd name="connsiteX3-193" fmla="*/ 2359215 w 2359216"/>
                  <a:gd name="connsiteY3-194" fmla="*/ 114023 h 223654"/>
                  <a:gd name="connsiteX4-195" fmla="*/ 2192582 w 2359216"/>
                  <a:gd name="connsiteY4-196" fmla="*/ 161635 h 223654"/>
                  <a:gd name="connsiteX5-197" fmla="*/ 2003658 w 2359216"/>
                  <a:gd name="connsiteY5-198" fmla="*/ 223654 h 223654"/>
                  <a:gd name="connsiteX6-199" fmla="*/ 3565 w 2359216"/>
                  <a:gd name="connsiteY6-200" fmla="*/ 176519 h 223654"/>
                  <a:gd name="connsiteX7-201" fmla="*/ 0 w 2359216"/>
                  <a:gd name="connsiteY7-202" fmla="*/ 156348 h 223654"/>
                  <a:gd name="connsiteX0-203" fmla="*/ 0 w 2359216"/>
                  <a:gd name="connsiteY0-204" fmla="*/ 156348 h 223654"/>
                  <a:gd name="connsiteX1-205" fmla="*/ 2245193 w 2359216"/>
                  <a:gd name="connsiteY1-206" fmla="*/ 0 h 223654"/>
                  <a:gd name="connsiteX2-207" fmla="*/ 2359216 w 2359216"/>
                  <a:gd name="connsiteY2-208" fmla="*/ 114023 h 223654"/>
                  <a:gd name="connsiteX3-209" fmla="*/ 2359215 w 2359216"/>
                  <a:gd name="connsiteY3-210" fmla="*/ 114023 h 223654"/>
                  <a:gd name="connsiteX4-211" fmla="*/ 2238041 w 2359216"/>
                  <a:gd name="connsiteY4-212" fmla="*/ 215499 h 223654"/>
                  <a:gd name="connsiteX5-213" fmla="*/ 2003658 w 2359216"/>
                  <a:gd name="connsiteY5-214" fmla="*/ 223654 h 223654"/>
                  <a:gd name="connsiteX6-215" fmla="*/ 3565 w 2359216"/>
                  <a:gd name="connsiteY6-216" fmla="*/ 176519 h 223654"/>
                  <a:gd name="connsiteX7-217" fmla="*/ 0 w 2359216"/>
                  <a:gd name="connsiteY7-218" fmla="*/ 156348 h 22365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</a:cxnLst>
                <a:rect l="l" t="t" r="r" b="b"/>
                <a:pathLst>
                  <a:path w="2359216" h="223654">
                    <a:moveTo>
                      <a:pt x="0" y="156348"/>
                    </a:moveTo>
                    <a:lnTo>
                      <a:pt x="2245193" y="0"/>
                    </a:lnTo>
                    <a:cubicBezTo>
                      <a:pt x="2308166" y="0"/>
                      <a:pt x="2359216" y="51050"/>
                      <a:pt x="2359216" y="114023"/>
                    </a:cubicBezTo>
                    <a:lnTo>
                      <a:pt x="2359215" y="114023"/>
                    </a:lnTo>
                    <a:cubicBezTo>
                      <a:pt x="2359215" y="176996"/>
                      <a:pt x="2301014" y="215499"/>
                      <a:pt x="2238041" y="215499"/>
                    </a:cubicBezTo>
                    <a:lnTo>
                      <a:pt x="2003658" y="223654"/>
                    </a:lnTo>
                    <a:lnTo>
                      <a:pt x="3565" y="176519"/>
                    </a:lnTo>
                    <a:lnTo>
                      <a:pt x="0" y="15634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 rot="19460488" flipH="1">
                <a:off x="4750828" y="4534340"/>
                <a:ext cx="533532" cy="277390"/>
              </a:xfrm>
              <a:custGeom>
                <a:avLst/>
                <a:gdLst>
                  <a:gd name="connsiteX0" fmla="*/ 0 w 2100976"/>
                  <a:gd name="connsiteY0" fmla="*/ 114023 h 228045"/>
                  <a:gd name="connsiteX1" fmla="*/ 114023 w 2100976"/>
                  <a:gd name="connsiteY1" fmla="*/ 0 h 228045"/>
                  <a:gd name="connsiteX2" fmla="*/ 1986954 w 2100976"/>
                  <a:gd name="connsiteY2" fmla="*/ 0 h 228045"/>
                  <a:gd name="connsiteX3" fmla="*/ 2100977 w 2100976"/>
                  <a:gd name="connsiteY3" fmla="*/ 114023 h 228045"/>
                  <a:gd name="connsiteX4" fmla="*/ 2100976 w 2100976"/>
                  <a:gd name="connsiteY4" fmla="*/ 114023 h 228045"/>
                  <a:gd name="connsiteX5" fmla="*/ 1986953 w 2100976"/>
                  <a:gd name="connsiteY5" fmla="*/ 228046 h 228045"/>
                  <a:gd name="connsiteX6" fmla="*/ 114023 w 2100976"/>
                  <a:gd name="connsiteY6" fmla="*/ 228045 h 228045"/>
                  <a:gd name="connsiteX7" fmla="*/ 0 w 2100976"/>
                  <a:gd name="connsiteY7" fmla="*/ 114022 h 228045"/>
                  <a:gd name="connsiteX8" fmla="*/ 0 w 2100976"/>
                  <a:gd name="connsiteY8" fmla="*/ 114023 h 228045"/>
                  <a:gd name="connsiteX0-1" fmla="*/ 0 w 2100977"/>
                  <a:gd name="connsiteY0-2" fmla="*/ 114023 h 228046"/>
                  <a:gd name="connsiteX1-3" fmla="*/ 1986954 w 2100977"/>
                  <a:gd name="connsiteY1-4" fmla="*/ 0 h 228046"/>
                  <a:gd name="connsiteX2-5" fmla="*/ 2100977 w 2100977"/>
                  <a:gd name="connsiteY2-6" fmla="*/ 114023 h 228046"/>
                  <a:gd name="connsiteX3-7" fmla="*/ 2100976 w 2100977"/>
                  <a:gd name="connsiteY3-8" fmla="*/ 114023 h 228046"/>
                  <a:gd name="connsiteX4-9" fmla="*/ 1986953 w 2100977"/>
                  <a:gd name="connsiteY4-10" fmla="*/ 228046 h 228046"/>
                  <a:gd name="connsiteX5-11" fmla="*/ 114023 w 2100977"/>
                  <a:gd name="connsiteY5-12" fmla="*/ 228045 h 228046"/>
                  <a:gd name="connsiteX6-13" fmla="*/ 0 w 2100977"/>
                  <a:gd name="connsiteY6-14" fmla="*/ 114022 h 228046"/>
                  <a:gd name="connsiteX7-15" fmla="*/ 0 w 2100977"/>
                  <a:gd name="connsiteY7-16" fmla="*/ 114023 h 228046"/>
                  <a:gd name="connsiteX0-17" fmla="*/ 0 w 2100977"/>
                  <a:gd name="connsiteY0-18" fmla="*/ 114023 h 228046"/>
                  <a:gd name="connsiteX1-19" fmla="*/ 1986954 w 2100977"/>
                  <a:gd name="connsiteY1-20" fmla="*/ 0 h 228046"/>
                  <a:gd name="connsiteX2-21" fmla="*/ 2100977 w 2100977"/>
                  <a:gd name="connsiteY2-22" fmla="*/ 114023 h 228046"/>
                  <a:gd name="connsiteX3-23" fmla="*/ 2100976 w 2100977"/>
                  <a:gd name="connsiteY3-24" fmla="*/ 114023 h 228046"/>
                  <a:gd name="connsiteX4-25" fmla="*/ 1986953 w 2100977"/>
                  <a:gd name="connsiteY4-26" fmla="*/ 228046 h 228046"/>
                  <a:gd name="connsiteX5-27" fmla="*/ 0 w 2100977"/>
                  <a:gd name="connsiteY5-28" fmla="*/ 114022 h 228046"/>
                  <a:gd name="connsiteX6-29" fmla="*/ 0 w 2100977"/>
                  <a:gd name="connsiteY6-30" fmla="*/ 114023 h 228046"/>
                  <a:gd name="connsiteX0-31" fmla="*/ 0 w 2358947"/>
                  <a:gd name="connsiteY0-32" fmla="*/ 128101 h 228046"/>
                  <a:gd name="connsiteX1-33" fmla="*/ 2244924 w 2358947"/>
                  <a:gd name="connsiteY1-34" fmla="*/ 0 h 228046"/>
                  <a:gd name="connsiteX2-35" fmla="*/ 2358947 w 2358947"/>
                  <a:gd name="connsiteY2-36" fmla="*/ 114023 h 228046"/>
                  <a:gd name="connsiteX3-37" fmla="*/ 2358946 w 2358947"/>
                  <a:gd name="connsiteY3-38" fmla="*/ 114023 h 228046"/>
                  <a:gd name="connsiteX4-39" fmla="*/ 2244923 w 2358947"/>
                  <a:gd name="connsiteY4-40" fmla="*/ 228046 h 228046"/>
                  <a:gd name="connsiteX5-41" fmla="*/ 257970 w 2358947"/>
                  <a:gd name="connsiteY5-42" fmla="*/ 114022 h 228046"/>
                  <a:gd name="connsiteX6-43" fmla="*/ 0 w 2358947"/>
                  <a:gd name="connsiteY6-44" fmla="*/ 128101 h 228046"/>
                  <a:gd name="connsiteX0-45" fmla="*/ 0 w 2358947"/>
                  <a:gd name="connsiteY0-46" fmla="*/ 128101 h 228046"/>
                  <a:gd name="connsiteX1-47" fmla="*/ 2244924 w 2358947"/>
                  <a:gd name="connsiteY1-48" fmla="*/ 0 h 228046"/>
                  <a:gd name="connsiteX2-49" fmla="*/ 2358947 w 2358947"/>
                  <a:gd name="connsiteY2-50" fmla="*/ 114023 h 228046"/>
                  <a:gd name="connsiteX3-51" fmla="*/ 2358946 w 2358947"/>
                  <a:gd name="connsiteY3-52" fmla="*/ 114023 h 228046"/>
                  <a:gd name="connsiteX4-53" fmla="*/ 2244923 w 2358947"/>
                  <a:gd name="connsiteY4-54" fmla="*/ 228046 h 228046"/>
                  <a:gd name="connsiteX5-55" fmla="*/ 0 w 2358947"/>
                  <a:gd name="connsiteY5-56" fmla="*/ 128101 h 228046"/>
                  <a:gd name="connsiteX0-57" fmla="*/ 0 w 2358947"/>
                  <a:gd name="connsiteY0-58" fmla="*/ 128101 h 228046"/>
                  <a:gd name="connsiteX1-59" fmla="*/ 2244924 w 2358947"/>
                  <a:gd name="connsiteY1-60" fmla="*/ 0 h 228046"/>
                  <a:gd name="connsiteX2-61" fmla="*/ 2358947 w 2358947"/>
                  <a:gd name="connsiteY2-62" fmla="*/ 114023 h 228046"/>
                  <a:gd name="connsiteX3-63" fmla="*/ 2358946 w 2358947"/>
                  <a:gd name="connsiteY3-64" fmla="*/ 114023 h 228046"/>
                  <a:gd name="connsiteX4-65" fmla="*/ 2244923 w 2358947"/>
                  <a:gd name="connsiteY4-66" fmla="*/ 228046 h 228046"/>
                  <a:gd name="connsiteX5-67" fmla="*/ 0 w 2358947"/>
                  <a:gd name="connsiteY5-68" fmla="*/ 128101 h 228046"/>
                  <a:gd name="connsiteX0-69" fmla="*/ 0 w 2349743"/>
                  <a:gd name="connsiteY0-70" fmla="*/ 151274 h 228046"/>
                  <a:gd name="connsiteX1-71" fmla="*/ 2235720 w 2349743"/>
                  <a:gd name="connsiteY1-72" fmla="*/ 0 h 228046"/>
                  <a:gd name="connsiteX2-73" fmla="*/ 2349743 w 2349743"/>
                  <a:gd name="connsiteY2-74" fmla="*/ 114023 h 228046"/>
                  <a:gd name="connsiteX3-75" fmla="*/ 2349742 w 2349743"/>
                  <a:gd name="connsiteY3-76" fmla="*/ 114023 h 228046"/>
                  <a:gd name="connsiteX4-77" fmla="*/ 2235719 w 2349743"/>
                  <a:gd name="connsiteY4-78" fmla="*/ 228046 h 228046"/>
                  <a:gd name="connsiteX5-79" fmla="*/ 0 w 2349743"/>
                  <a:gd name="connsiteY5-80" fmla="*/ 151274 h 228046"/>
                  <a:gd name="connsiteX0-81" fmla="*/ 0 w 2349743"/>
                  <a:gd name="connsiteY0-82" fmla="*/ 151274 h 228046"/>
                  <a:gd name="connsiteX1-83" fmla="*/ 2235720 w 2349743"/>
                  <a:gd name="connsiteY1-84" fmla="*/ 0 h 228046"/>
                  <a:gd name="connsiteX2-85" fmla="*/ 2349743 w 2349743"/>
                  <a:gd name="connsiteY2-86" fmla="*/ 114023 h 228046"/>
                  <a:gd name="connsiteX3-87" fmla="*/ 2349742 w 2349743"/>
                  <a:gd name="connsiteY3-88" fmla="*/ 114023 h 228046"/>
                  <a:gd name="connsiteX4-89" fmla="*/ 2235719 w 2349743"/>
                  <a:gd name="connsiteY4-90" fmla="*/ 228046 h 228046"/>
                  <a:gd name="connsiteX5-91" fmla="*/ 0 w 2349743"/>
                  <a:gd name="connsiteY5-92" fmla="*/ 151274 h 228046"/>
                  <a:gd name="connsiteX0-93" fmla="*/ 0 w 2349743"/>
                  <a:gd name="connsiteY0-94" fmla="*/ 151274 h 228046"/>
                  <a:gd name="connsiteX1-95" fmla="*/ 2235720 w 2349743"/>
                  <a:gd name="connsiteY1-96" fmla="*/ 0 h 228046"/>
                  <a:gd name="connsiteX2-97" fmla="*/ 2349743 w 2349743"/>
                  <a:gd name="connsiteY2-98" fmla="*/ 114023 h 228046"/>
                  <a:gd name="connsiteX3-99" fmla="*/ 2349742 w 2349743"/>
                  <a:gd name="connsiteY3-100" fmla="*/ 114023 h 228046"/>
                  <a:gd name="connsiteX4-101" fmla="*/ 2235719 w 2349743"/>
                  <a:gd name="connsiteY4-102" fmla="*/ 228046 h 228046"/>
                  <a:gd name="connsiteX5-103" fmla="*/ 0 w 2349743"/>
                  <a:gd name="connsiteY5-104" fmla="*/ 151274 h 228046"/>
                  <a:gd name="connsiteX0-105" fmla="*/ 1761 w 2351504"/>
                  <a:gd name="connsiteY0-106" fmla="*/ 161630 h 238402"/>
                  <a:gd name="connsiteX1-107" fmla="*/ 1869642 w 2351504"/>
                  <a:gd name="connsiteY1-108" fmla="*/ 22422 h 238402"/>
                  <a:gd name="connsiteX2-109" fmla="*/ 2237481 w 2351504"/>
                  <a:gd name="connsiteY2-110" fmla="*/ 10356 h 238402"/>
                  <a:gd name="connsiteX3-111" fmla="*/ 2351504 w 2351504"/>
                  <a:gd name="connsiteY3-112" fmla="*/ 124379 h 238402"/>
                  <a:gd name="connsiteX4-113" fmla="*/ 2351503 w 2351504"/>
                  <a:gd name="connsiteY4-114" fmla="*/ 124379 h 238402"/>
                  <a:gd name="connsiteX5-115" fmla="*/ 2237480 w 2351504"/>
                  <a:gd name="connsiteY5-116" fmla="*/ 238402 h 238402"/>
                  <a:gd name="connsiteX6-117" fmla="*/ 1761 w 2351504"/>
                  <a:gd name="connsiteY6-118" fmla="*/ 161630 h 238402"/>
                  <a:gd name="connsiteX0-119" fmla="*/ 1761 w 2351504"/>
                  <a:gd name="connsiteY0-120" fmla="*/ 161630 h 245163"/>
                  <a:gd name="connsiteX1-121" fmla="*/ 1869642 w 2351504"/>
                  <a:gd name="connsiteY1-122" fmla="*/ 22422 h 245163"/>
                  <a:gd name="connsiteX2-123" fmla="*/ 2237481 w 2351504"/>
                  <a:gd name="connsiteY2-124" fmla="*/ 10356 h 245163"/>
                  <a:gd name="connsiteX3-125" fmla="*/ 2351504 w 2351504"/>
                  <a:gd name="connsiteY3-126" fmla="*/ 124379 h 245163"/>
                  <a:gd name="connsiteX4-127" fmla="*/ 2351503 w 2351504"/>
                  <a:gd name="connsiteY4-128" fmla="*/ 124379 h 245163"/>
                  <a:gd name="connsiteX5-129" fmla="*/ 2237480 w 2351504"/>
                  <a:gd name="connsiteY5-130" fmla="*/ 238402 h 245163"/>
                  <a:gd name="connsiteX6-131" fmla="*/ 1872854 w 2351504"/>
                  <a:gd name="connsiteY6-132" fmla="*/ 224430 h 245163"/>
                  <a:gd name="connsiteX7-133" fmla="*/ 1761 w 2351504"/>
                  <a:gd name="connsiteY7-134" fmla="*/ 161630 h 245163"/>
                  <a:gd name="connsiteX0-135" fmla="*/ 47412 w 526062"/>
                  <a:gd name="connsiteY0-136" fmla="*/ 224430 h 251302"/>
                  <a:gd name="connsiteX1-137" fmla="*/ 44200 w 526062"/>
                  <a:gd name="connsiteY1-138" fmla="*/ 22422 h 251302"/>
                  <a:gd name="connsiteX2-139" fmla="*/ 412039 w 526062"/>
                  <a:gd name="connsiteY2-140" fmla="*/ 10356 h 251302"/>
                  <a:gd name="connsiteX3-141" fmla="*/ 526062 w 526062"/>
                  <a:gd name="connsiteY3-142" fmla="*/ 124379 h 251302"/>
                  <a:gd name="connsiteX4-143" fmla="*/ 526061 w 526062"/>
                  <a:gd name="connsiteY4-144" fmla="*/ 124379 h 251302"/>
                  <a:gd name="connsiteX5-145" fmla="*/ 412038 w 526062"/>
                  <a:gd name="connsiteY5-146" fmla="*/ 238402 h 251302"/>
                  <a:gd name="connsiteX6-147" fmla="*/ 47412 w 526062"/>
                  <a:gd name="connsiteY6-148" fmla="*/ 224430 h 251302"/>
                  <a:gd name="connsiteX0-149" fmla="*/ 47412 w 526062"/>
                  <a:gd name="connsiteY0-150" fmla="*/ 227983 h 254855"/>
                  <a:gd name="connsiteX1-151" fmla="*/ 44200 w 526062"/>
                  <a:gd name="connsiteY1-152" fmla="*/ 25975 h 254855"/>
                  <a:gd name="connsiteX2-153" fmla="*/ 426221 w 526062"/>
                  <a:gd name="connsiteY2-154" fmla="*/ 8691 h 254855"/>
                  <a:gd name="connsiteX3-155" fmla="*/ 526062 w 526062"/>
                  <a:gd name="connsiteY3-156" fmla="*/ 127932 h 254855"/>
                  <a:gd name="connsiteX4-157" fmla="*/ 526061 w 526062"/>
                  <a:gd name="connsiteY4-158" fmla="*/ 127932 h 254855"/>
                  <a:gd name="connsiteX5-159" fmla="*/ 412038 w 526062"/>
                  <a:gd name="connsiteY5-160" fmla="*/ 241955 h 254855"/>
                  <a:gd name="connsiteX6-161" fmla="*/ 47412 w 526062"/>
                  <a:gd name="connsiteY6-162" fmla="*/ 227983 h 254855"/>
                  <a:gd name="connsiteX0-163" fmla="*/ 47412 w 526062"/>
                  <a:gd name="connsiteY0-164" fmla="*/ 223853 h 250725"/>
                  <a:gd name="connsiteX1-165" fmla="*/ 44200 w 526062"/>
                  <a:gd name="connsiteY1-166" fmla="*/ 21845 h 250725"/>
                  <a:gd name="connsiteX2-167" fmla="*/ 426221 w 526062"/>
                  <a:gd name="connsiteY2-168" fmla="*/ 4561 h 250725"/>
                  <a:gd name="connsiteX3-169" fmla="*/ 526062 w 526062"/>
                  <a:gd name="connsiteY3-170" fmla="*/ 123802 h 250725"/>
                  <a:gd name="connsiteX4-171" fmla="*/ 526061 w 526062"/>
                  <a:gd name="connsiteY4-172" fmla="*/ 123802 h 250725"/>
                  <a:gd name="connsiteX5-173" fmla="*/ 412038 w 526062"/>
                  <a:gd name="connsiteY5-174" fmla="*/ 237825 h 250725"/>
                  <a:gd name="connsiteX6-175" fmla="*/ 47412 w 526062"/>
                  <a:gd name="connsiteY6-176" fmla="*/ 223853 h 250725"/>
                  <a:gd name="connsiteX0-177" fmla="*/ 47412 w 526062"/>
                  <a:gd name="connsiteY0-178" fmla="*/ 219292 h 246164"/>
                  <a:gd name="connsiteX1-179" fmla="*/ 44200 w 526062"/>
                  <a:gd name="connsiteY1-180" fmla="*/ 17284 h 246164"/>
                  <a:gd name="connsiteX2-181" fmla="*/ 426221 w 526062"/>
                  <a:gd name="connsiteY2-182" fmla="*/ 0 h 246164"/>
                  <a:gd name="connsiteX3-183" fmla="*/ 526062 w 526062"/>
                  <a:gd name="connsiteY3-184" fmla="*/ 119241 h 246164"/>
                  <a:gd name="connsiteX4-185" fmla="*/ 526061 w 526062"/>
                  <a:gd name="connsiteY4-186" fmla="*/ 119241 h 246164"/>
                  <a:gd name="connsiteX5-187" fmla="*/ 412038 w 526062"/>
                  <a:gd name="connsiteY5-188" fmla="*/ 233264 h 246164"/>
                  <a:gd name="connsiteX6-189" fmla="*/ 47412 w 526062"/>
                  <a:gd name="connsiteY6-190" fmla="*/ 219292 h 246164"/>
                  <a:gd name="connsiteX0-191" fmla="*/ 47412 w 526062"/>
                  <a:gd name="connsiteY0-192" fmla="*/ 221598 h 248470"/>
                  <a:gd name="connsiteX1-193" fmla="*/ 44200 w 526062"/>
                  <a:gd name="connsiteY1-194" fmla="*/ 19590 h 248470"/>
                  <a:gd name="connsiteX2-195" fmla="*/ 426221 w 526062"/>
                  <a:gd name="connsiteY2-196" fmla="*/ 2306 h 248470"/>
                  <a:gd name="connsiteX3-197" fmla="*/ 526062 w 526062"/>
                  <a:gd name="connsiteY3-198" fmla="*/ 121547 h 248470"/>
                  <a:gd name="connsiteX4-199" fmla="*/ 526061 w 526062"/>
                  <a:gd name="connsiteY4-200" fmla="*/ 121547 h 248470"/>
                  <a:gd name="connsiteX5-201" fmla="*/ 412038 w 526062"/>
                  <a:gd name="connsiteY5-202" fmla="*/ 235570 h 248470"/>
                  <a:gd name="connsiteX6-203" fmla="*/ 47412 w 526062"/>
                  <a:gd name="connsiteY6-204" fmla="*/ 221598 h 248470"/>
                  <a:gd name="connsiteX0-205" fmla="*/ 47412 w 526062"/>
                  <a:gd name="connsiteY0-206" fmla="*/ 219292 h 246164"/>
                  <a:gd name="connsiteX1-207" fmla="*/ 44200 w 526062"/>
                  <a:gd name="connsiteY1-208" fmla="*/ 17284 h 246164"/>
                  <a:gd name="connsiteX2-209" fmla="*/ 426221 w 526062"/>
                  <a:gd name="connsiteY2-210" fmla="*/ 0 h 246164"/>
                  <a:gd name="connsiteX3-211" fmla="*/ 526062 w 526062"/>
                  <a:gd name="connsiteY3-212" fmla="*/ 119241 h 246164"/>
                  <a:gd name="connsiteX4-213" fmla="*/ 526061 w 526062"/>
                  <a:gd name="connsiteY4-214" fmla="*/ 119241 h 246164"/>
                  <a:gd name="connsiteX5-215" fmla="*/ 412038 w 526062"/>
                  <a:gd name="connsiteY5-216" fmla="*/ 233264 h 246164"/>
                  <a:gd name="connsiteX6-217" fmla="*/ 47412 w 526062"/>
                  <a:gd name="connsiteY6-218" fmla="*/ 219292 h 246164"/>
                  <a:gd name="connsiteX0-219" fmla="*/ 47412 w 526062"/>
                  <a:gd name="connsiteY0-220" fmla="*/ 219292 h 233264"/>
                  <a:gd name="connsiteX1-221" fmla="*/ 44200 w 526062"/>
                  <a:gd name="connsiteY1-222" fmla="*/ 17284 h 233264"/>
                  <a:gd name="connsiteX2-223" fmla="*/ 426221 w 526062"/>
                  <a:gd name="connsiteY2-224" fmla="*/ 0 h 233264"/>
                  <a:gd name="connsiteX3-225" fmla="*/ 526062 w 526062"/>
                  <a:gd name="connsiteY3-226" fmla="*/ 119241 h 233264"/>
                  <a:gd name="connsiteX4-227" fmla="*/ 526061 w 526062"/>
                  <a:gd name="connsiteY4-228" fmla="*/ 119241 h 233264"/>
                  <a:gd name="connsiteX5-229" fmla="*/ 412038 w 526062"/>
                  <a:gd name="connsiteY5-230" fmla="*/ 233264 h 233264"/>
                  <a:gd name="connsiteX6-231" fmla="*/ 47412 w 526062"/>
                  <a:gd name="connsiteY6-232" fmla="*/ 219292 h 233264"/>
                  <a:gd name="connsiteX0-233" fmla="*/ 47412 w 526062"/>
                  <a:gd name="connsiteY0-234" fmla="*/ 219292 h 236453"/>
                  <a:gd name="connsiteX1-235" fmla="*/ 44200 w 526062"/>
                  <a:gd name="connsiteY1-236" fmla="*/ 17284 h 236453"/>
                  <a:gd name="connsiteX2-237" fmla="*/ 426221 w 526062"/>
                  <a:gd name="connsiteY2-238" fmla="*/ 0 h 236453"/>
                  <a:gd name="connsiteX3-239" fmla="*/ 526062 w 526062"/>
                  <a:gd name="connsiteY3-240" fmla="*/ 119241 h 236453"/>
                  <a:gd name="connsiteX4-241" fmla="*/ 526061 w 526062"/>
                  <a:gd name="connsiteY4-242" fmla="*/ 119241 h 236453"/>
                  <a:gd name="connsiteX5-243" fmla="*/ 306928 w 526062"/>
                  <a:gd name="connsiteY5-244" fmla="*/ 236453 h 236453"/>
                  <a:gd name="connsiteX6-245" fmla="*/ 47412 w 526062"/>
                  <a:gd name="connsiteY6-246" fmla="*/ 219292 h 236453"/>
                  <a:gd name="connsiteX0-247" fmla="*/ 47412 w 526062"/>
                  <a:gd name="connsiteY0-248" fmla="*/ 219292 h 236453"/>
                  <a:gd name="connsiteX1-249" fmla="*/ 44200 w 526062"/>
                  <a:gd name="connsiteY1-250" fmla="*/ 17284 h 236453"/>
                  <a:gd name="connsiteX2-251" fmla="*/ 426221 w 526062"/>
                  <a:gd name="connsiteY2-252" fmla="*/ 0 h 236453"/>
                  <a:gd name="connsiteX3-253" fmla="*/ 526062 w 526062"/>
                  <a:gd name="connsiteY3-254" fmla="*/ 119241 h 236453"/>
                  <a:gd name="connsiteX4-255" fmla="*/ 511318 w 526062"/>
                  <a:gd name="connsiteY4-256" fmla="*/ 101771 h 236453"/>
                  <a:gd name="connsiteX5-257" fmla="*/ 306928 w 526062"/>
                  <a:gd name="connsiteY5-258" fmla="*/ 236453 h 236453"/>
                  <a:gd name="connsiteX6-259" fmla="*/ 47412 w 526062"/>
                  <a:gd name="connsiteY6-260" fmla="*/ 219292 h 236453"/>
                  <a:gd name="connsiteX0-261" fmla="*/ 47412 w 526062"/>
                  <a:gd name="connsiteY0-262" fmla="*/ 219292 h 236453"/>
                  <a:gd name="connsiteX1-263" fmla="*/ 44200 w 526062"/>
                  <a:gd name="connsiteY1-264" fmla="*/ 17284 h 236453"/>
                  <a:gd name="connsiteX2-265" fmla="*/ 426221 w 526062"/>
                  <a:gd name="connsiteY2-266" fmla="*/ 0 h 236453"/>
                  <a:gd name="connsiteX3-267" fmla="*/ 526062 w 526062"/>
                  <a:gd name="connsiteY3-268" fmla="*/ 119241 h 236453"/>
                  <a:gd name="connsiteX4-269" fmla="*/ 511318 w 526062"/>
                  <a:gd name="connsiteY4-270" fmla="*/ 101771 h 236453"/>
                  <a:gd name="connsiteX5-271" fmla="*/ 306928 w 526062"/>
                  <a:gd name="connsiteY5-272" fmla="*/ 236453 h 236453"/>
                  <a:gd name="connsiteX6-273" fmla="*/ 47412 w 526062"/>
                  <a:gd name="connsiteY6-274" fmla="*/ 219292 h 236453"/>
                  <a:gd name="connsiteX0-275" fmla="*/ 47412 w 517590"/>
                  <a:gd name="connsiteY0-276" fmla="*/ 219292 h 236453"/>
                  <a:gd name="connsiteX1-277" fmla="*/ 44200 w 517590"/>
                  <a:gd name="connsiteY1-278" fmla="*/ 17284 h 236453"/>
                  <a:gd name="connsiteX2-279" fmla="*/ 426221 w 517590"/>
                  <a:gd name="connsiteY2-280" fmla="*/ 0 h 236453"/>
                  <a:gd name="connsiteX3-281" fmla="*/ 511318 w 517590"/>
                  <a:gd name="connsiteY3-282" fmla="*/ 101771 h 236453"/>
                  <a:gd name="connsiteX4-283" fmla="*/ 306928 w 517590"/>
                  <a:gd name="connsiteY4-284" fmla="*/ 236453 h 236453"/>
                  <a:gd name="connsiteX5-285" fmla="*/ 47412 w 517590"/>
                  <a:gd name="connsiteY5-286" fmla="*/ 219292 h 236453"/>
                  <a:gd name="connsiteX0-287" fmla="*/ 47412 w 511318"/>
                  <a:gd name="connsiteY0-288" fmla="*/ 219292 h 236453"/>
                  <a:gd name="connsiteX1-289" fmla="*/ 44200 w 511318"/>
                  <a:gd name="connsiteY1-290" fmla="*/ 17284 h 236453"/>
                  <a:gd name="connsiteX2-291" fmla="*/ 426221 w 511318"/>
                  <a:gd name="connsiteY2-292" fmla="*/ 0 h 236453"/>
                  <a:gd name="connsiteX3-293" fmla="*/ 511318 w 511318"/>
                  <a:gd name="connsiteY3-294" fmla="*/ 101771 h 236453"/>
                  <a:gd name="connsiteX4-295" fmla="*/ 306928 w 511318"/>
                  <a:gd name="connsiteY4-296" fmla="*/ 236453 h 236453"/>
                  <a:gd name="connsiteX5-297" fmla="*/ 47412 w 511318"/>
                  <a:gd name="connsiteY5-298" fmla="*/ 219292 h 236453"/>
                  <a:gd name="connsiteX0-299" fmla="*/ 47412 w 511318"/>
                  <a:gd name="connsiteY0-300" fmla="*/ 219292 h 236453"/>
                  <a:gd name="connsiteX1-301" fmla="*/ 44200 w 511318"/>
                  <a:gd name="connsiteY1-302" fmla="*/ 17284 h 236453"/>
                  <a:gd name="connsiteX2-303" fmla="*/ 426221 w 511318"/>
                  <a:gd name="connsiteY2-304" fmla="*/ 0 h 236453"/>
                  <a:gd name="connsiteX3-305" fmla="*/ 511318 w 511318"/>
                  <a:gd name="connsiteY3-306" fmla="*/ 101771 h 236453"/>
                  <a:gd name="connsiteX4-307" fmla="*/ 306928 w 511318"/>
                  <a:gd name="connsiteY4-308" fmla="*/ 236453 h 236453"/>
                  <a:gd name="connsiteX5-309" fmla="*/ 47412 w 511318"/>
                  <a:gd name="connsiteY5-310" fmla="*/ 219292 h 236453"/>
                  <a:gd name="connsiteX0-311" fmla="*/ 47412 w 511318"/>
                  <a:gd name="connsiteY0-312" fmla="*/ 219292 h 238758"/>
                  <a:gd name="connsiteX1-313" fmla="*/ 44200 w 511318"/>
                  <a:gd name="connsiteY1-314" fmla="*/ 17284 h 238758"/>
                  <a:gd name="connsiteX2-315" fmla="*/ 426221 w 511318"/>
                  <a:gd name="connsiteY2-316" fmla="*/ 0 h 238758"/>
                  <a:gd name="connsiteX3-317" fmla="*/ 511318 w 511318"/>
                  <a:gd name="connsiteY3-318" fmla="*/ 101771 h 238758"/>
                  <a:gd name="connsiteX4-319" fmla="*/ 306928 w 511318"/>
                  <a:gd name="connsiteY4-320" fmla="*/ 236453 h 238758"/>
                  <a:gd name="connsiteX5-321" fmla="*/ 47412 w 511318"/>
                  <a:gd name="connsiteY5-322" fmla="*/ 219292 h 238758"/>
                  <a:gd name="connsiteX0-323" fmla="*/ 47412 w 527343"/>
                  <a:gd name="connsiteY0-324" fmla="*/ 219292 h 238694"/>
                  <a:gd name="connsiteX1-325" fmla="*/ 44200 w 527343"/>
                  <a:gd name="connsiteY1-326" fmla="*/ 17284 h 238694"/>
                  <a:gd name="connsiteX2-327" fmla="*/ 426221 w 527343"/>
                  <a:gd name="connsiteY2-328" fmla="*/ 0 h 238694"/>
                  <a:gd name="connsiteX3-329" fmla="*/ 527343 w 527343"/>
                  <a:gd name="connsiteY3-330" fmla="*/ 98736 h 238694"/>
                  <a:gd name="connsiteX4-331" fmla="*/ 306928 w 527343"/>
                  <a:gd name="connsiteY4-332" fmla="*/ 236453 h 238694"/>
                  <a:gd name="connsiteX5-333" fmla="*/ 47412 w 527343"/>
                  <a:gd name="connsiteY5-334" fmla="*/ 219292 h 238694"/>
                  <a:gd name="connsiteX0-335" fmla="*/ 47412 w 527343"/>
                  <a:gd name="connsiteY0-336" fmla="*/ 219292 h 238694"/>
                  <a:gd name="connsiteX1-337" fmla="*/ 44200 w 527343"/>
                  <a:gd name="connsiteY1-338" fmla="*/ 17284 h 238694"/>
                  <a:gd name="connsiteX2-339" fmla="*/ 426221 w 527343"/>
                  <a:gd name="connsiteY2-340" fmla="*/ 0 h 238694"/>
                  <a:gd name="connsiteX3-341" fmla="*/ 527343 w 527343"/>
                  <a:gd name="connsiteY3-342" fmla="*/ 98736 h 238694"/>
                  <a:gd name="connsiteX4-343" fmla="*/ 306928 w 527343"/>
                  <a:gd name="connsiteY4-344" fmla="*/ 236453 h 238694"/>
                  <a:gd name="connsiteX5-345" fmla="*/ 47412 w 527343"/>
                  <a:gd name="connsiteY5-346" fmla="*/ 219292 h 238694"/>
                  <a:gd name="connsiteX0-347" fmla="*/ 49752 w 525280"/>
                  <a:gd name="connsiteY0-348" fmla="*/ 236732 h 238694"/>
                  <a:gd name="connsiteX1-349" fmla="*/ 42137 w 525280"/>
                  <a:gd name="connsiteY1-350" fmla="*/ 17284 h 238694"/>
                  <a:gd name="connsiteX2-351" fmla="*/ 424158 w 525280"/>
                  <a:gd name="connsiteY2-352" fmla="*/ 0 h 238694"/>
                  <a:gd name="connsiteX3-353" fmla="*/ 525280 w 525280"/>
                  <a:gd name="connsiteY3-354" fmla="*/ 98736 h 238694"/>
                  <a:gd name="connsiteX4-355" fmla="*/ 304865 w 525280"/>
                  <a:gd name="connsiteY4-356" fmla="*/ 236453 h 238694"/>
                  <a:gd name="connsiteX5-357" fmla="*/ 49752 w 525280"/>
                  <a:gd name="connsiteY5-358" fmla="*/ 236732 h 238694"/>
                  <a:gd name="connsiteX0-359" fmla="*/ 49752 w 525280"/>
                  <a:gd name="connsiteY0-360" fmla="*/ 236732 h 244634"/>
                  <a:gd name="connsiteX1-361" fmla="*/ 42137 w 525280"/>
                  <a:gd name="connsiteY1-362" fmla="*/ 17284 h 244634"/>
                  <a:gd name="connsiteX2-363" fmla="*/ 424158 w 525280"/>
                  <a:gd name="connsiteY2-364" fmla="*/ 0 h 244634"/>
                  <a:gd name="connsiteX3-365" fmla="*/ 525280 w 525280"/>
                  <a:gd name="connsiteY3-366" fmla="*/ 98736 h 244634"/>
                  <a:gd name="connsiteX4-367" fmla="*/ 309979 w 525280"/>
                  <a:gd name="connsiteY4-368" fmla="*/ 242512 h 244634"/>
                  <a:gd name="connsiteX5-369" fmla="*/ 49752 w 525280"/>
                  <a:gd name="connsiteY5-370" fmla="*/ 236732 h 244634"/>
                  <a:gd name="connsiteX0-371" fmla="*/ 50427 w 525955"/>
                  <a:gd name="connsiteY0-372" fmla="*/ 236732 h 244634"/>
                  <a:gd name="connsiteX1-373" fmla="*/ 41581 w 525955"/>
                  <a:gd name="connsiteY1-374" fmla="*/ 7677 h 244634"/>
                  <a:gd name="connsiteX2-375" fmla="*/ 424833 w 525955"/>
                  <a:gd name="connsiteY2-376" fmla="*/ 0 h 244634"/>
                  <a:gd name="connsiteX3-377" fmla="*/ 525955 w 525955"/>
                  <a:gd name="connsiteY3-378" fmla="*/ 98736 h 244634"/>
                  <a:gd name="connsiteX4-379" fmla="*/ 310654 w 525955"/>
                  <a:gd name="connsiteY4-380" fmla="*/ 242512 h 244634"/>
                  <a:gd name="connsiteX5-381" fmla="*/ 50427 w 525955"/>
                  <a:gd name="connsiteY5-382" fmla="*/ 236732 h 244634"/>
                  <a:gd name="connsiteX0-383" fmla="*/ 50427 w 525955"/>
                  <a:gd name="connsiteY0-384" fmla="*/ 236732 h 244634"/>
                  <a:gd name="connsiteX1-385" fmla="*/ 41581 w 525955"/>
                  <a:gd name="connsiteY1-386" fmla="*/ 7677 h 244634"/>
                  <a:gd name="connsiteX2-387" fmla="*/ 424833 w 525955"/>
                  <a:gd name="connsiteY2-388" fmla="*/ 0 h 244634"/>
                  <a:gd name="connsiteX3-389" fmla="*/ 525955 w 525955"/>
                  <a:gd name="connsiteY3-390" fmla="*/ 98736 h 244634"/>
                  <a:gd name="connsiteX4-391" fmla="*/ 310654 w 525955"/>
                  <a:gd name="connsiteY4-392" fmla="*/ 242512 h 244634"/>
                  <a:gd name="connsiteX5-393" fmla="*/ 50427 w 525955"/>
                  <a:gd name="connsiteY5-394" fmla="*/ 236732 h 244634"/>
                  <a:gd name="connsiteX0-395" fmla="*/ 50427 w 525955"/>
                  <a:gd name="connsiteY0-396" fmla="*/ 236732 h 244634"/>
                  <a:gd name="connsiteX1-397" fmla="*/ 41581 w 525955"/>
                  <a:gd name="connsiteY1-398" fmla="*/ 7677 h 244634"/>
                  <a:gd name="connsiteX2-399" fmla="*/ 424833 w 525955"/>
                  <a:gd name="connsiteY2-400" fmla="*/ 0 h 244634"/>
                  <a:gd name="connsiteX3-401" fmla="*/ 525955 w 525955"/>
                  <a:gd name="connsiteY3-402" fmla="*/ 98736 h 244634"/>
                  <a:gd name="connsiteX4-403" fmla="*/ 310654 w 525955"/>
                  <a:gd name="connsiteY4-404" fmla="*/ 242512 h 244634"/>
                  <a:gd name="connsiteX5-405" fmla="*/ 50427 w 525955"/>
                  <a:gd name="connsiteY5-406" fmla="*/ 236732 h 244634"/>
                  <a:gd name="connsiteX0-407" fmla="*/ 50427 w 525955"/>
                  <a:gd name="connsiteY0-408" fmla="*/ 236732 h 244634"/>
                  <a:gd name="connsiteX1-409" fmla="*/ 41581 w 525955"/>
                  <a:gd name="connsiteY1-410" fmla="*/ 7677 h 244634"/>
                  <a:gd name="connsiteX2-411" fmla="*/ 424833 w 525955"/>
                  <a:gd name="connsiteY2-412" fmla="*/ 0 h 244634"/>
                  <a:gd name="connsiteX3-413" fmla="*/ 525955 w 525955"/>
                  <a:gd name="connsiteY3-414" fmla="*/ 98736 h 244634"/>
                  <a:gd name="connsiteX4-415" fmla="*/ 310654 w 525955"/>
                  <a:gd name="connsiteY4-416" fmla="*/ 242512 h 244634"/>
                  <a:gd name="connsiteX5-417" fmla="*/ 50427 w 525955"/>
                  <a:gd name="connsiteY5-418" fmla="*/ 236732 h 244634"/>
                  <a:gd name="connsiteX0-419" fmla="*/ 50427 w 526475"/>
                  <a:gd name="connsiteY0-420" fmla="*/ 236732 h 244838"/>
                  <a:gd name="connsiteX1-421" fmla="*/ 41581 w 526475"/>
                  <a:gd name="connsiteY1-422" fmla="*/ 7677 h 244838"/>
                  <a:gd name="connsiteX2-423" fmla="*/ 424833 w 526475"/>
                  <a:gd name="connsiteY2-424" fmla="*/ 0 h 244838"/>
                  <a:gd name="connsiteX3-425" fmla="*/ 525955 w 526475"/>
                  <a:gd name="connsiteY3-426" fmla="*/ 98736 h 244838"/>
                  <a:gd name="connsiteX4-427" fmla="*/ 310654 w 526475"/>
                  <a:gd name="connsiteY4-428" fmla="*/ 242512 h 244838"/>
                  <a:gd name="connsiteX5-429" fmla="*/ 50427 w 526475"/>
                  <a:gd name="connsiteY5-430" fmla="*/ 236732 h 244838"/>
                  <a:gd name="connsiteX0-431" fmla="*/ 50427 w 526475"/>
                  <a:gd name="connsiteY0-432" fmla="*/ 236732 h 244838"/>
                  <a:gd name="connsiteX1-433" fmla="*/ 41581 w 526475"/>
                  <a:gd name="connsiteY1-434" fmla="*/ 7677 h 244838"/>
                  <a:gd name="connsiteX2-435" fmla="*/ 424833 w 526475"/>
                  <a:gd name="connsiteY2-436" fmla="*/ 0 h 244838"/>
                  <a:gd name="connsiteX3-437" fmla="*/ 525955 w 526475"/>
                  <a:gd name="connsiteY3-438" fmla="*/ 98736 h 244838"/>
                  <a:gd name="connsiteX4-439" fmla="*/ 310654 w 526475"/>
                  <a:gd name="connsiteY4-440" fmla="*/ 242512 h 244838"/>
                  <a:gd name="connsiteX5-441" fmla="*/ 50427 w 526475"/>
                  <a:gd name="connsiteY5-442" fmla="*/ 236732 h 244838"/>
                  <a:gd name="connsiteX0-443" fmla="*/ 50820 w 526868"/>
                  <a:gd name="connsiteY0-444" fmla="*/ 236732 h 244838"/>
                  <a:gd name="connsiteX1-445" fmla="*/ 41264 w 526868"/>
                  <a:gd name="connsiteY1-446" fmla="*/ 19057 h 244838"/>
                  <a:gd name="connsiteX2-447" fmla="*/ 425226 w 526868"/>
                  <a:gd name="connsiteY2-448" fmla="*/ 0 h 244838"/>
                  <a:gd name="connsiteX3-449" fmla="*/ 526348 w 526868"/>
                  <a:gd name="connsiteY3-450" fmla="*/ 98736 h 244838"/>
                  <a:gd name="connsiteX4-451" fmla="*/ 311047 w 526868"/>
                  <a:gd name="connsiteY4-452" fmla="*/ 242512 h 244838"/>
                  <a:gd name="connsiteX5-453" fmla="*/ 50820 w 526868"/>
                  <a:gd name="connsiteY5-454" fmla="*/ 236732 h 244838"/>
                  <a:gd name="connsiteX0-455" fmla="*/ 50820 w 526879"/>
                  <a:gd name="connsiteY0-456" fmla="*/ 236732 h 242595"/>
                  <a:gd name="connsiteX1-457" fmla="*/ 41264 w 526879"/>
                  <a:gd name="connsiteY1-458" fmla="*/ 19057 h 242595"/>
                  <a:gd name="connsiteX2-459" fmla="*/ 425226 w 526879"/>
                  <a:gd name="connsiteY2-460" fmla="*/ 0 h 242595"/>
                  <a:gd name="connsiteX3-461" fmla="*/ 526348 w 526879"/>
                  <a:gd name="connsiteY3-462" fmla="*/ 98736 h 242595"/>
                  <a:gd name="connsiteX4-463" fmla="*/ 311047 w 526879"/>
                  <a:gd name="connsiteY4-464" fmla="*/ 242512 h 242595"/>
                  <a:gd name="connsiteX5-465" fmla="*/ 50820 w 526879"/>
                  <a:gd name="connsiteY5-466" fmla="*/ 236732 h 242595"/>
                  <a:gd name="connsiteX0-467" fmla="*/ 50820 w 526879"/>
                  <a:gd name="connsiteY0-468" fmla="*/ 236772 h 242635"/>
                  <a:gd name="connsiteX1-469" fmla="*/ 41264 w 526879"/>
                  <a:gd name="connsiteY1-470" fmla="*/ 19097 h 242635"/>
                  <a:gd name="connsiteX2-471" fmla="*/ 425226 w 526879"/>
                  <a:gd name="connsiteY2-472" fmla="*/ 40 h 242635"/>
                  <a:gd name="connsiteX3-473" fmla="*/ 526348 w 526879"/>
                  <a:gd name="connsiteY3-474" fmla="*/ 98776 h 242635"/>
                  <a:gd name="connsiteX4-475" fmla="*/ 311047 w 526879"/>
                  <a:gd name="connsiteY4-476" fmla="*/ 242552 h 242635"/>
                  <a:gd name="connsiteX5-477" fmla="*/ 50820 w 526879"/>
                  <a:gd name="connsiteY5-478" fmla="*/ 236772 h 242635"/>
                  <a:gd name="connsiteX0-479" fmla="*/ 50820 w 526879"/>
                  <a:gd name="connsiteY0-480" fmla="*/ 236732 h 242595"/>
                  <a:gd name="connsiteX1-481" fmla="*/ 41264 w 526879"/>
                  <a:gd name="connsiteY1-482" fmla="*/ 19057 h 242595"/>
                  <a:gd name="connsiteX2-483" fmla="*/ 425226 w 526879"/>
                  <a:gd name="connsiteY2-484" fmla="*/ 0 h 242595"/>
                  <a:gd name="connsiteX3-485" fmla="*/ 526348 w 526879"/>
                  <a:gd name="connsiteY3-486" fmla="*/ 98736 h 242595"/>
                  <a:gd name="connsiteX4-487" fmla="*/ 311047 w 526879"/>
                  <a:gd name="connsiteY4-488" fmla="*/ 242512 h 242595"/>
                  <a:gd name="connsiteX5-489" fmla="*/ 50820 w 526879"/>
                  <a:gd name="connsiteY5-490" fmla="*/ 236732 h 242595"/>
                  <a:gd name="connsiteX0-491" fmla="*/ 50820 w 526879"/>
                  <a:gd name="connsiteY0-492" fmla="*/ 238658 h 244521"/>
                  <a:gd name="connsiteX1-493" fmla="*/ 41264 w 526879"/>
                  <a:gd name="connsiteY1-494" fmla="*/ 20983 h 244521"/>
                  <a:gd name="connsiteX2-495" fmla="*/ 368587 w 526879"/>
                  <a:gd name="connsiteY2-496" fmla="*/ 0 h 244521"/>
                  <a:gd name="connsiteX3-497" fmla="*/ 526348 w 526879"/>
                  <a:gd name="connsiteY3-498" fmla="*/ 100662 h 244521"/>
                  <a:gd name="connsiteX4-499" fmla="*/ 311047 w 526879"/>
                  <a:gd name="connsiteY4-500" fmla="*/ 244438 h 244521"/>
                  <a:gd name="connsiteX5-501" fmla="*/ 50820 w 526879"/>
                  <a:gd name="connsiteY5-502" fmla="*/ 238658 h 244521"/>
                  <a:gd name="connsiteX0-503" fmla="*/ 50820 w 526879"/>
                  <a:gd name="connsiteY0-504" fmla="*/ 238660 h 244523"/>
                  <a:gd name="connsiteX1-505" fmla="*/ 41264 w 526879"/>
                  <a:gd name="connsiteY1-506" fmla="*/ 20985 h 244523"/>
                  <a:gd name="connsiteX2-507" fmla="*/ 368587 w 526879"/>
                  <a:gd name="connsiteY2-508" fmla="*/ 2 h 244523"/>
                  <a:gd name="connsiteX3-509" fmla="*/ 526348 w 526879"/>
                  <a:gd name="connsiteY3-510" fmla="*/ 100664 h 244523"/>
                  <a:gd name="connsiteX4-511" fmla="*/ 311047 w 526879"/>
                  <a:gd name="connsiteY4-512" fmla="*/ 244440 h 244523"/>
                  <a:gd name="connsiteX5-513" fmla="*/ 50820 w 526879"/>
                  <a:gd name="connsiteY5-514" fmla="*/ 238660 h 244523"/>
                  <a:gd name="connsiteX0-515" fmla="*/ 50820 w 526879"/>
                  <a:gd name="connsiteY0-516" fmla="*/ 240252 h 246115"/>
                  <a:gd name="connsiteX1-517" fmla="*/ 41264 w 526879"/>
                  <a:gd name="connsiteY1-518" fmla="*/ 22577 h 246115"/>
                  <a:gd name="connsiteX2-519" fmla="*/ 368587 w 526879"/>
                  <a:gd name="connsiteY2-520" fmla="*/ 1594 h 246115"/>
                  <a:gd name="connsiteX3-521" fmla="*/ 526348 w 526879"/>
                  <a:gd name="connsiteY3-522" fmla="*/ 102256 h 246115"/>
                  <a:gd name="connsiteX4-523" fmla="*/ 311047 w 526879"/>
                  <a:gd name="connsiteY4-524" fmla="*/ 246032 h 246115"/>
                  <a:gd name="connsiteX5-525" fmla="*/ 50820 w 526879"/>
                  <a:gd name="connsiteY5-526" fmla="*/ 240252 h 246115"/>
                  <a:gd name="connsiteX0-527" fmla="*/ 50820 w 526879"/>
                  <a:gd name="connsiteY0-528" fmla="*/ 240191 h 246054"/>
                  <a:gd name="connsiteX1-529" fmla="*/ 41264 w 526879"/>
                  <a:gd name="connsiteY1-530" fmla="*/ 22516 h 246054"/>
                  <a:gd name="connsiteX2-531" fmla="*/ 368587 w 526879"/>
                  <a:gd name="connsiteY2-532" fmla="*/ 1533 h 246054"/>
                  <a:gd name="connsiteX3-533" fmla="*/ 526348 w 526879"/>
                  <a:gd name="connsiteY3-534" fmla="*/ 102195 h 246054"/>
                  <a:gd name="connsiteX4-535" fmla="*/ 311047 w 526879"/>
                  <a:gd name="connsiteY4-536" fmla="*/ 245971 h 246054"/>
                  <a:gd name="connsiteX5-537" fmla="*/ 50820 w 526879"/>
                  <a:gd name="connsiteY5-538" fmla="*/ 240191 h 246054"/>
                  <a:gd name="connsiteX0-539" fmla="*/ 50820 w 526348"/>
                  <a:gd name="connsiteY0-540" fmla="*/ 240191 h 246120"/>
                  <a:gd name="connsiteX1-541" fmla="*/ 41264 w 526348"/>
                  <a:gd name="connsiteY1-542" fmla="*/ 22516 h 246120"/>
                  <a:gd name="connsiteX2-543" fmla="*/ 368587 w 526348"/>
                  <a:gd name="connsiteY2-544" fmla="*/ 1533 h 246120"/>
                  <a:gd name="connsiteX3-545" fmla="*/ 526348 w 526348"/>
                  <a:gd name="connsiteY3-546" fmla="*/ 102195 h 246120"/>
                  <a:gd name="connsiteX4-547" fmla="*/ 311047 w 526348"/>
                  <a:gd name="connsiteY4-548" fmla="*/ 245971 h 246120"/>
                  <a:gd name="connsiteX5-549" fmla="*/ 50820 w 526348"/>
                  <a:gd name="connsiteY5-550" fmla="*/ 240191 h 246120"/>
                  <a:gd name="connsiteX0-551" fmla="*/ 50820 w 526348"/>
                  <a:gd name="connsiteY0-552" fmla="*/ 238864 h 244793"/>
                  <a:gd name="connsiteX1-553" fmla="*/ 41264 w 526348"/>
                  <a:gd name="connsiteY1-554" fmla="*/ 21189 h 244793"/>
                  <a:gd name="connsiteX2-555" fmla="*/ 368587 w 526348"/>
                  <a:gd name="connsiteY2-556" fmla="*/ 206 h 244793"/>
                  <a:gd name="connsiteX3-557" fmla="*/ 526348 w 526348"/>
                  <a:gd name="connsiteY3-558" fmla="*/ 100868 h 244793"/>
                  <a:gd name="connsiteX4-559" fmla="*/ 311047 w 526348"/>
                  <a:gd name="connsiteY4-560" fmla="*/ 244644 h 244793"/>
                  <a:gd name="connsiteX5-561" fmla="*/ 50820 w 526348"/>
                  <a:gd name="connsiteY5-562" fmla="*/ 238864 h 244793"/>
                  <a:gd name="connsiteX0-563" fmla="*/ 50820 w 526348"/>
                  <a:gd name="connsiteY0-564" fmla="*/ 239048 h 244977"/>
                  <a:gd name="connsiteX1-565" fmla="*/ 41264 w 526348"/>
                  <a:gd name="connsiteY1-566" fmla="*/ 21373 h 244977"/>
                  <a:gd name="connsiteX2-567" fmla="*/ 368587 w 526348"/>
                  <a:gd name="connsiteY2-568" fmla="*/ 390 h 244977"/>
                  <a:gd name="connsiteX3-569" fmla="*/ 526348 w 526348"/>
                  <a:gd name="connsiteY3-570" fmla="*/ 101052 h 244977"/>
                  <a:gd name="connsiteX4-571" fmla="*/ 311047 w 526348"/>
                  <a:gd name="connsiteY4-572" fmla="*/ 244828 h 244977"/>
                  <a:gd name="connsiteX5-573" fmla="*/ 50820 w 526348"/>
                  <a:gd name="connsiteY5-574" fmla="*/ 239048 h 244977"/>
                  <a:gd name="connsiteX0-575" fmla="*/ 50820 w 526348"/>
                  <a:gd name="connsiteY0-576" fmla="*/ 238658 h 244587"/>
                  <a:gd name="connsiteX1-577" fmla="*/ 41264 w 526348"/>
                  <a:gd name="connsiteY1-578" fmla="*/ 20983 h 244587"/>
                  <a:gd name="connsiteX2-579" fmla="*/ 368587 w 526348"/>
                  <a:gd name="connsiteY2-580" fmla="*/ 0 h 244587"/>
                  <a:gd name="connsiteX3-581" fmla="*/ 526348 w 526348"/>
                  <a:gd name="connsiteY3-582" fmla="*/ 100662 h 244587"/>
                  <a:gd name="connsiteX4-583" fmla="*/ 311047 w 526348"/>
                  <a:gd name="connsiteY4-584" fmla="*/ 244438 h 244587"/>
                  <a:gd name="connsiteX5-585" fmla="*/ 50820 w 526348"/>
                  <a:gd name="connsiteY5-586" fmla="*/ 238658 h 244587"/>
                  <a:gd name="connsiteX0-587" fmla="*/ 50820 w 526348"/>
                  <a:gd name="connsiteY0-588" fmla="*/ 239132 h 245061"/>
                  <a:gd name="connsiteX1-589" fmla="*/ 41264 w 526348"/>
                  <a:gd name="connsiteY1-590" fmla="*/ 21457 h 245061"/>
                  <a:gd name="connsiteX2-591" fmla="*/ 368587 w 526348"/>
                  <a:gd name="connsiteY2-592" fmla="*/ 474 h 245061"/>
                  <a:gd name="connsiteX3-593" fmla="*/ 526348 w 526348"/>
                  <a:gd name="connsiteY3-594" fmla="*/ 101136 h 245061"/>
                  <a:gd name="connsiteX4-595" fmla="*/ 311047 w 526348"/>
                  <a:gd name="connsiteY4-596" fmla="*/ 244912 h 245061"/>
                  <a:gd name="connsiteX5-597" fmla="*/ 50820 w 526348"/>
                  <a:gd name="connsiteY5-598" fmla="*/ 239132 h 245061"/>
                  <a:gd name="connsiteX0-599" fmla="*/ 46681 w 522209"/>
                  <a:gd name="connsiteY0-600" fmla="*/ 239132 h 245061"/>
                  <a:gd name="connsiteX1-601" fmla="*/ 44892 w 522209"/>
                  <a:gd name="connsiteY1-602" fmla="*/ 14363 h 245061"/>
                  <a:gd name="connsiteX2-603" fmla="*/ 364448 w 522209"/>
                  <a:gd name="connsiteY2-604" fmla="*/ 474 h 245061"/>
                  <a:gd name="connsiteX3-605" fmla="*/ 522209 w 522209"/>
                  <a:gd name="connsiteY3-606" fmla="*/ 101136 h 245061"/>
                  <a:gd name="connsiteX4-607" fmla="*/ 306908 w 522209"/>
                  <a:gd name="connsiteY4-608" fmla="*/ 244912 h 245061"/>
                  <a:gd name="connsiteX5-609" fmla="*/ 46681 w 522209"/>
                  <a:gd name="connsiteY5-610" fmla="*/ 239132 h 245061"/>
                  <a:gd name="connsiteX0-611" fmla="*/ 46681 w 522939"/>
                  <a:gd name="connsiteY0-612" fmla="*/ 238798 h 244727"/>
                  <a:gd name="connsiteX1-613" fmla="*/ 44892 w 522939"/>
                  <a:gd name="connsiteY1-614" fmla="*/ 14029 h 244727"/>
                  <a:gd name="connsiteX2-615" fmla="*/ 364448 w 522939"/>
                  <a:gd name="connsiteY2-616" fmla="*/ 140 h 244727"/>
                  <a:gd name="connsiteX3-617" fmla="*/ 522209 w 522939"/>
                  <a:gd name="connsiteY3-618" fmla="*/ 100802 h 244727"/>
                  <a:gd name="connsiteX4-619" fmla="*/ 306908 w 522939"/>
                  <a:gd name="connsiteY4-620" fmla="*/ 244578 h 244727"/>
                  <a:gd name="connsiteX5-621" fmla="*/ 46681 w 522939"/>
                  <a:gd name="connsiteY5-622" fmla="*/ 238798 h 244727"/>
                  <a:gd name="connsiteX0-623" fmla="*/ 46681 w 522939"/>
                  <a:gd name="connsiteY0-624" fmla="*/ 252063 h 257992"/>
                  <a:gd name="connsiteX1-625" fmla="*/ 44892 w 522939"/>
                  <a:gd name="connsiteY1-626" fmla="*/ 27294 h 257992"/>
                  <a:gd name="connsiteX2-627" fmla="*/ 364448 w 522939"/>
                  <a:gd name="connsiteY2-628" fmla="*/ 13405 h 257992"/>
                  <a:gd name="connsiteX3-629" fmla="*/ 522209 w 522939"/>
                  <a:gd name="connsiteY3-630" fmla="*/ 114067 h 257992"/>
                  <a:gd name="connsiteX4-631" fmla="*/ 306908 w 522939"/>
                  <a:gd name="connsiteY4-632" fmla="*/ 257843 h 257992"/>
                  <a:gd name="connsiteX5-633" fmla="*/ 46681 w 522939"/>
                  <a:gd name="connsiteY5-634" fmla="*/ 252063 h 257992"/>
                  <a:gd name="connsiteX0-635" fmla="*/ 46681 w 522939"/>
                  <a:gd name="connsiteY0-636" fmla="*/ 243981 h 249910"/>
                  <a:gd name="connsiteX1-637" fmla="*/ 44892 w 522939"/>
                  <a:gd name="connsiteY1-638" fmla="*/ 19212 h 249910"/>
                  <a:gd name="connsiteX2-639" fmla="*/ 364448 w 522939"/>
                  <a:gd name="connsiteY2-640" fmla="*/ 5323 h 249910"/>
                  <a:gd name="connsiteX3-641" fmla="*/ 522209 w 522939"/>
                  <a:gd name="connsiteY3-642" fmla="*/ 105985 h 249910"/>
                  <a:gd name="connsiteX4-643" fmla="*/ 306908 w 522939"/>
                  <a:gd name="connsiteY4-644" fmla="*/ 249761 h 249910"/>
                  <a:gd name="connsiteX5-645" fmla="*/ 46681 w 522939"/>
                  <a:gd name="connsiteY5-646" fmla="*/ 243981 h 249910"/>
                  <a:gd name="connsiteX0-647" fmla="*/ 46681 w 522939"/>
                  <a:gd name="connsiteY0-648" fmla="*/ 238671 h 244600"/>
                  <a:gd name="connsiteX1-649" fmla="*/ 44892 w 522939"/>
                  <a:gd name="connsiteY1-650" fmla="*/ 13902 h 244600"/>
                  <a:gd name="connsiteX2-651" fmla="*/ 364448 w 522939"/>
                  <a:gd name="connsiteY2-652" fmla="*/ 13 h 244600"/>
                  <a:gd name="connsiteX3-653" fmla="*/ 522209 w 522939"/>
                  <a:gd name="connsiteY3-654" fmla="*/ 100675 h 244600"/>
                  <a:gd name="connsiteX4-655" fmla="*/ 306908 w 522939"/>
                  <a:gd name="connsiteY4-656" fmla="*/ 244451 h 244600"/>
                  <a:gd name="connsiteX5-657" fmla="*/ 46681 w 522939"/>
                  <a:gd name="connsiteY5-658" fmla="*/ 238671 h 244600"/>
                  <a:gd name="connsiteX0-659" fmla="*/ 46681 w 522936"/>
                  <a:gd name="connsiteY0-660" fmla="*/ 241328 h 247257"/>
                  <a:gd name="connsiteX1-661" fmla="*/ 44892 w 522936"/>
                  <a:gd name="connsiteY1-662" fmla="*/ 16559 h 247257"/>
                  <a:gd name="connsiteX2-663" fmla="*/ 364448 w 522936"/>
                  <a:gd name="connsiteY2-664" fmla="*/ 2670 h 247257"/>
                  <a:gd name="connsiteX3-665" fmla="*/ 522209 w 522936"/>
                  <a:gd name="connsiteY3-666" fmla="*/ 103332 h 247257"/>
                  <a:gd name="connsiteX4-667" fmla="*/ 306908 w 522936"/>
                  <a:gd name="connsiteY4-668" fmla="*/ 247108 h 247257"/>
                  <a:gd name="connsiteX5-669" fmla="*/ 46681 w 522936"/>
                  <a:gd name="connsiteY5-670" fmla="*/ 241328 h 247257"/>
                  <a:gd name="connsiteX0-671" fmla="*/ 42600 w 518855"/>
                  <a:gd name="connsiteY0-672" fmla="*/ 241328 h 247257"/>
                  <a:gd name="connsiteX1-673" fmla="*/ 40811 w 518855"/>
                  <a:gd name="connsiteY1-674" fmla="*/ 16559 h 247257"/>
                  <a:gd name="connsiteX2-675" fmla="*/ 360367 w 518855"/>
                  <a:gd name="connsiteY2-676" fmla="*/ 2670 h 247257"/>
                  <a:gd name="connsiteX3-677" fmla="*/ 518128 w 518855"/>
                  <a:gd name="connsiteY3-678" fmla="*/ 103332 h 247257"/>
                  <a:gd name="connsiteX4-679" fmla="*/ 302827 w 518855"/>
                  <a:gd name="connsiteY4-680" fmla="*/ 247108 h 247257"/>
                  <a:gd name="connsiteX5-681" fmla="*/ 42600 w 518855"/>
                  <a:gd name="connsiteY5-682" fmla="*/ 241328 h 247257"/>
                  <a:gd name="connsiteX0-683" fmla="*/ 16809 w 493064"/>
                  <a:gd name="connsiteY0-684" fmla="*/ 288211 h 294140"/>
                  <a:gd name="connsiteX1-685" fmla="*/ 15020 w 493064"/>
                  <a:gd name="connsiteY1-686" fmla="*/ 63442 h 294140"/>
                  <a:gd name="connsiteX2-687" fmla="*/ 334576 w 493064"/>
                  <a:gd name="connsiteY2-688" fmla="*/ 49553 h 294140"/>
                  <a:gd name="connsiteX3-689" fmla="*/ 492337 w 493064"/>
                  <a:gd name="connsiteY3-690" fmla="*/ 150215 h 294140"/>
                  <a:gd name="connsiteX4-691" fmla="*/ 277036 w 493064"/>
                  <a:gd name="connsiteY4-692" fmla="*/ 293991 h 294140"/>
                  <a:gd name="connsiteX5-693" fmla="*/ 16809 w 493064"/>
                  <a:gd name="connsiteY5-694" fmla="*/ 288211 h 294140"/>
                  <a:gd name="connsiteX0-695" fmla="*/ 16809 w 493064"/>
                  <a:gd name="connsiteY0-696" fmla="*/ 238658 h 244587"/>
                  <a:gd name="connsiteX1-697" fmla="*/ 15020 w 493064"/>
                  <a:gd name="connsiteY1-698" fmla="*/ 13889 h 244587"/>
                  <a:gd name="connsiteX2-699" fmla="*/ 334576 w 493064"/>
                  <a:gd name="connsiteY2-700" fmla="*/ 0 h 244587"/>
                  <a:gd name="connsiteX3-701" fmla="*/ 492337 w 493064"/>
                  <a:gd name="connsiteY3-702" fmla="*/ 100662 h 244587"/>
                  <a:gd name="connsiteX4-703" fmla="*/ 277036 w 493064"/>
                  <a:gd name="connsiteY4-704" fmla="*/ 244438 h 244587"/>
                  <a:gd name="connsiteX5-705" fmla="*/ 16809 w 493064"/>
                  <a:gd name="connsiteY5-706" fmla="*/ 238658 h 244587"/>
                  <a:gd name="connsiteX0-707" fmla="*/ 16809 w 493064"/>
                  <a:gd name="connsiteY0-708" fmla="*/ 238658 h 256884"/>
                  <a:gd name="connsiteX1-709" fmla="*/ 15020 w 493064"/>
                  <a:gd name="connsiteY1-710" fmla="*/ 13889 h 256884"/>
                  <a:gd name="connsiteX2-711" fmla="*/ 334576 w 493064"/>
                  <a:gd name="connsiteY2-712" fmla="*/ 0 h 256884"/>
                  <a:gd name="connsiteX3-713" fmla="*/ 492337 w 493064"/>
                  <a:gd name="connsiteY3-714" fmla="*/ 100662 h 256884"/>
                  <a:gd name="connsiteX4-715" fmla="*/ 277036 w 493064"/>
                  <a:gd name="connsiteY4-716" fmla="*/ 244438 h 256884"/>
                  <a:gd name="connsiteX5-717" fmla="*/ 16809 w 493064"/>
                  <a:gd name="connsiteY5-718" fmla="*/ 238658 h 256884"/>
                  <a:gd name="connsiteX0-719" fmla="*/ 16809 w 493064"/>
                  <a:gd name="connsiteY0-720" fmla="*/ 238658 h 244587"/>
                  <a:gd name="connsiteX1-721" fmla="*/ 15020 w 493064"/>
                  <a:gd name="connsiteY1-722" fmla="*/ 13889 h 244587"/>
                  <a:gd name="connsiteX2-723" fmla="*/ 334576 w 493064"/>
                  <a:gd name="connsiteY2-724" fmla="*/ 0 h 244587"/>
                  <a:gd name="connsiteX3-725" fmla="*/ 492337 w 493064"/>
                  <a:gd name="connsiteY3-726" fmla="*/ 100662 h 244587"/>
                  <a:gd name="connsiteX4-727" fmla="*/ 277036 w 493064"/>
                  <a:gd name="connsiteY4-728" fmla="*/ 244438 h 244587"/>
                  <a:gd name="connsiteX5-729" fmla="*/ 16809 w 493064"/>
                  <a:gd name="connsiteY5-730" fmla="*/ 238658 h 244587"/>
                  <a:gd name="connsiteX0-731" fmla="*/ 1789 w 478044"/>
                  <a:gd name="connsiteY0-732" fmla="*/ 238658 h 290810"/>
                  <a:gd name="connsiteX1-733" fmla="*/ 0 w 478044"/>
                  <a:gd name="connsiteY1-734" fmla="*/ 13889 h 290810"/>
                  <a:gd name="connsiteX2-735" fmla="*/ 319556 w 478044"/>
                  <a:gd name="connsiteY2-736" fmla="*/ 0 h 290810"/>
                  <a:gd name="connsiteX3-737" fmla="*/ 477317 w 478044"/>
                  <a:gd name="connsiteY3-738" fmla="*/ 100662 h 290810"/>
                  <a:gd name="connsiteX4-739" fmla="*/ 262016 w 478044"/>
                  <a:gd name="connsiteY4-740" fmla="*/ 244438 h 290810"/>
                  <a:gd name="connsiteX5-741" fmla="*/ 1789 w 478044"/>
                  <a:gd name="connsiteY5-742" fmla="*/ 238658 h 290810"/>
                  <a:gd name="connsiteX0-743" fmla="*/ 1789 w 478044"/>
                  <a:gd name="connsiteY0-744" fmla="*/ 238658 h 244587"/>
                  <a:gd name="connsiteX1-745" fmla="*/ 0 w 478044"/>
                  <a:gd name="connsiteY1-746" fmla="*/ 13889 h 244587"/>
                  <a:gd name="connsiteX2-747" fmla="*/ 319556 w 478044"/>
                  <a:gd name="connsiteY2-748" fmla="*/ 0 h 244587"/>
                  <a:gd name="connsiteX3-749" fmla="*/ 477317 w 478044"/>
                  <a:gd name="connsiteY3-750" fmla="*/ 100662 h 244587"/>
                  <a:gd name="connsiteX4-751" fmla="*/ 262016 w 478044"/>
                  <a:gd name="connsiteY4-752" fmla="*/ 244438 h 244587"/>
                  <a:gd name="connsiteX5-753" fmla="*/ 1789 w 478044"/>
                  <a:gd name="connsiteY5-754" fmla="*/ 238658 h 244587"/>
                  <a:gd name="connsiteX0-755" fmla="*/ 1789 w 478174"/>
                  <a:gd name="connsiteY0-756" fmla="*/ 239116 h 245045"/>
                  <a:gd name="connsiteX1-757" fmla="*/ 0 w 478174"/>
                  <a:gd name="connsiteY1-758" fmla="*/ 14347 h 245045"/>
                  <a:gd name="connsiteX2-759" fmla="*/ 319556 w 478174"/>
                  <a:gd name="connsiteY2-760" fmla="*/ 458 h 245045"/>
                  <a:gd name="connsiteX3-761" fmla="*/ 477317 w 478174"/>
                  <a:gd name="connsiteY3-762" fmla="*/ 101120 h 245045"/>
                  <a:gd name="connsiteX4-763" fmla="*/ 262016 w 478174"/>
                  <a:gd name="connsiteY4-764" fmla="*/ 244896 h 245045"/>
                  <a:gd name="connsiteX5-765" fmla="*/ 1789 w 478174"/>
                  <a:gd name="connsiteY5-766" fmla="*/ 239116 h 245045"/>
                  <a:gd name="connsiteX0-767" fmla="*/ 1789 w 478174"/>
                  <a:gd name="connsiteY0-768" fmla="*/ 239116 h 244896"/>
                  <a:gd name="connsiteX1-769" fmla="*/ 0 w 478174"/>
                  <a:gd name="connsiteY1-770" fmla="*/ 14347 h 244896"/>
                  <a:gd name="connsiteX2-771" fmla="*/ 319556 w 478174"/>
                  <a:gd name="connsiteY2-772" fmla="*/ 458 h 244896"/>
                  <a:gd name="connsiteX3-773" fmla="*/ 477317 w 478174"/>
                  <a:gd name="connsiteY3-774" fmla="*/ 101120 h 244896"/>
                  <a:gd name="connsiteX4-775" fmla="*/ 262016 w 478174"/>
                  <a:gd name="connsiteY4-776" fmla="*/ 244896 h 244896"/>
                  <a:gd name="connsiteX5-777" fmla="*/ 1789 w 478174"/>
                  <a:gd name="connsiteY5-778" fmla="*/ 239116 h 244896"/>
                  <a:gd name="connsiteX0-779" fmla="*/ 1789 w 478174"/>
                  <a:gd name="connsiteY0-780" fmla="*/ 239116 h 244899"/>
                  <a:gd name="connsiteX1-781" fmla="*/ 0 w 478174"/>
                  <a:gd name="connsiteY1-782" fmla="*/ 14347 h 244899"/>
                  <a:gd name="connsiteX2-783" fmla="*/ 319556 w 478174"/>
                  <a:gd name="connsiteY2-784" fmla="*/ 458 h 244899"/>
                  <a:gd name="connsiteX3-785" fmla="*/ 477317 w 478174"/>
                  <a:gd name="connsiteY3-786" fmla="*/ 101120 h 244899"/>
                  <a:gd name="connsiteX4-787" fmla="*/ 262016 w 478174"/>
                  <a:gd name="connsiteY4-788" fmla="*/ 244896 h 244899"/>
                  <a:gd name="connsiteX5-789" fmla="*/ 1789 w 478174"/>
                  <a:gd name="connsiteY5-790" fmla="*/ 239116 h 244899"/>
                  <a:gd name="connsiteX0-791" fmla="*/ 1789 w 478174"/>
                  <a:gd name="connsiteY0-792" fmla="*/ 239116 h 245001"/>
                  <a:gd name="connsiteX1-793" fmla="*/ 0 w 478174"/>
                  <a:gd name="connsiteY1-794" fmla="*/ 14347 h 245001"/>
                  <a:gd name="connsiteX2-795" fmla="*/ 319556 w 478174"/>
                  <a:gd name="connsiteY2-796" fmla="*/ 458 h 245001"/>
                  <a:gd name="connsiteX3-797" fmla="*/ 477317 w 478174"/>
                  <a:gd name="connsiteY3-798" fmla="*/ 101120 h 245001"/>
                  <a:gd name="connsiteX4-799" fmla="*/ 262016 w 478174"/>
                  <a:gd name="connsiteY4-800" fmla="*/ 244896 h 245001"/>
                  <a:gd name="connsiteX5-801" fmla="*/ 1789 w 478174"/>
                  <a:gd name="connsiteY5-802" fmla="*/ 239116 h 245001"/>
                  <a:gd name="connsiteX0-803" fmla="*/ 1789 w 478174"/>
                  <a:gd name="connsiteY0-804" fmla="*/ 239116 h 245252"/>
                  <a:gd name="connsiteX1-805" fmla="*/ 0 w 478174"/>
                  <a:gd name="connsiteY1-806" fmla="*/ 14347 h 245252"/>
                  <a:gd name="connsiteX2-807" fmla="*/ 319556 w 478174"/>
                  <a:gd name="connsiteY2-808" fmla="*/ 458 h 245252"/>
                  <a:gd name="connsiteX3-809" fmla="*/ 477317 w 478174"/>
                  <a:gd name="connsiteY3-810" fmla="*/ 101120 h 245252"/>
                  <a:gd name="connsiteX4-811" fmla="*/ 262016 w 478174"/>
                  <a:gd name="connsiteY4-812" fmla="*/ 244896 h 245252"/>
                  <a:gd name="connsiteX5-813" fmla="*/ 1789 w 478174"/>
                  <a:gd name="connsiteY5-814" fmla="*/ 239116 h 245252"/>
                  <a:gd name="connsiteX0-815" fmla="*/ 1789 w 477317"/>
                  <a:gd name="connsiteY0-816" fmla="*/ 239116 h 245252"/>
                  <a:gd name="connsiteX1-817" fmla="*/ 0 w 477317"/>
                  <a:gd name="connsiteY1-818" fmla="*/ 14347 h 245252"/>
                  <a:gd name="connsiteX2-819" fmla="*/ 319556 w 477317"/>
                  <a:gd name="connsiteY2-820" fmla="*/ 458 h 245252"/>
                  <a:gd name="connsiteX3-821" fmla="*/ 477317 w 477317"/>
                  <a:gd name="connsiteY3-822" fmla="*/ 101120 h 245252"/>
                  <a:gd name="connsiteX4-823" fmla="*/ 262016 w 477317"/>
                  <a:gd name="connsiteY4-824" fmla="*/ 244896 h 245252"/>
                  <a:gd name="connsiteX5-825" fmla="*/ 1789 w 477317"/>
                  <a:gd name="connsiteY5-826" fmla="*/ 239116 h 245252"/>
                  <a:gd name="connsiteX0-827" fmla="*/ 0 w 475528"/>
                  <a:gd name="connsiteY0-828" fmla="*/ 241449 h 247585"/>
                  <a:gd name="connsiteX1-829" fmla="*/ 1146 w 475528"/>
                  <a:gd name="connsiteY1-830" fmla="*/ 28307 h 247585"/>
                  <a:gd name="connsiteX2-831" fmla="*/ 317767 w 475528"/>
                  <a:gd name="connsiteY2-832" fmla="*/ 2791 h 247585"/>
                  <a:gd name="connsiteX3-833" fmla="*/ 475528 w 475528"/>
                  <a:gd name="connsiteY3-834" fmla="*/ 103453 h 247585"/>
                  <a:gd name="connsiteX4-835" fmla="*/ 260227 w 475528"/>
                  <a:gd name="connsiteY4-836" fmla="*/ 247229 h 247585"/>
                  <a:gd name="connsiteX5-837" fmla="*/ 0 w 475528"/>
                  <a:gd name="connsiteY5-838" fmla="*/ 241449 h 247585"/>
                  <a:gd name="connsiteX0-839" fmla="*/ 13677 w 474382"/>
                  <a:gd name="connsiteY0-840" fmla="*/ 238642 h 247585"/>
                  <a:gd name="connsiteX1-841" fmla="*/ 0 w 474382"/>
                  <a:gd name="connsiteY1-842" fmla="*/ 28307 h 247585"/>
                  <a:gd name="connsiteX2-843" fmla="*/ 316621 w 474382"/>
                  <a:gd name="connsiteY2-844" fmla="*/ 2791 h 247585"/>
                  <a:gd name="connsiteX3-845" fmla="*/ 474382 w 474382"/>
                  <a:gd name="connsiteY3-846" fmla="*/ 103453 h 247585"/>
                  <a:gd name="connsiteX4-847" fmla="*/ 259081 w 474382"/>
                  <a:gd name="connsiteY4-848" fmla="*/ 247229 h 247585"/>
                  <a:gd name="connsiteX5-849" fmla="*/ 13677 w 474382"/>
                  <a:gd name="connsiteY5-850" fmla="*/ 238642 h 247585"/>
                  <a:gd name="connsiteX0-851" fmla="*/ 13677 w 474382"/>
                  <a:gd name="connsiteY0-852" fmla="*/ 238642 h 247585"/>
                  <a:gd name="connsiteX1-853" fmla="*/ 0 w 474382"/>
                  <a:gd name="connsiteY1-854" fmla="*/ 28307 h 247585"/>
                  <a:gd name="connsiteX2-855" fmla="*/ 316621 w 474382"/>
                  <a:gd name="connsiteY2-856" fmla="*/ 2791 h 247585"/>
                  <a:gd name="connsiteX3-857" fmla="*/ 474382 w 474382"/>
                  <a:gd name="connsiteY3-858" fmla="*/ 103453 h 247585"/>
                  <a:gd name="connsiteX4-859" fmla="*/ 259081 w 474382"/>
                  <a:gd name="connsiteY4-860" fmla="*/ 247229 h 247585"/>
                  <a:gd name="connsiteX5-861" fmla="*/ 13677 w 474382"/>
                  <a:gd name="connsiteY5-862" fmla="*/ 238642 h 247585"/>
                  <a:gd name="connsiteX0-863" fmla="*/ 13677 w 474382"/>
                  <a:gd name="connsiteY0-864" fmla="*/ 239120 h 248063"/>
                  <a:gd name="connsiteX1-865" fmla="*/ 0 w 474382"/>
                  <a:gd name="connsiteY1-866" fmla="*/ 28785 h 248063"/>
                  <a:gd name="connsiteX2-867" fmla="*/ 316621 w 474382"/>
                  <a:gd name="connsiteY2-868" fmla="*/ 3269 h 248063"/>
                  <a:gd name="connsiteX3-869" fmla="*/ 474382 w 474382"/>
                  <a:gd name="connsiteY3-870" fmla="*/ 103931 h 248063"/>
                  <a:gd name="connsiteX4-871" fmla="*/ 259081 w 474382"/>
                  <a:gd name="connsiteY4-872" fmla="*/ 247707 h 248063"/>
                  <a:gd name="connsiteX5-873" fmla="*/ 13677 w 474382"/>
                  <a:gd name="connsiteY5-874" fmla="*/ 239120 h 248063"/>
                  <a:gd name="connsiteX0-875" fmla="*/ 13677 w 474382"/>
                  <a:gd name="connsiteY0-876" fmla="*/ 239120 h 248063"/>
                  <a:gd name="connsiteX1-877" fmla="*/ 0 w 474382"/>
                  <a:gd name="connsiteY1-878" fmla="*/ 28785 h 248063"/>
                  <a:gd name="connsiteX2-879" fmla="*/ 316621 w 474382"/>
                  <a:gd name="connsiteY2-880" fmla="*/ 3269 h 248063"/>
                  <a:gd name="connsiteX3-881" fmla="*/ 474382 w 474382"/>
                  <a:gd name="connsiteY3-882" fmla="*/ 103931 h 248063"/>
                  <a:gd name="connsiteX4-883" fmla="*/ 259081 w 474382"/>
                  <a:gd name="connsiteY4-884" fmla="*/ 247707 h 248063"/>
                  <a:gd name="connsiteX5-885" fmla="*/ 13677 w 474382"/>
                  <a:gd name="connsiteY5-886" fmla="*/ 239120 h 248063"/>
                  <a:gd name="connsiteX0-887" fmla="*/ 13677 w 474382"/>
                  <a:gd name="connsiteY0-888" fmla="*/ 239120 h 248063"/>
                  <a:gd name="connsiteX1-889" fmla="*/ 0 w 474382"/>
                  <a:gd name="connsiteY1-890" fmla="*/ 28785 h 248063"/>
                  <a:gd name="connsiteX2-891" fmla="*/ 316621 w 474382"/>
                  <a:gd name="connsiteY2-892" fmla="*/ 3269 h 248063"/>
                  <a:gd name="connsiteX3-893" fmla="*/ 474382 w 474382"/>
                  <a:gd name="connsiteY3-894" fmla="*/ 103931 h 248063"/>
                  <a:gd name="connsiteX4-895" fmla="*/ 259081 w 474382"/>
                  <a:gd name="connsiteY4-896" fmla="*/ 247707 h 248063"/>
                  <a:gd name="connsiteX5-897" fmla="*/ 13677 w 474382"/>
                  <a:gd name="connsiteY5-898" fmla="*/ 239120 h 248063"/>
                  <a:gd name="connsiteX0-899" fmla="*/ 13677 w 474382"/>
                  <a:gd name="connsiteY0-900" fmla="*/ 239120 h 256090"/>
                  <a:gd name="connsiteX1-901" fmla="*/ 0 w 474382"/>
                  <a:gd name="connsiteY1-902" fmla="*/ 28785 h 256090"/>
                  <a:gd name="connsiteX2-903" fmla="*/ 316621 w 474382"/>
                  <a:gd name="connsiteY2-904" fmla="*/ 3269 h 256090"/>
                  <a:gd name="connsiteX3-905" fmla="*/ 474382 w 474382"/>
                  <a:gd name="connsiteY3-906" fmla="*/ 103931 h 256090"/>
                  <a:gd name="connsiteX4-907" fmla="*/ 265900 w 474382"/>
                  <a:gd name="connsiteY4-908" fmla="*/ 255786 h 256090"/>
                  <a:gd name="connsiteX5-909" fmla="*/ 13677 w 474382"/>
                  <a:gd name="connsiteY5-910" fmla="*/ 239120 h 256090"/>
                  <a:gd name="connsiteX0-911" fmla="*/ 13677 w 474382"/>
                  <a:gd name="connsiteY0-912" fmla="*/ 244949 h 261919"/>
                  <a:gd name="connsiteX1-913" fmla="*/ 0 w 474382"/>
                  <a:gd name="connsiteY1-914" fmla="*/ 34614 h 261919"/>
                  <a:gd name="connsiteX2-915" fmla="*/ 307860 w 474382"/>
                  <a:gd name="connsiteY2-916" fmla="*/ 2791 h 261919"/>
                  <a:gd name="connsiteX3-917" fmla="*/ 474382 w 474382"/>
                  <a:gd name="connsiteY3-918" fmla="*/ 109760 h 261919"/>
                  <a:gd name="connsiteX4-919" fmla="*/ 265900 w 474382"/>
                  <a:gd name="connsiteY4-920" fmla="*/ 261615 h 261919"/>
                  <a:gd name="connsiteX5-921" fmla="*/ 13677 w 474382"/>
                  <a:gd name="connsiteY5-922" fmla="*/ 244949 h 261919"/>
                  <a:gd name="connsiteX0-923" fmla="*/ 13677 w 474382"/>
                  <a:gd name="connsiteY0-924" fmla="*/ 244949 h 262531"/>
                  <a:gd name="connsiteX1-925" fmla="*/ 0 w 474382"/>
                  <a:gd name="connsiteY1-926" fmla="*/ 34614 h 262531"/>
                  <a:gd name="connsiteX2-927" fmla="*/ 307860 w 474382"/>
                  <a:gd name="connsiteY2-928" fmla="*/ 2791 h 262531"/>
                  <a:gd name="connsiteX3-929" fmla="*/ 474382 w 474382"/>
                  <a:gd name="connsiteY3-930" fmla="*/ 109760 h 262531"/>
                  <a:gd name="connsiteX4-931" fmla="*/ 265900 w 474382"/>
                  <a:gd name="connsiteY4-932" fmla="*/ 261615 h 262531"/>
                  <a:gd name="connsiteX5-933" fmla="*/ 13677 w 474382"/>
                  <a:gd name="connsiteY5-934" fmla="*/ 244949 h 262531"/>
                  <a:gd name="connsiteX0-935" fmla="*/ 13677 w 474382"/>
                  <a:gd name="connsiteY0-936" fmla="*/ 244949 h 262531"/>
                  <a:gd name="connsiteX1-937" fmla="*/ 0 w 474382"/>
                  <a:gd name="connsiteY1-938" fmla="*/ 34614 h 262531"/>
                  <a:gd name="connsiteX2-939" fmla="*/ 307860 w 474382"/>
                  <a:gd name="connsiteY2-940" fmla="*/ 2791 h 262531"/>
                  <a:gd name="connsiteX3-941" fmla="*/ 474382 w 474382"/>
                  <a:gd name="connsiteY3-942" fmla="*/ 109760 h 262531"/>
                  <a:gd name="connsiteX4-943" fmla="*/ 265900 w 474382"/>
                  <a:gd name="connsiteY4-944" fmla="*/ 261615 h 262531"/>
                  <a:gd name="connsiteX5-945" fmla="*/ 13677 w 474382"/>
                  <a:gd name="connsiteY5-946" fmla="*/ 244949 h 262531"/>
                  <a:gd name="connsiteX0-947" fmla="*/ 13677 w 477045"/>
                  <a:gd name="connsiteY0-948" fmla="*/ 244949 h 262531"/>
                  <a:gd name="connsiteX1-949" fmla="*/ 0 w 477045"/>
                  <a:gd name="connsiteY1-950" fmla="*/ 34614 h 262531"/>
                  <a:gd name="connsiteX2-951" fmla="*/ 307860 w 477045"/>
                  <a:gd name="connsiteY2-952" fmla="*/ 2791 h 262531"/>
                  <a:gd name="connsiteX3-953" fmla="*/ 474382 w 477045"/>
                  <a:gd name="connsiteY3-954" fmla="*/ 109760 h 262531"/>
                  <a:gd name="connsiteX4-955" fmla="*/ 265900 w 477045"/>
                  <a:gd name="connsiteY4-956" fmla="*/ 261615 h 262531"/>
                  <a:gd name="connsiteX5-957" fmla="*/ 13677 w 477045"/>
                  <a:gd name="connsiteY5-958" fmla="*/ 244949 h 262531"/>
                  <a:gd name="connsiteX0-959" fmla="*/ 13677 w 474469"/>
                  <a:gd name="connsiteY0-960" fmla="*/ 244949 h 262531"/>
                  <a:gd name="connsiteX1-961" fmla="*/ 0 w 474469"/>
                  <a:gd name="connsiteY1-962" fmla="*/ 34614 h 262531"/>
                  <a:gd name="connsiteX2-963" fmla="*/ 307860 w 474469"/>
                  <a:gd name="connsiteY2-964" fmla="*/ 2791 h 262531"/>
                  <a:gd name="connsiteX3-965" fmla="*/ 474382 w 474469"/>
                  <a:gd name="connsiteY3-966" fmla="*/ 109760 h 262531"/>
                  <a:gd name="connsiteX4-967" fmla="*/ 265900 w 474469"/>
                  <a:gd name="connsiteY4-968" fmla="*/ 261615 h 262531"/>
                  <a:gd name="connsiteX5-969" fmla="*/ 13677 w 474469"/>
                  <a:gd name="connsiteY5-970" fmla="*/ 244949 h 262531"/>
                  <a:gd name="connsiteX0-971" fmla="*/ 13677 w 474388"/>
                  <a:gd name="connsiteY0-972" fmla="*/ 244949 h 261315"/>
                  <a:gd name="connsiteX1-973" fmla="*/ 0 w 474388"/>
                  <a:gd name="connsiteY1-974" fmla="*/ 34614 h 261315"/>
                  <a:gd name="connsiteX2-975" fmla="*/ 307860 w 474388"/>
                  <a:gd name="connsiteY2-976" fmla="*/ 2791 h 261315"/>
                  <a:gd name="connsiteX3-977" fmla="*/ 474382 w 474388"/>
                  <a:gd name="connsiteY3-978" fmla="*/ 109760 h 261315"/>
                  <a:gd name="connsiteX4-979" fmla="*/ 302603 w 474388"/>
                  <a:gd name="connsiteY4-980" fmla="*/ 260288 h 261315"/>
                  <a:gd name="connsiteX5-981" fmla="*/ 13677 w 474388"/>
                  <a:gd name="connsiteY5-982" fmla="*/ 244949 h 261315"/>
                  <a:gd name="connsiteX0-983" fmla="*/ 13677 w 474388"/>
                  <a:gd name="connsiteY0-984" fmla="*/ 244949 h 264642"/>
                  <a:gd name="connsiteX1-985" fmla="*/ 0 w 474388"/>
                  <a:gd name="connsiteY1-986" fmla="*/ 34614 h 264642"/>
                  <a:gd name="connsiteX2-987" fmla="*/ 307860 w 474388"/>
                  <a:gd name="connsiteY2-988" fmla="*/ 2791 h 264642"/>
                  <a:gd name="connsiteX3-989" fmla="*/ 474382 w 474388"/>
                  <a:gd name="connsiteY3-990" fmla="*/ 109760 h 264642"/>
                  <a:gd name="connsiteX4-991" fmla="*/ 302603 w 474388"/>
                  <a:gd name="connsiteY4-992" fmla="*/ 260288 h 264642"/>
                  <a:gd name="connsiteX5-993" fmla="*/ 13677 w 474388"/>
                  <a:gd name="connsiteY5-994" fmla="*/ 244949 h 264642"/>
                  <a:gd name="connsiteX0-995" fmla="*/ 13677 w 474595"/>
                  <a:gd name="connsiteY0-996" fmla="*/ 244949 h 252517"/>
                  <a:gd name="connsiteX1-997" fmla="*/ 0 w 474595"/>
                  <a:gd name="connsiteY1-998" fmla="*/ 34614 h 252517"/>
                  <a:gd name="connsiteX2-999" fmla="*/ 307860 w 474595"/>
                  <a:gd name="connsiteY2-1000" fmla="*/ 2791 h 252517"/>
                  <a:gd name="connsiteX3-1001" fmla="*/ 474382 w 474595"/>
                  <a:gd name="connsiteY3-1002" fmla="*/ 109760 h 252517"/>
                  <a:gd name="connsiteX4-1003" fmla="*/ 276321 w 474595"/>
                  <a:gd name="connsiteY4-1004" fmla="*/ 241368 h 252517"/>
                  <a:gd name="connsiteX5-1005" fmla="*/ 13677 w 474595"/>
                  <a:gd name="connsiteY5-1006" fmla="*/ 244949 h 252517"/>
                  <a:gd name="connsiteX0-1007" fmla="*/ 13677 w 474595"/>
                  <a:gd name="connsiteY0-1008" fmla="*/ 244949 h 248262"/>
                  <a:gd name="connsiteX1-1009" fmla="*/ 0 w 474595"/>
                  <a:gd name="connsiteY1-1010" fmla="*/ 34614 h 248262"/>
                  <a:gd name="connsiteX2-1011" fmla="*/ 307860 w 474595"/>
                  <a:gd name="connsiteY2-1012" fmla="*/ 2791 h 248262"/>
                  <a:gd name="connsiteX3-1013" fmla="*/ 474382 w 474595"/>
                  <a:gd name="connsiteY3-1014" fmla="*/ 109760 h 248262"/>
                  <a:gd name="connsiteX4-1015" fmla="*/ 276321 w 474595"/>
                  <a:gd name="connsiteY4-1016" fmla="*/ 241368 h 248262"/>
                  <a:gd name="connsiteX5-1017" fmla="*/ 13677 w 474595"/>
                  <a:gd name="connsiteY5-1018" fmla="*/ 244949 h 248262"/>
                  <a:gd name="connsiteX0-1019" fmla="*/ 13677 w 474534"/>
                  <a:gd name="connsiteY0-1020" fmla="*/ 244949 h 252418"/>
                  <a:gd name="connsiteX1-1021" fmla="*/ 0 w 474534"/>
                  <a:gd name="connsiteY1-1022" fmla="*/ 34614 h 252418"/>
                  <a:gd name="connsiteX2-1023" fmla="*/ 307860 w 474534"/>
                  <a:gd name="connsiteY2-1024" fmla="*/ 2791 h 252418"/>
                  <a:gd name="connsiteX3-1025" fmla="*/ 474382 w 474534"/>
                  <a:gd name="connsiteY3-1026" fmla="*/ 109760 h 252418"/>
                  <a:gd name="connsiteX4-1027" fmla="*/ 281435 w 474534"/>
                  <a:gd name="connsiteY4-1028" fmla="*/ 247428 h 252418"/>
                  <a:gd name="connsiteX5-1029" fmla="*/ 13677 w 474534"/>
                  <a:gd name="connsiteY5-1030" fmla="*/ 244949 h 252418"/>
                  <a:gd name="connsiteX0-1031" fmla="*/ 13677 w 474501"/>
                  <a:gd name="connsiteY0-1032" fmla="*/ 244949 h 245158"/>
                  <a:gd name="connsiteX1-1033" fmla="*/ 0 w 474501"/>
                  <a:gd name="connsiteY1-1034" fmla="*/ 34614 h 245158"/>
                  <a:gd name="connsiteX2-1035" fmla="*/ 307860 w 474501"/>
                  <a:gd name="connsiteY2-1036" fmla="*/ 2791 h 245158"/>
                  <a:gd name="connsiteX3-1037" fmla="*/ 474382 w 474501"/>
                  <a:gd name="connsiteY3-1038" fmla="*/ 109760 h 245158"/>
                  <a:gd name="connsiteX4-1039" fmla="*/ 284562 w 474501"/>
                  <a:gd name="connsiteY4-1040" fmla="*/ 226689 h 245158"/>
                  <a:gd name="connsiteX5-1041" fmla="*/ 13677 w 474501"/>
                  <a:gd name="connsiteY5-1042" fmla="*/ 244949 h 245158"/>
                  <a:gd name="connsiteX0-1043" fmla="*/ 13677 w 474551"/>
                  <a:gd name="connsiteY0-1044" fmla="*/ 244949 h 248405"/>
                  <a:gd name="connsiteX1-1045" fmla="*/ 0 w 474551"/>
                  <a:gd name="connsiteY1-1046" fmla="*/ 34614 h 248405"/>
                  <a:gd name="connsiteX2-1047" fmla="*/ 307860 w 474551"/>
                  <a:gd name="connsiteY2-1048" fmla="*/ 2791 h 248405"/>
                  <a:gd name="connsiteX3-1049" fmla="*/ 474382 w 474551"/>
                  <a:gd name="connsiteY3-1050" fmla="*/ 109760 h 248405"/>
                  <a:gd name="connsiteX4-1051" fmla="*/ 279967 w 474551"/>
                  <a:gd name="connsiteY4-1052" fmla="*/ 241615 h 248405"/>
                  <a:gd name="connsiteX5-1053" fmla="*/ 13677 w 474551"/>
                  <a:gd name="connsiteY5-1054" fmla="*/ 244949 h 248405"/>
                  <a:gd name="connsiteX0-1055" fmla="*/ 13677 w 474567"/>
                  <a:gd name="connsiteY0-1056" fmla="*/ 236139 h 239595"/>
                  <a:gd name="connsiteX1-1057" fmla="*/ 0 w 474567"/>
                  <a:gd name="connsiteY1-1058" fmla="*/ 25804 h 239595"/>
                  <a:gd name="connsiteX2-1059" fmla="*/ 309092 w 474567"/>
                  <a:gd name="connsiteY2-1060" fmla="*/ 3588 h 239595"/>
                  <a:gd name="connsiteX3-1061" fmla="*/ 474382 w 474567"/>
                  <a:gd name="connsiteY3-1062" fmla="*/ 100950 h 239595"/>
                  <a:gd name="connsiteX4-1063" fmla="*/ 279967 w 474567"/>
                  <a:gd name="connsiteY4-1064" fmla="*/ 232805 h 239595"/>
                  <a:gd name="connsiteX5-1065" fmla="*/ 13677 w 474567"/>
                  <a:gd name="connsiteY5-1066" fmla="*/ 236139 h 239595"/>
                  <a:gd name="connsiteX0-1067" fmla="*/ 13677 w 475514"/>
                  <a:gd name="connsiteY0-1068" fmla="*/ 236139 h 248250"/>
                  <a:gd name="connsiteX1-1069" fmla="*/ 0 w 475514"/>
                  <a:gd name="connsiteY1-1070" fmla="*/ 25804 h 248250"/>
                  <a:gd name="connsiteX2-1071" fmla="*/ 309092 w 475514"/>
                  <a:gd name="connsiteY2-1072" fmla="*/ 3588 h 248250"/>
                  <a:gd name="connsiteX3-1073" fmla="*/ 474382 w 475514"/>
                  <a:gd name="connsiteY3-1074" fmla="*/ 100950 h 248250"/>
                  <a:gd name="connsiteX4-1075" fmla="*/ 231997 w 475514"/>
                  <a:gd name="connsiteY4-1076" fmla="*/ 244307 h 248250"/>
                  <a:gd name="connsiteX5-1077" fmla="*/ 13677 w 475514"/>
                  <a:gd name="connsiteY5-1078" fmla="*/ 236139 h 248250"/>
                  <a:gd name="connsiteX0-1079" fmla="*/ 13677 w 475154"/>
                  <a:gd name="connsiteY0-1080" fmla="*/ 236139 h 241307"/>
                  <a:gd name="connsiteX1-1081" fmla="*/ 0 w 475154"/>
                  <a:gd name="connsiteY1-1082" fmla="*/ 25804 h 241307"/>
                  <a:gd name="connsiteX2-1083" fmla="*/ 309092 w 475154"/>
                  <a:gd name="connsiteY2-1084" fmla="*/ 3588 h 241307"/>
                  <a:gd name="connsiteX3-1085" fmla="*/ 474382 w 475154"/>
                  <a:gd name="connsiteY3-1086" fmla="*/ 100950 h 241307"/>
                  <a:gd name="connsiteX4-1087" fmla="*/ 246724 w 475154"/>
                  <a:gd name="connsiteY4-1088" fmla="*/ 235473 h 241307"/>
                  <a:gd name="connsiteX5-1089" fmla="*/ 13677 w 475154"/>
                  <a:gd name="connsiteY5-1090" fmla="*/ 236139 h 241307"/>
                  <a:gd name="connsiteX0-1091" fmla="*/ 13677 w 438798"/>
                  <a:gd name="connsiteY0-1092" fmla="*/ 237425 h 245881"/>
                  <a:gd name="connsiteX1-1093" fmla="*/ 0 w 438798"/>
                  <a:gd name="connsiteY1-1094" fmla="*/ 27090 h 245881"/>
                  <a:gd name="connsiteX2-1095" fmla="*/ 309092 w 438798"/>
                  <a:gd name="connsiteY2-1096" fmla="*/ 4874 h 245881"/>
                  <a:gd name="connsiteX3-1097" fmla="*/ 437716 w 438798"/>
                  <a:gd name="connsiteY3-1098" fmla="*/ 121877 h 245881"/>
                  <a:gd name="connsiteX4-1099" fmla="*/ 246724 w 438798"/>
                  <a:gd name="connsiteY4-1100" fmla="*/ 236759 h 245881"/>
                  <a:gd name="connsiteX5-1101" fmla="*/ 13677 w 438798"/>
                  <a:gd name="connsiteY5-1102" fmla="*/ 237425 h 245881"/>
                  <a:gd name="connsiteX0-1103" fmla="*/ 13677 w 438066"/>
                  <a:gd name="connsiteY0-1104" fmla="*/ 237425 h 240320"/>
                  <a:gd name="connsiteX1-1105" fmla="*/ 0 w 438066"/>
                  <a:gd name="connsiteY1-1106" fmla="*/ 27090 h 240320"/>
                  <a:gd name="connsiteX2-1107" fmla="*/ 309092 w 438066"/>
                  <a:gd name="connsiteY2-1108" fmla="*/ 4874 h 240320"/>
                  <a:gd name="connsiteX3-1109" fmla="*/ 437716 w 438066"/>
                  <a:gd name="connsiteY3-1110" fmla="*/ 121877 h 240320"/>
                  <a:gd name="connsiteX4-1111" fmla="*/ 335189 w 438066"/>
                  <a:gd name="connsiteY4-1112" fmla="*/ 227504 h 240320"/>
                  <a:gd name="connsiteX5-1113" fmla="*/ 13677 w 438066"/>
                  <a:gd name="connsiteY5-1114" fmla="*/ 237425 h 240320"/>
                  <a:gd name="connsiteX0-1115" fmla="*/ 13677 w 437803"/>
                  <a:gd name="connsiteY0-1116" fmla="*/ 228984 h 231879"/>
                  <a:gd name="connsiteX1-1117" fmla="*/ 0 w 437803"/>
                  <a:gd name="connsiteY1-1118" fmla="*/ 18649 h 231879"/>
                  <a:gd name="connsiteX2-1119" fmla="*/ 345083 w 437803"/>
                  <a:gd name="connsiteY2-1120" fmla="*/ 6485 h 231879"/>
                  <a:gd name="connsiteX3-1121" fmla="*/ 437716 w 437803"/>
                  <a:gd name="connsiteY3-1122" fmla="*/ 113436 h 231879"/>
                  <a:gd name="connsiteX4-1123" fmla="*/ 335189 w 437803"/>
                  <a:gd name="connsiteY4-1124" fmla="*/ 219063 h 231879"/>
                  <a:gd name="connsiteX5-1125" fmla="*/ 13677 w 437803"/>
                  <a:gd name="connsiteY5-1126" fmla="*/ 228984 h 231879"/>
                  <a:gd name="connsiteX0-1127" fmla="*/ 11973 w 437803"/>
                  <a:gd name="connsiteY0-1128" fmla="*/ 226964 h 230730"/>
                  <a:gd name="connsiteX1-1129" fmla="*/ 0 w 437803"/>
                  <a:gd name="connsiteY1-1130" fmla="*/ 18649 h 230730"/>
                  <a:gd name="connsiteX2-1131" fmla="*/ 345083 w 437803"/>
                  <a:gd name="connsiteY2-1132" fmla="*/ 6485 h 230730"/>
                  <a:gd name="connsiteX3-1133" fmla="*/ 437716 w 437803"/>
                  <a:gd name="connsiteY3-1134" fmla="*/ 113436 h 230730"/>
                  <a:gd name="connsiteX4-1135" fmla="*/ 335189 w 437803"/>
                  <a:gd name="connsiteY4-1136" fmla="*/ 219063 h 230730"/>
                  <a:gd name="connsiteX5-1137" fmla="*/ 11973 w 437803"/>
                  <a:gd name="connsiteY5-1138" fmla="*/ 226964 h 230730"/>
                  <a:gd name="connsiteX0-1139" fmla="*/ 1034 w 426859"/>
                  <a:gd name="connsiteY0-1140" fmla="*/ 226759 h 230525"/>
                  <a:gd name="connsiteX1-1141" fmla="*/ 0 w 426859"/>
                  <a:gd name="connsiteY1-1142" fmla="*/ 19184 h 230525"/>
                  <a:gd name="connsiteX2-1143" fmla="*/ 334144 w 426859"/>
                  <a:gd name="connsiteY2-1144" fmla="*/ 6280 h 230525"/>
                  <a:gd name="connsiteX3-1145" fmla="*/ 426777 w 426859"/>
                  <a:gd name="connsiteY3-1146" fmla="*/ 113231 h 230525"/>
                  <a:gd name="connsiteX4-1147" fmla="*/ 324250 w 426859"/>
                  <a:gd name="connsiteY4-1148" fmla="*/ 218858 h 230525"/>
                  <a:gd name="connsiteX5-1149" fmla="*/ 1034 w 426859"/>
                  <a:gd name="connsiteY5-1150" fmla="*/ 226759 h 230525"/>
                  <a:gd name="connsiteX0-1151" fmla="*/ 1034 w 426858"/>
                  <a:gd name="connsiteY0-1152" fmla="*/ 226759 h 235175"/>
                  <a:gd name="connsiteX1-1153" fmla="*/ 0 w 426858"/>
                  <a:gd name="connsiteY1-1154" fmla="*/ 19184 h 235175"/>
                  <a:gd name="connsiteX2-1155" fmla="*/ 334144 w 426858"/>
                  <a:gd name="connsiteY2-1156" fmla="*/ 6280 h 235175"/>
                  <a:gd name="connsiteX3-1157" fmla="*/ 426777 w 426858"/>
                  <a:gd name="connsiteY3-1158" fmla="*/ 113231 h 235175"/>
                  <a:gd name="connsiteX4-1159" fmla="*/ 324250 w 426858"/>
                  <a:gd name="connsiteY4-1160" fmla="*/ 218858 h 235175"/>
                  <a:gd name="connsiteX5-1161" fmla="*/ 1034 w 426858"/>
                  <a:gd name="connsiteY5-1162" fmla="*/ 226759 h 235175"/>
                  <a:gd name="connsiteX0-1163" fmla="*/ 1034 w 426858"/>
                  <a:gd name="connsiteY0-1164" fmla="*/ 226759 h 231880"/>
                  <a:gd name="connsiteX1-1165" fmla="*/ 0 w 426858"/>
                  <a:gd name="connsiteY1-1166" fmla="*/ 19184 h 231880"/>
                  <a:gd name="connsiteX2-1167" fmla="*/ 334144 w 426858"/>
                  <a:gd name="connsiteY2-1168" fmla="*/ 6280 h 231880"/>
                  <a:gd name="connsiteX3-1169" fmla="*/ 426777 w 426858"/>
                  <a:gd name="connsiteY3-1170" fmla="*/ 113231 h 231880"/>
                  <a:gd name="connsiteX4-1171" fmla="*/ 324250 w 426858"/>
                  <a:gd name="connsiteY4-1172" fmla="*/ 218858 h 231880"/>
                  <a:gd name="connsiteX5-1173" fmla="*/ 1034 w 426858"/>
                  <a:gd name="connsiteY5-1174" fmla="*/ 226759 h 231880"/>
                  <a:gd name="connsiteX0-1175" fmla="*/ 1034 w 426858"/>
                  <a:gd name="connsiteY0-1176" fmla="*/ 226759 h 231880"/>
                  <a:gd name="connsiteX1-1177" fmla="*/ 0 w 426858"/>
                  <a:gd name="connsiteY1-1178" fmla="*/ 19184 h 231880"/>
                  <a:gd name="connsiteX2-1179" fmla="*/ 334144 w 426858"/>
                  <a:gd name="connsiteY2-1180" fmla="*/ 6280 h 231880"/>
                  <a:gd name="connsiteX3-1181" fmla="*/ 426777 w 426858"/>
                  <a:gd name="connsiteY3-1182" fmla="*/ 113231 h 231880"/>
                  <a:gd name="connsiteX4-1183" fmla="*/ 324250 w 426858"/>
                  <a:gd name="connsiteY4-1184" fmla="*/ 218858 h 231880"/>
                  <a:gd name="connsiteX5-1185" fmla="*/ 1034 w 426858"/>
                  <a:gd name="connsiteY5-1186" fmla="*/ 226759 h 231880"/>
                  <a:gd name="connsiteX0-1187" fmla="*/ 1034 w 426858"/>
                  <a:gd name="connsiteY0-1188" fmla="*/ 225557 h 230678"/>
                  <a:gd name="connsiteX1-1189" fmla="*/ 0 w 426858"/>
                  <a:gd name="connsiteY1-1190" fmla="*/ 17982 h 230678"/>
                  <a:gd name="connsiteX2-1191" fmla="*/ 334144 w 426858"/>
                  <a:gd name="connsiteY2-1192" fmla="*/ 5078 h 230678"/>
                  <a:gd name="connsiteX3-1193" fmla="*/ 426777 w 426858"/>
                  <a:gd name="connsiteY3-1194" fmla="*/ 112029 h 230678"/>
                  <a:gd name="connsiteX4-1195" fmla="*/ 324250 w 426858"/>
                  <a:gd name="connsiteY4-1196" fmla="*/ 217656 h 230678"/>
                  <a:gd name="connsiteX5-1197" fmla="*/ 1034 w 426858"/>
                  <a:gd name="connsiteY5-1198" fmla="*/ 225557 h 230678"/>
                  <a:gd name="connsiteX0-1199" fmla="*/ 1034 w 426777"/>
                  <a:gd name="connsiteY0-1200" fmla="*/ 226195 h 231316"/>
                  <a:gd name="connsiteX1-1201" fmla="*/ 0 w 426777"/>
                  <a:gd name="connsiteY1-1202" fmla="*/ 18620 h 231316"/>
                  <a:gd name="connsiteX2-1203" fmla="*/ 323205 w 426777"/>
                  <a:gd name="connsiteY2-1204" fmla="*/ 4977 h 231316"/>
                  <a:gd name="connsiteX3-1205" fmla="*/ 426777 w 426777"/>
                  <a:gd name="connsiteY3-1206" fmla="*/ 112667 h 231316"/>
                  <a:gd name="connsiteX4-1207" fmla="*/ 324250 w 426777"/>
                  <a:gd name="connsiteY4-1208" fmla="*/ 218294 h 231316"/>
                  <a:gd name="connsiteX5-1209" fmla="*/ 1034 w 426777"/>
                  <a:gd name="connsiteY5-1210" fmla="*/ 226195 h 231316"/>
                  <a:gd name="connsiteX0-1211" fmla="*/ 1034 w 426880"/>
                  <a:gd name="connsiteY0-1212" fmla="*/ 226195 h 230872"/>
                  <a:gd name="connsiteX1-1213" fmla="*/ 0 w 426880"/>
                  <a:gd name="connsiteY1-1214" fmla="*/ 18620 h 230872"/>
                  <a:gd name="connsiteX2-1215" fmla="*/ 323205 w 426880"/>
                  <a:gd name="connsiteY2-1216" fmla="*/ 4977 h 230872"/>
                  <a:gd name="connsiteX3-1217" fmla="*/ 426777 w 426880"/>
                  <a:gd name="connsiteY3-1218" fmla="*/ 112667 h 230872"/>
                  <a:gd name="connsiteX4-1219" fmla="*/ 309664 w 426880"/>
                  <a:gd name="connsiteY4-1220" fmla="*/ 217308 h 230872"/>
                  <a:gd name="connsiteX5-1221" fmla="*/ 1034 w 426880"/>
                  <a:gd name="connsiteY5-1222" fmla="*/ 226195 h 2308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426880" h="230872">
                    <a:moveTo>
                      <a:pt x="1034" y="226195"/>
                    </a:moveTo>
                    <a:cubicBezTo>
                      <a:pt x="20733" y="140630"/>
                      <a:pt x="13038" y="76580"/>
                      <a:pt x="0" y="18620"/>
                    </a:cubicBezTo>
                    <a:cubicBezTo>
                      <a:pt x="42349" y="15365"/>
                      <a:pt x="252075" y="-10698"/>
                      <a:pt x="323205" y="4977"/>
                    </a:cubicBezTo>
                    <a:cubicBezTo>
                      <a:pt x="394335" y="20652"/>
                      <a:pt x="429034" y="77279"/>
                      <a:pt x="426777" y="112667"/>
                    </a:cubicBezTo>
                    <a:cubicBezTo>
                      <a:pt x="424520" y="148056"/>
                      <a:pt x="380621" y="198387"/>
                      <a:pt x="309664" y="217308"/>
                    </a:cubicBezTo>
                    <a:cubicBezTo>
                      <a:pt x="238707" y="236229"/>
                      <a:pt x="33251" y="231420"/>
                      <a:pt x="1034" y="22619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  <a:scene3d>
                <a:camera prst="perspectiveFront" fov="0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7" name="椭圆 6"/>
          <p:cNvSpPr/>
          <p:nvPr/>
        </p:nvSpPr>
        <p:spPr>
          <a:xfrm>
            <a:off x="4659487" y="3544322"/>
            <a:ext cx="332412" cy="33240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62500" lnSpcReduction="20000"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653129" y="1534887"/>
            <a:ext cx="332412" cy="332405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62500" lnSpcReduction="20000"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482052" y="2477815"/>
            <a:ext cx="639083" cy="63908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椭圆 19"/>
          <p:cNvSpPr/>
          <p:nvPr/>
        </p:nvSpPr>
        <p:spPr>
          <a:xfrm>
            <a:off x="1739843" y="2517219"/>
            <a:ext cx="131621" cy="131621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椭圆 21"/>
          <p:cNvSpPr/>
          <p:nvPr/>
        </p:nvSpPr>
        <p:spPr>
          <a:xfrm>
            <a:off x="1728524" y="2944185"/>
            <a:ext cx="131621" cy="131621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23" name="连接符: 肘形 22"/>
          <p:cNvCxnSpPr>
            <a:cxnSpLocks/>
            <a:stCxn id="20" idx="0"/>
            <a:endCxn id="8" idx="0"/>
          </p:cNvCxnSpPr>
          <p:nvPr/>
        </p:nvCxnSpPr>
        <p:spPr>
          <a:xfrm rot="5400000" flipH="1" flipV="1">
            <a:off x="2821328" y="519213"/>
            <a:ext cx="982332" cy="3013681"/>
          </a:xfrm>
          <a:prstGeom prst="bentConnector3">
            <a:avLst>
              <a:gd name="adj1" fmla="val 123271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连接符: 肘形 23"/>
          <p:cNvCxnSpPr>
            <a:cxnSpLocks/>
          </p:cNvCxnSpPr>
          <p:nvPr/>
        </p:nvCxnSpPr>
        <p:spPr>
          <a:xfrm rot="16200000" flipH="1">
            <a:off x="2879391" y="1950628"/>
            <a:ext cx="853742" cy="3026147"/>
          </a:xfrm>
          <a:prstGeom prst="bentConnector3">
            <a:avLst>
              <a:gd name="adj1" fmla="val 120082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/>
          <p:cNvSpPr txBox="1"/>
          <p:nvPr/>
        </p:nvSpPr>
        <p:spPr>
          <a:xfrm>
            <a:off x="611560" y="175643"/>
            <a:ext cx="4968552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Key and Difficult Points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: 圆角 42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: 圆角 43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Teaching Method</a:t>
            </a:r>
            <a:endParaRPr lang="en-GB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5" name="กลุ่ม 118">
            <a:extLst>
              <a:ext uri="{FF2B5EF4-FFF2-40B4-BE49-F238E27FC236}">
                <a16:creationId xmlns="" xmlns:a16="http://schemas.microsoft.com/office/drawing/2014/main" id="{AA06321D-B5B1-4841-B4F9-181D2EA3679D}"/>
              </a:ext>
            </a:extLst>
          </p:cNvPr>
          <p:cNvGrpSpPr/>
          <p:nvPr/>
        </p:nvGrpSpPr>
        <p:grpSpPr>
          <a:xfrm>
            <a:off x="-1044624" y="1096954"/>
            <a:ext cx="9001000" cy="3870903"/>
            <a:chOff x="760413" y="3897313"/>
            <a:chExt cx="16197324" cy="7837487"/>
          </a:xfrm>
        </p:grpSpPr>
        <p:sp>
          <p:nvSpPr>
            <p:cNvPr id="116" name="Freeform 6">
              <a:extLst>
                <a:ext uri="{FF2B5EF4-FFF2-40B4-BE49-F238E27FC236}">
                  <a16:creationId xmlns="" xmlns:a16="http://schemas.microsoft.com/office/drawing/2014/main" id="{7B00BACB-F7A3-4300-9717-F6A34E548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688" y="7194550"/>
              <a:ext cx="3482975" cy="2032000"/>
            </a:xfrm>
            <a:custGeom>
              <a:avLst/>
              <a:gdLst>
                <a:gd name="T0" fmla="*/ 0 w 168"/>
                <a:gd name="T1" fmla="*/ 39 h 98"/>
                <a:gd name="T2" fmla="*/ 95 w 168"/>
                <a:gd name="T3" fmla="*/ 5 h 98"/>
                <a:gd name="T4" fmla="*/ 127 w 168"/>
                <a:gd name="T5" fmla="*/ 7 h 98"/>
                <a:gd name="T6" fmla="*/ 168 w 168"/>
                <a:gd name="T7" fmla="*/ 29 h 98"/>
                <a:gd name="T8" fmla="*/ 167 w 168"/>
                <a:gd name="T9" fmla="*/ 66 h 98"/>
                <a:gd name="T10" fmla="*/ 76 w 168"/>
                <a:gd name="T11" fmla="*/ 98 h 98"/>
                <a:gd name="T12" fmla="*/ 3 w 168"/>
                <a:gd name="T13" fmla="*/ 98 h 98"/>
                <a:gd name="T14" fmla="*/ 0 w 168"/>
                <a:gd name="T15" fmla="*/ 3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98">
                  <a:moveTo>
                    <a:pt x="0" y="39"/>
                  </a:moveTo>
                  <a:cubicBezTo>
                    <a:pt x="0" y="39"/>
                    <a:pt x="83" y="9"/>
                    <a:pt x="95" y="5"/>
                  </a:cubicBezTo>
                  <a:cubicBezTo>
                    <a:pt x="106" y="1"/>
                    <a:pt x="116" y="0"/>
                    <a:pt x="127" y="7"/>
                  </a:cubicBezTo>
                  <a:cubicBezTo>
                    <a:pt x="138" y="14"/>
                    <a:pt x="168" y="29"/>
                    <a:pt x="168" y="29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CC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pic>
          <p:nvPicPr>
            <p:cNvPr id="117" name="Picture 7">
              <a:extLst>
                <a:ext uri="{FF2B5EF4-FFF2-40B4-BE49-F238E27FC236}">
                  <a16:creationId xmlns="" xmlns:a16="http://schemas.microsoft.com/office/drawing/2014/main" id="{AE6E2B2A-ED9E-401E-810E-654FBDAFD1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0538" y="7318375"/>
              <a:ext cx="103188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" name="Picture 8">
              <a:extLst>
                <a:ext uri="{FF2B5EF4-FFF2-40B4-BE49-F238E27FC236}">
                  <a16:creationId xmlns="" xmlns:a16="http://schemas.microsoft.com/office/drawing/2014/main" id="{64204F8E-8B67-4A47-90B6-3E40E5F4D6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0663" y="7318375"/>
              <a:ext cx="3730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0" name="Freeform 10">
              <a:extLst>
                <a:ext uri="{FF2B5EF4-FFF2-40B4-BE49-F238E27FC236}">
                  <a16:creationId xmlns="" xmlns:a16="http://schemas.microsoft.com/office/drawing/2014/main" id="{C8D86F36-C21A-443E-8983-A2AA32C45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3176" y="3897313"/>
              <a:ext cx="4643438" cy="6572250"/>
            </a:xfrm>
            <a:custGeom>
              <a:avLst/>
              <a:gdLst>
                <a:gd name="T0" fmla="*/ 0 w 2925"/>
                <a:gd name="T1" fmla="*/ 0 h 4140"/>
                <a:gd name="T2" fmla="*/ 2925 w 2925"/>
                <a:gd name="T3" fmla="*/ 0 h 4140"/>
                <a:gd name="T4" fmla="*/ 2925 w 2925"/>
                <a:gd name="T5" fmla="*/ 4140 h 4140"/>
                <a:gd name="T6" fmla="*/ 13 w 2925"/>
                <a:gd name="T7" fmla="*/ 4140 h 4140"/>
                <a:gd name="T8" fmla="*/ 0 w 2925"/>
                <a:gd name="T9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5" h="4140">
                  <a:moveTo>
                    <a:pt x="0" y="0"/>
                  </a:moveTo>
                  <a:lnTo>
                    <a:pt x="2925" y="0"/>
                  </a:lnTo>
                  <a:lnTo>
                    <a:pt x="2925" y="4140"/>
                  </a:lnTo>
                  <a:lnTo>
                    <a:pt x="13" y="41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23" name="Rectangle 13">
              <a:extLst>
                <a:ext uri="{FF2B5EF4-FFF2-40B4-BE49-F238E27FC236}">
                  <a16:creationId xmlns="" xmlns:a16="http://schemas.microsoft.com/office/drawing/2014/main" id="{7DB33022-0DE6-4246-9C8B-4A727AA59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0063" y="4725988"/>
              <a:ext cx="3627438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25" name="Rectangle 15">
              <a:extLst>
                <a:ext uri="{FF2B5EF4-FFF2-40B4-BE49-F238E27FC236}">
                  <a16:creationId xmlns="" xmlns:a16="http://schemas.microsoft.com/office/drawing/2014/main" id="{B18A43F0-58FB-4F2C-A51F-BE1D43D31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0063" y="5119688"/>
              <a:ext cx="3627438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31" name="Rectangle 21">
              <a:extLst>
                <a:ext uri="{FF2B5EF4-FFF2-40B4-BE49-F238E27FC236}">
                  <a16:creationId xmlns="" xmlns:a16="http://schemas.microsoft.com/office/drawing/2014/main" id="{327313C7-A326-4C85-9A40-786E4F4B6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8788" y="9183688"/>
              <a:ext cx="37115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37" name="Rectangle 27">
              <a:extLst>
                <a:ext uri="{FF2B5EF4-FFF2-40B4-BE49-F238E27FC236}">
                  <a16:creationId xmlns="" xmlns:a16="http://schemas.microsoft.com/office/drawing/2014/main" id="{D0A4693D-7265-42B2-B498-CFAEE61EE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8788" y="8894763"/>
              <a:ext cx="37115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38" name="Rectangle 28">
              <a:extLst>
                <a:ext uri="{FF2B5EF4-FFF2-40B4-BE49-F238E27FC236}">
                  <a16:creationId xmlns="" xmlns:a16="http://schemas.microsoft.com/office/drawing/2014/main" id="{4A7B4BE2-C635-471A-AE28-BAAE938B5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3176" y="4746625"/>
              <a:ext cx="1588" cy="436562"/>
            </a:xfrm>
            <a:prstGeom prst="rect">
              <a:avLst/>
            </a:prstGeom>
            <a:solidFill>
              <a:srgbClr val="C7CC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39" name="Rectangle 29">
              <a:extLst>
                <a:ext uri="{FF2B5EF4-FFF2-40B4-BE49-F238E27FC236}">
                  <a16:creationId xmlns="" xmlns:a16="http://schemas.microsoft.com/office/drawing/2014/main" id="{0B608A9F-D8CC-4277-808E-E4BF36286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3176" y="4746625"/>
              <a:ext cx="1588" cy="4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47" name="Rectangle 37">
              <a:extLst>
                <a:ext uri="{FF2B5EF4-FFF2-40B4-BE49-F238E27FC236}">
                  <a16:creationId xmlns="" xmlns:a16="http://schemas.microsoft.com/office/drawing/2014/main" id="{C5088A19-EBB6-4525-A81C-4C94628D7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6526" y="5494338"/>
              <a:ext cx="3524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1" name="Rectangle 41">
              <a:extLst>
                <a:ext uri="{FF2B5EF4-FFF2-40B4-BE49-F238E27FC236}">
                  <a16:creationId xmlns="" xmlns:a16="http://schemas.microsoft.com/office/drawing/2014/main" id="{4995E617-11A7-4951-B229-99298FC68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6526" y="9183688"/>
              <a:ext cx="35242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3" name="Rectangle 43">
              <a:extLst>
                <a:ext uri="{FF2B5EF4-FFF2-40B4-BE49-F238E27FC236}">
                  <a16:creationId xmlns="" xmlns:a16="http://schemas.microsoft.com/office/drawing/2014/main" id="{CB8F7618-4EE7-48FC-BADB-C7CA9E7A0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6526" y="9744075"/>
              <a:ext cx="35242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5" name="Rectangle 45">
              <a:extLst>
                <a:ext uri="{FF2B5EF4-FFF2-40B4-BE49-F238E27FC236}">
                  <a16:creationId xmlns="" xmlns:a16="http://schemas.microsoft.com/office/drawing/2014/main" id="{6EB72125-FE14-4820-B710-E9220E53B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6526" y="9453563"/>
              <a:ext cx="352425" cy="20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7" name="Rectangle 47">
              <a:extLst>
                <a:ext uri="{FF2B5EF4-FFF2-40B4-BE49-F238E27FC236}">
                  <a16:creationId xmlns="" xmlns:a16="http://schemas.microsoft.com/office/drawing/2014/main" id="{8EE8D1C7-7F6E-4938-8EBC-2DB2F489A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6526" y="8894763"/>
              <a:ext cx="35242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8" name="Rectangle 48">
              <a:extLst>
                <a:ext uri="{FF2B5EF4-FFF2-40B4-BE49-F238E27FC236}">
                  <a16:creationId xmlns="" xmlns:a16="http://schemas.microsoft.com/office/drawing/2014/main" id="{67F79ED9-9A2F-4074-BAA5-AA360FE87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087" y="5183189"/>
              <a:ext cx="11304650" cy="4560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59" name="Rectangle 49">
              <a:extLst>
                <a:ext uri="{FF2B5EF4-FFF2-40B4-BE49-F238E27FC236}">
                  <a16:creationId xmlns="" xmlns:a16="http://schemas.microsoft.com/office/drawing/2014/main" id="{0CDB3FC7-9529-4505-8A86-1E1F65CBB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088" y="5183188"/>
              <a:ext cx="4643438" cy="6551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75" name="Rectangle 65">
              <a:extLst>
                <a:ext uri="{FF2B5EF4-FFF2-40B4-BE49-F238E27FC236}">
                  <a16:creationId xmlns="" xmlns:a16="http://schemas.microsoft.com/office/drawing/2014/main" id="{C9EC7AE0-FFBA-4C23-BBE1-660F76106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1" y="7940675"/>
              <a:ext cx="37115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77" name="Rectangle 67">
              <a:extLst>
                <a:ext uri="{FF2B5EF4-FFF2-40B4-BE49-F238E27FC236}">
                  <a16:creationId xmlns="" xmlns:a16="http://schemas.microsoft.com/office/drawing/2014/main" id="{ABD6B333-D246-42D6-B13D-FE05DEB9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1" y="8520113"/>
              <a:ext cx="37115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0" name="Freeform 70">
              <a:extLst>
                <a:ext uri="{FF2B5EF4-FFF2-40B4-BE49-F238E27FC236}">
                  <a16:creationId xmlns="" xmlns:a16="http://schemas.microsoft.com/office/drawing/2014/main" id="{325BC4D3-9D08-4961-B625-53BBABE9E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8789988"/>
              <a:ext cx="3711575" cy="207962"/>
            </a:xfrm>
            <a:custGeom>
              <a:avLst/>
              <a:gdLst>
                <a:gd name="T0" fmla="*/ 0 w 2338"/>
                <a:gd name="T1" fmla="*/ 131 h 131"/>
                <a:gd name="T2" fmla="*/ 2338 w 2338"/>
                <a:gd name="T3" fmla="*/ 118 h 131"/>
                <a:gd name="T4" fmla="*/ 2338 w 2338"/>
                <a:gd name="T5" fmla="*/ 0 h 131"/>
                <a:gd name="T6" fmla="*/ 0 w 2338"/>
                <a:gd name="T7" fmla="*/ 0 h 131"/>
                <a:gd name="T8" fmla="*/ 0 w 2338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8" h="131">
                  <a:moveTo>
                    <a:pt x="0" y="131"/>
                  </a:moveTo>
                  <a:lnTo>
                    <a:pt x="2338" y="118"/>
                  </a:lnTo>
                  <a:lnTo>
                    <a:pt x="2338" y="0"/>
                  </a:lnTo>
                  <a:lnTo>
                    <a:pt x="0" y="0"/>
                  </a:lnTo>
                  <a:lnTo>
                    <a:pt x="0" y="1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2" name="Rectangle 72">
              <a:extLst>
                <a:ext uri="{FF2B5EF4-FFF2-40B4-BE49-F238E27FC236}">
                  <a16:creationId xmlns="" xmlns:a16="http://schemas.microsoft.com/office/drawing/2014/main" id="{57B1082B-010E-46BB-995E-8ACDB330C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1" y="8231188"/>
              <a:ext cx="37115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3" name="Rectangle 73">
              <a:extLst>
                <a:ext uri="{FF2B5EF4-FFF2-40B4-BE49-F238E27FC236}">
                  <a16:creationId xmlns="" xmlns:a16="http://schemas.microsoft.com/office/drawing/2014/main" id="{1BEED45E-DB3D-45B3-B117-13D14C440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9388" y="7835900"/>
              <a:ext cx="393700" cy="663575"/>
            </a:xfrm>
            <a:prstGeom prst="rect">
              <a:avLst/>
            </a:prstGeom>
            <a:solidFill>
              <a:srgbClr val="E7AF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pic>
          <p:nvPicPr>
            <p:cNvPr id="184" name="Picture 74">
              <a:extLst>
                <a:ext uri="{FF2B5EF4-FFF2-40B4-BE49-F238E27FC236}">
                  <a16:creationId xmlns="" xmlns:a16="http://schemas.microsoft.com/office/drawing/2014/main" id="{61CDCBD9-DCB7-4DCD-9831-BB345F254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0026" y="7920038"/>
              <a:ext cx="103188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" name="Freeform 75">
              <a:extLst>
                <a:ext uri="{FF2B5EF4-FFF2-40B4-BE49-F238E27FC236}">
                  <a16:creationId xmlns="" xmlns:a16="http://schemas.microsoft.com/office/drawing/2014/main" id="{FF936134-0CA8-4C9B-8143-71ACD1603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1" y="9329738"/>
              <a:ext cx="41275" cy="20637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0 w 2"/>
                <a:gd name="T13" fmla="*/ 1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</a:path>
              </a:pathLst>
            </a:custGeom>
            <a:solidFill>
              <a:srgbClr val="E9D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6" name="Freeform 76">
              <a:extLst>
                <a:ext uri="{FF2B5EF4-FFF2-40B4-BE49-F238E27FC236}">
                  <a16:creationId xmlns="" xmlns:a16="http://schemas.microsoft.com/office/drawing/2014/main" id="{EC3680FC-606F-40F1-B943-6B33330C6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3088" y="8396288"/>
              <a:ext cx="269875" cy="746125"/>
            </a:xfrm>
            <a:custGeom>
              <a:avLst/>
              <a:gdLst>
                <a:gd name="T0" fmla="*/ 13 w 13"/>
                <a:gd name="T1" fmla="*/ 32 h 36"/>
                <a:gd name="T2" fmla="*/ 13 w 13"/>
                <a:gd name="T3" fmla="*/ 32 h 36"/>
                <a:gd name="T4" fmla="*/ 13 w 13"/>
                <a:gd name="T5" fmla="*/ 32 h 36"/>
                <a:gd name="T6" fmla="*/ 12 w 13"/>
                <a:gd name="T7" fmla="*/ 33 h 36"/>
                <a:gd name="T8" fmla="*/ 11 w 13"/>
                <a:gd name="T9" fmla="*/ 33 h 36"/>
                <a:gd name="T10" fmla="*/ 10 w 13"/>
                <a:gd name="T11" fmla="*/ 33 h 36"/>
                <a:gd name="T12" fmla="*/ 10 w 13"/>
                <a:gd name="T13" fmla="*/ 33 h 36"/>
                <a:gd name="T14" fmla="*/ 9 w 13"/>
                <a:gd name="T15" fmla="*/ 33 h 36"/>
                <a:gd name="T16" fmla="*/ 9 w 13"/>
                <a:gd name="T17" fmla="*/ 33 h 36"/>
                <a:gd name="T18" fmla="*/ 8 w 13"/>
                <a:gd name="T19" fmla="*/ 34 h 36"/>
                <a:gd name="T20" fmla="*/ 8 w 13"/>
                <a:gd name="T21" fmla="*/ 34 h 36"/>
                <a:gd name="T22" fmla="*/ 7 w 13"/>
                <a:gd name="T23" fmla="*/ 34 h 36"/>
                <a:gd name="T24" fmla="*/ 7 w 13"/>
                <a:gd name="T25" fmla="*/ 34 h 36"/>
                <a:gd name="T26" fmla="*/ 6 w 13"/>
                <a:gd name="T27" fmla="*/ 34 h 36"/>
                <a:gd name="T28" fmla="*/ 6 w 13"/>
                <a:gd name="T29" fmla="*/ 34 h 36"/>
                <a:gd name="T30" fmla="*/ 5 w 13"/>
                <a:gd name="T31" fmla="*/ 34 h 36"/>
                <a:gd name="T32" fmla="*/ 5 w 13"/>
                <a:gd name="T33" fmla="*/ 34 h 36"/>
                <a:gd name="T34" fmla="*/ 5 w 13"/>
                <a:gd name="T35" fmla="*/ 35 h 36"/>
                <a:gd name="T36" fmla="*/ 5 w 13"/>
                <a:gd name="T37" fmla="*/ 35 h 36"/>
                <a:gd name="T38" fmla="*/ 4 w 13"/>
                <a:gd name="T39" fmla="*/ 35 h 36"/>
                <a:gd name="T40" fmla="*/ 2 w 13"/>
                <a:gd name="T41" fmla="*/ 35 h 36"/>
                <a:gd name="T42" fmla="*/ 1 w 13"/>
                <a:gd name="T43" fmla="*/ 36 h 36"/>
                <a:gd name="T44" fmla="*/ 1 w 13"/>
                <a:gd name="T45" fmla="*/ 36 h 36"/>
                <a:gd name="T46" fmla="*/ 1 w 13"/>
                <a:gd name="T47" fmla="*/ 36 h 36"/>
                <a:gd name="T48" fmla="*/ 0 w 13"/>
                <a:gd name="T49" fmla="*/ 36 h 36"/>
                <a:gd name="T50" fmla="*/ 13 w 13"/>
                <a:gd name="T51" fmla="*/ 32 h 36"/>
                <a:gd name="T52" fmla="*/ 0 w 13"/>
                <a:gd name="T53" fmla="*/ 0 h 36"/>
                <a:gd name="T54" fmla="*/ 0 w 13"/>
                <a:gd name="T55" fmla="*/ 2 h 36"/>
                <a:gd name="T56" fmla="*/ 6 w 13"/>
                <a:gd name="T57" fmla="*/ 0 h 36"/>
                <a:gd name="T58" fmla="*/ 5 w 13"/>
                <a:gd name="T59" fmla="*/ 1 h 36"/>
                <a:gd name="T60" fmla="*/ 0 w 13"/>
                <a:gd name="T6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" h="36">
                  <a:moveTo>
                    <a:pt x="13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3"/>
                    <a:pt x="12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8" y="33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5"/>
                    <a:pt x="2" y="35"/>
                    <a:pt x="2" y="35"/>
                  </a:cubicBezTo>
                  <a:cubicBezTo>
                    <a:pt x="2" y="35"/>
                    <a:pt x="2" y="35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7" y="34"/>
                    <a:pt x="13" y="32"/>
                  </a:cubicBezTo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E9D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7" name="Freeform 77">
              <a:extLst>
                <a:ext uri="{FF2B5EF4-FFF2-40B4-BE49-F238E27FC236}">
                  <a16:creationId xmlns="" xmlns:a16="http://schemas.microsoft.com/office/drawing/2014/main" id="{1205A2F2-26AC-4FE0-BB61-039FD96B6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388" y="8126413"/>
              <a:ext cx="558800" cy="104775"/>
            </a:xfrm>
            <a:custGeom>
              <a:avLst/>
              <a:gdLst>
                <a:gd name="T0" fmla="*/ 24 w 27"/>
                <a:gd name="T1" fmla="*/ 0 h 5"/>
                <a:gd name="T2" fmla="*/ 6 w 27"/>
                <a:gd name="T3" fmla="*/ 0 h 5"/>
                <a:gd name="T4" fmla="*/ 0 w 27"/>
                <a:gd name="T5" fmla="*/ 5 h 5"/>
                <a:gd name="T6" fmla="*/ 11 w 27"/>
                <a:gd name="T7" fmla="*/ 5 h 5"/>
                <a:gd name="T8" fmla="*/ 14 w 27"/>
                <a:gd name="T9" fmla="*/ 4 h 5"/>
                <a:gd name="T10" fmla="*/ 19 w 27"/>
                <a:gd name="T11" fmla="*/ 3 h 5"/>
                <a:gd name="T12" fmla="*/ 26 w 27"/>
                <a:gd name="T13" fmla="*/ 5 h 5"/>
                <a:gd name="T14" fmla="*/ 27 w 27"/>
                <a:gd name="T15" fmla="*/ 5 h 5"/>
                <a:gd name="T16" fmla="*/ 24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3"/>
                    <a:pt x="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4" y="4"/>
                    <a:pt x="14" y="4"/>
                  </a:cubicBezTo>
                  <a:cubicBezTo>
                    <a:pt x="16" y="3"/>
                    <a:pt x="18" y="3"/>
                    <a:pt x="19" y="3"/>
                  </a:cubicBezTo>
                  <a:cubicBezTo>
                    <a:pt x="22" y="3"/>
                    <a:pt x="24" y="4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3"/>
                    <a:pt x="25" y="2"/>
                    <a:pt x="24" y="0"/>
                  </a:cubicBezTo>
                </a:path>
              </a:pathLst>
            </a:custGeom>
            <a:solidFill>
              <a:srgbClr val="E9D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8" name="Freeform 78">
              <a:extLst>
                <a:ext uri="{FF2B5EF4-FFF2-40B4-BE49-F238E27FC236}">
                  <a16:creationId xmlns="" xmlns:a16="http://schemas.microsoft.com/office/drawing/2014/main" id="{5A8DE8FB-76BB-47FF-B01D-845559122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8064500"/>
              <a:ext cx="373063" cy="61912"/>
            </a:xfrm>
            <a:custGeom>
              <a:avLst/>
              <a:gdLst>
                <a:gd name="T0" fmla="*/ 9 w 18"/>
                <a:gd name="T1" fmla="*/ 0 h 3"/>
                <a:gd name="T2" fmla="*/ 4 w 18"/>
                <a:gd name="T3" fmla="*/ 1 h 3"/>
                <a:gd name="T4" fmla="*/ 0 w 18"/>
                <a:gd name="T5" fmla="*/ 3 h 3"/>
                <a:gd name="T6" fmla="*/ 18 w 18"/>
                <a:gd name="T7" fmla="*/ 3 h 3"/>
                <a:gd name="T8" fmla="*/ 9 w 1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">
                  <a:moveTo>
                    <a:pt x="9" y="0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1"/>
                    <a:pt x="13" y="0"/>
                    <a:pt x="9" y="0"/>
                  </a:cubicBezTo>
                </a:path>
              </a:pathLst>
            </a:custGeom>
            <a:solidFill>
              <a:srgbClr val="C0B3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89" name="Freeform 79">
              <a:extLst>
                <a:ext uri="{FF2B5EF4-FFF2-40B4-BE49-F238E27FC236}">
                  <a16:creationId xmlns="" xmlns:a16="http://schemas.microsoft.com/office/drawing/2014/main" id="{B1DFBB2D-04D1-4BA4-9983-FD4941C194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8701" y="8231188"/>
              <a:ext cx="725488" cy="103187"/>
            </a:xfrm>
            <a:custGeom>
              <a:avLst/>
              <a:gdLst>
                <a:gd name="T0" fmla="*/ 19 w 35"/>
                <a:gd name="T1" fmla="*/ 0 h 5"/>
                <a:gd name="T2" fmla="*/ 8 w 35"/>
                <a:gd name="T3" fmla="*/ 0 h 5"/>
                <a:gd name="T4" fmla="*/ 0 w 35"/>
                <a:gd name="T5" fmla="*/ 5 h 5"/>
                <a:gd name="T6" fmla="*/ 19 w 35"/>
                <a:gd name="T7" fmla="*/ 0 h 5"/>
                <a:gd name="T8" fmla="*/ 35 w 35"/>
                <a:gd name="T9" fmla="*/ 0 h 5"/>
                <a:gd name="T10" fmla="*/ 34 w 35"/>
                <a:gd name="T11" fmla="*/ 0 h 5"/>
                <a:gd name="T12" fmla="*/ 35 w 35"/>
                <a:gd name="T13" fmla="*/ 1 h 5"/>
                <a:gd name="T14" fmla="*/ 35 w 35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">
                  <a:moveTo>
                    <a:pt x="1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3"/>
                    <a:pt x="0" y="5"/>
                  </a:cubicBezTo>
                  <a:cubicBezTo>
                    <a:pt x="7" y="3"/>
                    <a:pt x="14" y="1"/>
                    <a:pt x="19" y="0"/>
                  </a:cubicBezTo>
                  <a:moveTo>
                    <a:pt x="35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0"/>
                    <a:pt x="35" y="0"/>
                  </a:cubicBezTo>
                </a:path>
              </a:pathLst>
            </a:custGeom>
            <a:solidFill>
              <a:srgbClr val="C0B3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pic>
          <p:nvPicPr>
            <p:cNvPr id="190" name="Picture 81">
              <a:extLst>
                <a:ext uri="{FF2B5EF4-FFF2-40B4-BE49-F238E27FC236}">
                  <a16:creationId xmlns="" xmlns:a16="http://schemas.microsoft.com/office/drawing/2014/main" id="{F3E80264-FA11-4043-ABF0-AD76FBF2B3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413" y="7899400"/>
              <a:ext cx="227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1" name="Picture 82">
              <a:extLst>
                <a:ext uri="{FF2B5EF4-FFF2-40B4-BE49-F238E27FC236}">
                  <a16:creationId xmlns="" xmlns:a16="http://schemas.microsoft.com/office/drawing/2014/main" id="{39DCCF37-1204-4C07-AF99-28BC5BC158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413" y="7899400"/>
              <a:ext cx="227013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2" name="Picture 83">
              <a:extLst>
                <a:ext uri="{FF2B5EF4-FFF2-40B4-BE49-F238E27FC236}">
                  <a16:creationId xmlns="" xmlns:a16="http://schemas.microsoft.com/office/drawing/2014/main" id="{D5AF9C48-BA0F-4956-92B3-143683CA0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088" y="9101138"/>
              <a:ext cx="2073275" cy="49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3" name="Picture 84">
              <a:extLst>
                <a:ext uri="{FF2B5EF4-FFF2-40B4-BE49-F238E27FC236}">
                  <a16:creationId xmlns="" xmlns:a16="http://schemas.microsoft.com/office/drawing/2014/main" id="{FD62416A-5E60-4A6A-95DC-B8376B91FA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51" y="8416925"/>
              <a:ext cx="132715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" name="Picture 85">
              <a:extLst>
                <a:ext uri="{FF2B5EF4-FFF2-40B4-BE49-F238E27FC236}">
                  <a16:creationId xmlns="" xmlns:a16="http://schemas.microsoft.com/office/drawing/2014/main" id="{F6CBA0E4-383B-4A95-A703-EFF9EFDC6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638" y="8478838"/>
              <a:ext cx="207963" cy="24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5" name="Picture 86">
              <a:extLst>
                <a:ext uri="{FF2B5EF4-FFF2-40B4-BE49-F238E27FC236}">
                  <a16:creationId xmlns="" xmlns:a16="http://schemas.microsoft.com/office/drawing/2014/main" id="{69B3E0A6-88C5-4070-A20F-886196847F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8701" y="8748713"/>
              <a:ext cx="539750" cy="24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6" name="Picture 87">
              <a:extLst>
                <a:ext uri="{FF2B5EF4-FFF2-40B4-BE49-F238E27FC236}">
                  <a16:creationId xmlns="" xmlns:a16="http://schemas.microsoft.com/office/drawing/2014/main" id="{4692DECC-31A4-40D9-AE00-06DE0A9EE8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0026" y="9101138"/>
              <a:ext cx="414338" cy="26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7" name="Picture 88">
              <a:extLst>
                <a:ext uri="{FF2B5EF4-FFF2-40B4-BE49-F238E27FC236}">
                  <a16:creationId xmlns="" xmlns:a16="http://schemas.microsoft.com/office/drawing/2014/main" id="{070B23F0-8A3D-4EB1-B8FA-408855B098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51" y="8997950"/>
              <a:ext cx="414338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8" name="Picture 89">
              <a:extLst>
                <a:ext uri="{FF2B5EF4-FFF2-40B4-BE49-F238E27FC236}">
                  <a16:creationId xmlns="" xmlns:a16="http://schemas.microsoft.com/office/drawing/2014/main" id="{1965CFBC-E2EE-4ABB-B08E-3122752EAA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088" y="7961313"/>
              <a:ext cx="3338513" cy="1638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Freeform 90">
              <a:extLst>
                <a:ext uri="{FF2B5EF4-FFF2-40B4-BE49-F238E27FC236}">
                  <a16:creationId xmlns="" xmlns:a16="http://schemas.microsoft.com/office/drawing/2014/main" id="{3B77F861-234A-4E71-B12F-FC1F1D34D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6" y="7691438"/>
              <a:ext cx="912813" cy="1803400"/>
            </a:xfrm>
            <a:custGeom>
              <a:avLst/>
              <a:gdLst>
                <a:gd name="T0" fmla="*/ 405 w 575"/>
                <a:gd name="T1" fmla="*/ 1136 h 1136"/>
                <a:gd name="T2" fmla="*/ 575 w 575"/>
                <a:gd name="T3" fmla="*/ 105 h 1136"/>
                <a:gd name="T4" fmla="*/ 183 w 575"/>
                <a:gd name="T5" fmla="*/ 0 h 1136"/>
                <a:gd name="T6" fmla="*/ 0 w 575"/>
                <a:gd name="T7" fmla="*/ 1071 h 1136"/>
                <a:gd name="T8" fmla="*/ 405 w 575"/>
                <a:gd name="T9" fmla="*/ 1136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136">
                  <a:moveTo>
                    <a:pt x="405" y="1136"/>
                  </a:moveTo>
                  <a:lnTo>
                    <a:pt x="575" y="105"/>
                  </a:lnTo>
                  <a:lnTo>
                    <a:pt x="183" y="0"/>
                  </a:lnTo>
                  <a:lnTo>
                    <a:pt x="0" y="1071"/>
                  </a:lnTo>
                  <a:lnTo>
                    <a:pt x="405" y="1136"/>
                  </a:lnTo>
                  <a:close/>
                </a:path>
              </a:pathLst>
            </a:custGeom>
            <a:solidFill>
              <a:srgbClr val="FB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0" name="Freeform 91">
              <a:extLst>
                <a:ext uri="{FF2B5EF4-FFF2-40B4-BE49-F238E27FC236}">
                  <a16:creationId xmlns="" xmlns:a16="http://schemas.microsoft.com/office/drawing/2014/main" id="{002C2D61-531B-458B-83F3-D8E7F6426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7151688"/>
              <a:ext cx="2570163" cy="2427287"/>
            </a:xfrm>
            <a:custGeom>
              <a:avLst/>
              <a:gdLst>
                <a:gd name="T0" fmla="*/ 1410 w 1619"/>
                <a:gd name="T1" fmla="*/ 1529 h 1529"/>
                <a:gd name="T2" fmla="*/ 1619 w 1619"/>
                <a:gd name="T3" fmla="*/ 314 h 1529"/>
                <a:gd name="T4" fmla="*/ 0 w 1619"/>
                <a:gd name="T5" fmla="*/ 0 h 1529"/>
                <a:gd name="T6" fmla="*/ 0 w 1619"/>
                <a:gd name="T7" fmla="*/ 1320 h 1529"/>
                <a:gd name="T8" fmla="*/ 1410 w 1619"/>
                <a:gd name="T9" fmla="*/ 1529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529">
                  <a:moveTo>
                    <a:pt x="1410" y="1529"/>
                  </a:moveTo>
                  <a:lnTo>
                    <a:pt x="1619" y="314"/>
                  </a:lnTo>
                  <a:lnTo>
                    <a:pt x="0" y="0"/>
                  </a:lnTo>
                  <a:lnTo>
                    <a:pt x="0" y="1320"/>
                  </a:lnTo>
                  <a:lnTo>
                    <a:pt x="1410" y="1529"/>
                  </a:lnTo>
                  <a:close/>
                </a:path>
              </a:pathLst>
            </a:custGeom>
            <a:solidFill>
              <a:srgbClr val="4E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1" name="Freeform 92">
              <a:extLst>
                <a:ext uri="{FF2B5EF4-FFF2-40B4-BE49-F238E27FC236}">
                  <a16:creationId xmlns="" xmlns:a16="http://schemas.microsoft.com/office/drawing/2014/main" id="{09D5828B-2272-45D1-9700-57A0C73EC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6862763"/>
              <a:ext cx="2590800" cy="1865312"/>
            </a:xfrm>
            <a:custGeom>
              <a:avLst/>
              <a:gdLst>
                <a:gd name="T0" fmla="*/ 1502 w 1632"/>
                <a:gd name="T1" fmla="*/ 1175 h 1175"/>
                <a:gd name="T2" fmla="*/ 1632 w 1632"/>
                <a:gd name="T3" fmla="*/ 457 h 1175"/>
                <a:gd name="T4" fmla="*/ 0 w 1632"/>
                <a:gd name="T5" fmla="*/ 0 h 1175"/>
                <a:gd name="T6" fmla="*/ 0 w 1632"/>
                <a:gd name="T7" fmla="*/ 914 h 1175"/>
                <a:gd name="T8" fmla="*/ 1502 w 1632"/>
                <a:gd name="T9" fmla="*/ 117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2" h="1175">
                  <a:moveTo>
                    <a:pt x="1502" y="1175"/>
                  </a:moveTo>
                  <a:lnTo>
                    <a:pt x="1632" y="457"/>
                  </a:lnTo>
                  <a:lnTo>
                    <a:pt x="0" y="0"/>
                  </a:lnTo>
                  <a:lnTo>
                    <a:pt x="0" y="914"/>
                  </a:lnTo>
                  <a:lnTo>
                    <a:pt x="1502" y="1175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2" name="Freeform 93">
              <a:extLst>
                <a:ext uri="{FF2B5EF4-FFF2-40B4-BE49-F238E27FC236}">
                  <a16:creationId xmlns="" xmlns:a16="http://schemas.microsoft.com/office/drawing/2014/main" id="{D8E1921C-26FC-4DE3-9146-EFAA3D66B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6" y="7691438"/>
              <a:ext cx="788988" cy="1803400"/>
            </a:xfrm>
            <a:custGeom>
              <a:avLst/>
              <a:gdLst>
                <a:gd name="T0" fmla="*/ 236 w 497"/>
                <a:gd name="T1" fmla="*/ 562 h 1136"/>
                <a:gd name="T2" fmla="*/ 262 w 497"/>
                <a:gd name="T3" fmla="*/ 26 h 1136"/>
                <a:gd name="T4" fmla="*/ 183 w 497"/>
                <a:gd name="T5" fmla="*/ 0 h 1136"/>
                <a:gd name="T6" fmla="*/ 0 w 497"/>
                <a:gd name="T7" fmla="*/ 1071 h 1136"/>
                <a:gd name="T8" fmla="*/ 405 w 497"/>
                <a:gd name="T9" fmla="*/ 1136 h 1136"/>
                <a:gd name="T10" fmla="*/ 497 w 497"/>
                <a:gd name="T11" fmla="*/ 614 h 1136"/>
                <a:gd name="T12" fmla="*/ 236 w 497"/>
                <a:gd name="T13" fmla="*/ 562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1136">
                  <a:moveTo>
                    <a:pt x="236" y="562"/>
                  </a:moveTo>
                  <a:lnTo>
                    <a:pt x="262" y="26"/>
                  </a:lnTo>
                  <a:lnTo>
                    <a:pt x="183" y="0"/>
                  </a:lnTo>
                  <a:lnTo>
                    <a:pt x="0" y="1071"/>
                  </a:lnTo>
                  <a:lnTo>
                    <a:pt x="405" y="1136"/>
                  </a:lnTo>
                  <a:lnTo>
                    <a:pt x="497" y="614"/>
                  </a:lnTo>
                  <a:lnTo>
                    <a:pt x="236" y="562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3" name="Freeform 94">
              <a:extLst>
                <a:ext uri="{FF2B5EF4-FFF2-40B4-BE49-F238E27FC236}">
                  <a16:creationId xmlns="" xmlns:a16="http://schemas.microsoft.com/office/drawing/2014/main" id="{11BA42FA-789E-4D45-AB4C-C3B57B5DD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6" y="8231188"/>
              <a:ext cx="373063" cy="227012"/>
            </a:xfrm>
            <a:custGeom>
              <a:avLst/>
              <a:gdLst>
                <a:gd name="T0" fmla="*/ 11 w 18"/>
                <a:gd name="T1" fmla="*/ 0 h 11"/>
                <a:gd name="T2" fmla="*/ 0 w 18"/>
                <a:gd name="T3" fmla="*/ 3 h 11"/>
                <a:gd name="T4" fmla="*/ 2 w 18"/>
                <a:gd name="T5" fmla="*/ 11 h 11"/>
                <a:gd name="T6" fmla="*/ 18 w 18"/>
                <a:gd name="T7" fmla="*/ 6 h 11"/>
                <a:gd name="T8" fmla="*/ 11 w 1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1" y="0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FBD2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4" name="Freeform 95">
              <a:extLst>
                <a:ext uri="{FF2B5EF4-FFF2-40B4-BE49-F238E27FC236}">
                  <a16:creationId xmlns="" xmlns:a16="http://schemas.microsoft.com/office/drawing/2014/main" id="{5816839B-00F0-4A91-89AC-60BB1F78D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6" y="8147050"/>
              <a:ext cx="436563" cy="457200"/>
            </a:xfrm>
            <a:custGeom>
              <a:avLst/>
              <a:gdLst>
                <a:gd name="T0" fmla="*/ 4 w 21"/>
                <a:gd name="T1" fmla="*/ 22 h 22"/>
                <a:gd name="T2" fmla="*/ 18 w 21"/>
                <a:gd name="T3" fmla="*/ 10 h 22"/>
                <a:gd name="T4" fmla="*/ 0 w 21"/>
                <a:gd name="T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2">
                  <a:moveTo>
                    <a:pt x="4" y="22"/>
                  </a:moveTo>
                  <a:cubicBezTo>
                    <a:pt x="7" y="20"/>
                    <a:pt x="21" y="19"/>
                    <a:pt x="18" y="10"/>
                  </a:cubicBezTo>
                  <a:cubicBezTo>
                    <a:pt x="14" y="0"/>
                    <a:pt x="5" y="6"/>
                    <a:pt x="0" y="7"/>
                  </a:cubicBezTo>
                </a:path>
              </a:pathLst>
            </a:custGeom>
            <a:solidFill>
              <a:srgbClr val="FDD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205" name="Freeform 96">
              <a:extLst>
                <a:ext uri="{FF2B5EF4-FFF2-40B4-BE49-F238E27FC236}">
                  <a16:creationId xmlns="" xmlns:a16="http://schemas.microsoft.com/office/drawing/2014/main" id="{4F5C5A78-70F6-4563-B478-A68EA4DE5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63" y="8272463"/>
              <a:ext cx="290513" cy="434975"/>
            </a:xfrm>
            <a:custGeom>
              <a:avLst/>
              <a:gdLst>
                <a:gd name="T0" fmla="*/ 10 w 14"/>
                <a:gd name="T1" fmla="*/ 20 h 21"/>
                <a:gd name="T2" fmla="*/ 2 w 14"/>
                <a:gd name="T3" fmla="*/ 12 h 21"/>
                <a:gd name="T4" fmla="*/ 4 w 14"/>
                <a:gd name="T5" fmla="*/ 0 h 21"/>
                <a:gd name="T6" fmla="*/ 12 w 14"/>
                <a:gd name="T7" fmla="*/ 9 h 21"/>
                <a:gd name="T8" fmla="*/ 10 w 1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1">
                  <a:moveTo>
                    <a:pt x="10" y="20"/>
                  </a:moveTo>
                  <a:cubicBezTo>
                    <a:pt x="7" y="21"/>
                    <a:pt x="4" y="17"/>
                    <a:pt x="2" y="12"/>
                  </a:cubicBezTo>
                  <a:cubicBezTo>
                    <a:pt x="0" y="6"/>
                    <a:pt x="1" y="1"/>
                    <a:pt x="4" y="0"/>
                  </a:cubicBezTo>
                  <a:cubicBezTo>
                    <a:pt x="7" y="0"/>
                    <a:pt x="11" y="3"/>
                    <a:pt x="12" y="9"/>
                  </a:cubicBezTo>
                  <a:cubicBezTo>
                    <a:pt x="14" y="14"/>
                    <a:pt x="13" y="19"/>
                    <a:pt x="10" y="20"/>
                  </a:cubicBezTo>
                  <a:close/>
                </a:path>
              </a:pathLst>
            </a:custGeom>
            <a:solidFill>
              <a:srgbClr val="FCC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835720" y="2348025"/>
            <a:ext cx="5971975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Task-based Language Teaching</a:t>
            </a:r>
          </a:p>
          <a:p>
            <a:pPr algn="ctr">
              <a:lnSpc>
                <a:spcPct val="150000"/>
              </a:lnSpc>
            </a:pP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80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24108" y="1133574"/>
            <a:ext cx="6396308" cy="540000"/>
          </a:xfrm>
          <a:prstGeom prst="rect">
            <a:avLst/>
          </a:prstGeom>
          <a:solidFill>
            <a:schemeClr val="bg1">
              <a:lumMod val="85000"/>
              <a:alpha val="87000"/>
            </a:schemeClr>
          </a:solidFill>
          <a:ln>
            <a:noFill/>
          </a:ln>
          <a:effectLst>
            <a:outerShdw blurRad="304800" dist="508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-612576" y="1133574"/>
            <a:ext cx="2289216" cy="358056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02424" y="997630"/>
            <a:ext cx="3911501" cy="13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CA891DB-04E5-4056-B091-D4ADDF2F2233}"/>
              </a:ext>
            </a:extLst>
          </p:cNvPr>
          <p:cNvSpPr txBox="1"/>
          <p:nvPr/>
        </p:nvSpPr>
        <p:spPr>
          <a:xfrm>
            <a:off x="83396" y="1137645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  Period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470D75D0-EFB3-43BB-B515-492A5032B4FE}"/>
              </a:ext>
            </a:extLst>
          </p:cNvPr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76A6D7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3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</a:t>
            </a:r>
            <a:r>
              <a:rPr lang="en-US" sz="3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ime Allocation</a:t>
            </a:r>
          </a:p>
        </p:txBody>
      </p:sp>
      <p:sp>
        <p:nvSpPr>
          <p:cNvPr id="12" name="矩形: 圆角 29">
            <a:extLst>
              <a:ext uri="{FF2B5EF4-FFF2-40B4-BE49-F238E27FC236}">
                <a16:creationId xmlns="" xmlns:a16="http://schemas.microsoft.com/office/drawing/2014/main" id="{795D7A9D-2C79-4866-B8B2-E522FDF39E2E}"/>
              </a:ext>
            </a:extLst>
          </p:cNvPr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30">
            <a:extLst>
              <a:ext uri="{FF2B5EF4-FFF2-40B4-BE49-F238E27FC236}">
                <a16:creationId xmlns="" xmlns:a16="http://schemas.microsoft.com/office/drawing/2014/main" id="{90792C3F-7537-47B5-8F71-B11F75B34F6B}"/>
              </a:ext>
            </a:extLst>
          </p:cNvPr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384B6BA-8E17-497D-BCE4-0A776B088D8F}"/>
              </a:ext>
            </a:extLst>
          </p:cNvPr>
          <p:cNvSpPr txBox="1"/>
          <p:nvPr/>
        </p:nvSpPr>
        <p:spPr>
          <a:xfrm>
            <a:off x="1520958" y="1225514"/>
            <a:ext cx="48141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 1: Starter &amp; Part 2: Listening &amp; Speaking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="" xmlns:a16="http://schemas.microsoft.com/office/drawing/2014/main" id="{8213E3BF-E9B3-41CB-895B-0C7F6B6FE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76470"/>
            <a:ext cx="6396308" cy="1234407"/>
          </a:xfrm>
          <a:prstGeom prst="rect">
            <a:avLst/>
          </a:prstGeom>
          <a:solidFill>
            <a:schemeClr val="bg1">
              <a:lumMod val="85000"/>
              <a:alpha val="87000"/>
            </a:schemeClr>
          </a:solidFill>
          <a:ln>
            <a:noFill/>
          </a:ln>
          <a:effectLst>
            <a:outerShdw blurRad="304800" dist="508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20" name="Freeform 8">
            <a:extLst>
              <a:ext uri="{FF2B5EF4-FFF2-40B4-BE49-F238E27FC236}">
                <a16:creationId xmlns="" xmlns:a16="http://schemas.microsoft.com/office/drawing/2014/main" id="{A2F9BDA3-1DE9-449E-9FD9-B39D7FAF54CC}"/>
              </a:ext>
            </a:extLst>
          </p:cNvPr>
          <p:cNvSpPr/>
          <p:nvPr/>
        </p:nvSpPr>
        <p:spPr bwMode="auto">
          <a:xfrm>
            <a:off x="-588468" y="2276470"/>
            <a:ext cx="2289216" cy="358056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21" name="矩形 259">
            <a:extLst>
              <a:ext uri="{FF2B5EF4-FFF2-40B4-BE49-F238E27FC236}">
                <a16:creationId xmlns="" xmlns:a16="http://schemas.microsoft.com/office/drawing/2014/main" id="{16040DB5-3B3B-4D15-871A-336EBA7A17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532" y="2140526"/>
            <a:ext cx="3911501" cy="13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771ED81-A4F8-42D1-B581-7AFE3A65B95C}"/>
              </a:ext>
            </a:extLst>
          </p:cNvPr>
          <p:cNvSpPr txBox="1"/>
          <p:nvPr/>
        </p:nvSpPr>
        <p:spPr>
          <a:xfrm>
            <a:off x="107504" y="2280541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  Periods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Rectangle 6">
            <a:extLst>
              <a:ext uri="{FF2B5EF4-FFF2-40B4-BE49-F238E27FC236}">
                <a16:creationId xmlns="" xmlns:a16="http://schemas.microsoft.com/office/drawing/2014/main" id="{25C69ECF-7C06-42CE-B9FE-7E718A07B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00722"/>
            <a:ext cx="6396308" cy="540000"/>
          </a:xfrm>
          <a:prstGeom prst="rect">
            <a:avLst/>
          </a:prstGeom>
          <a:solidFill>
            <a:schemeClr val="bg1">
              <a:lumMod val="85000"/>
              <a:alpha val="87000"/>
            </a:schemeClr>
          </a:solidFill>
          <a:ln>
            <a:noFill/>
          </a:ln>
          <a:effectLst>
            <a:outerShdw blurRad="304800" dist="508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25" name="Freeform 8">
            <a:extLst>
              <a:ext uri="{FF2B5EF4-FFF2-40B4-BE49-F238E27FC236}">
                <a16:creationId xmlns="" xmlns:a16="http://schemas.microsoft.com/office/drawing/2014/main" id="{79FE2065-03D0-46F8-89A5-E96AE4823A73}"/>
              </a:ext>
            </a:extLst>
          </p:cNvPr>
          <p:cNvSpPr/>
          <p:nvPr/>
        </p:nvSpPr>
        <p:spPr bwMode="auto">
          <a:xfrm>
            <a:off x="-588468" y="4000722"/>
            <a:ext cx="2289216" cy="358056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280" dirty="0">
              <a:latin typeface="印品黑体" panose="00000500000000000000" pitchFamily="2" charset="-122"/>
            </a:endParaRPr>
          </a:p>
        </p:txBody>
      </p:sp>
      <p:sp>
        <p:nvSpPr>
          <p:cNvPr id="26" name="矩形 259">
            <a:extLst>
              <a:ext uri="{FF2B5EF4-FFF2-40B4-BE49-F238E27FC236}">
                <a16:creationId xmlns="" xmlns:a16="http://schemas.microsoft.com/office/drawing/2014/main" id="{834CE0DA-3137-4451-A0D4-2FA479E28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532" y="3568515"/>
            <a:ext cx="3911501" cy="13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C88F6F6-74EF-44B2-BC91-5E4D353A18D2}"/>
              </a:ext>
            </a:extLst>
          </p:cNvPr>
          <p:cNvSpPr txBox="1"/>
          <p:nvPr/>
        </p:nvSpPr>
        <p:spPr>
          <a:xfrm>
            <a:off x="154836" y="4000722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  Periods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3683CE6-9E71-4637-9EA0-D0B79A07FC07}"/>
              </a:ext>
            </a:extLst>
          </p:cNvPr>
          <p:cNvSpPr txBox="1"/>
          <p:nvPr/>
        </p:nvSpPr>
        <p:spPr>
          <a:xfrm>
            <a:off x="1520958" y="4047084"/>
            <a:ext cx="4493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 5: Inquiry Letter &amp; Part 6: Health Plan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B5AF0DAD-92E1-42D4-A3CB-B3297228141C}"/>
              </a:ext>
            </a:extLst>
          </p:cNvPr>
          <p:cNvSpPr txBox="1"/>
          <p:nvPr/>
        </p:nvSpPr>
        <p:spPr>
          <a:xfrm>
            <a:off x="1559429" y="2289875"/>
            <a:ext cx="47756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 3: Intensive Reading &amp; Part 4: Grammar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586C0E38-8D75-4EB3-914C-C403CB7B160D}"/>
              </a:ext>
            </a:extLst>
          </p:cNvPr>
          <p:cNvGrpSpPr/>
          <p:nvPr/>
        </p:nvGrpSpPr>
        <p:grpSpPr>
          <a:xfrm>
            <a:off x="1806997" y="2820336"/>
            <a:ext cx="1230406" cy="681578"/>
            <a:chOff x="2250477" y="4518212"/>
            <a:chExt cx="1640541" cy="908770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D342A29A-F211-49DB-87B7-B08825E38CF8}"/>
                </a:ext>
              </a:extLst>
            </p:cNvPr>
            <p:cNvSpPr/>
            <p:nvPr/>
          </p:nvSpPr>
          <p:spPr>
            <a:xfrm>
              <a:off x="2250477" y="4518212"/>
              <a:ext cx="1640541" cy="908770"/>
            </a:xfrm>
            <a:prstGeom prst="ellipse">
              <a:avLst/>
            </a:prstGeom>
            <a:noFill/>
            <a:ln>
              <a:solidFill>
                <a:srgbClr val="37415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FA9C9D57-BB3A-447F-94A1-0703B7CD07F8}"/>
                </a:ext>
              </a:extLst>
            </p:cNvPr>
            <p:cNvSpPr txBox="1"/>
            <p:nvPr/>
          </p:nvSpPr>
          <p:spPr>
            <a:xfrm>
              <a:off x="2512773" y="4570464"/>
              <a:ext cx="1094745" cy="8412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internal </a:t>
              </a:r>
            </a:p>
            <a:p>
              <a:pPr algn="ctr">
                <a:lnSpc>
                  <a:spcPts val="1400"/>
                </a:lnSpc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factors</a:t>
              </a:r>
            </a:p>
            <a:p>
              <a:pPr algn="ctr">
                <a:lnSpc>
                  <a:spcPts val="1400"/>
                </a:lnSpc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Text 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8D2AEDD1-05AF-4650-93DF-F49798D256C1}"/>
              </a:ext>
            </a:extLst>
          </p:cNvPr>
          <p:cNvSpPr/>
          <p:nvPr/>
        </p:nvSpPr>
        <p:spPr>
          <a:xfrm>
            <a:off x="4534013" y="2812187"/>
            <a:ext cx="1230406" cy="681578"/>
          </a:xfrm>
          <a:prstGeom prst="ellipse">
            <a:avLst/>
          </a:prstGeom>
          <a:noFill/>
          <a:ln>
            <a:solidFill>
              <a:srgbClr val="37415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2D56D61B-34ED-4ABA-B583-349CF22467DD}"/>
              </a:ext>
            </a:extLst>
          </p:cNvPr>
          <p:cNvSpPr txBox="1"/>
          <p:nvPr/>
        </p:nvSpPr>
        <p:spPr>
          <a:xfrm>
            <a:off x="3334867" y="2985076"/>
            <a:ext cx="9605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endParaRPr lang="zh-CN" alt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箭头连接符 35">
            <a:extLst>
              <a:ext uri="{FF2B5EF4-FFF2-40B4-BE49-F238E27FC236}">
                <a16:creationId xmlns="" xmlns:a16="http://schemas.microsoft.com/office/drawing/2014/main" id="{49EF1870-731D-47AC-AF7F-11ECE928E64E}"/>
              </a:ext>
            </a:extLst>
          </p:cNvPr>
          <p:cNvCxnSpPr/>
          <p:nvPr/>
        </p:nvCxnSpPr>
        <p:spPr>
          <a:xfrm>
            <a:off x="3050813" y="3192825"/>
            <a:ext cx="356975" cy="0"/>
          </a:xfrm>
          <a:prstGeom prst="straightConnector1">
            <a:avLst/>
          </a:prstGeom>
          <a:ln w="28575">
            <a:solidFill>
              <a:srgbClr val="37415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="" xmlns:a16="http://schemas.microsoft.com/office/drawing/2014/main" id="{6DC61144-EBAA-4BDD-AE9D-D968D0A7349E}"/>
              </a:ext>
            </a:extLst>
          </p:cNvPr>
          <p:cNvCxnSpPr/>
          <p:nvPr/>
        </p:nvCxnSpPr>
        <p:spPr>
          <a:xfrm flipH="1">
            <a:off x="4194486" y="3192825"/>
            <a:ext cx="356975" cy="0"/>
          </a:xfrm>
          <a:prstGeom prst="straightConnector1">
            <a:avLst/>
          </a:prstGeom>
          <a:ln w="28575">
            <a:solidFill>
              <a:srgbClr val="37415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右大括号 37">
            <a:extLst>
              <a:ext uri="{FF2B5EF4-FFF2-40B4-BE49-F238E27FC236}">
                <a16:creationId xmlns="" xmlns:a16="http://schemas.microsoft.com/office/drawing/2014/main" id="{0FAF1145-7BDD-4D99-A837-3E0164717FEC}"/>
              </a:ext>
            </a:extLst>
          </p:cNvPr>
          <p:cNvSpPr/>
          <p:nvPr/>
        </p:nvSpPr>
        <p:spPr>
          <a:xfrm rot="16200000">
            <a:off x="3588940" y="1564489"/>
            <a:ext cx="161516" cy="2289217"/>
          </a:xfrm>
          <a:prstGeom prst="rightBrace">
            <a:avLst>
              <a:gd name="adj1" fmla="val 55681"/>
              <a:gd name="adj2" fmla="val 53382"/>
            </a:avLst>
          </a:prstGeom>
          <a:ln w="28575">
            <a:solidFill>
              <a:srgbClr val="3741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80989859-3C02-4403-9E90-07DCA0A4AB03}"/>
              </a:ext>
            </a:extLst>
          </p:cNvPr>
          <p:cNvSpPr txBox="1"/>
          <p:nvPr/>
        </p:nvSpPr>
        <p:spPr>
          <a:xfrm>
            <a:off x="4713840" y="2877585"/>
            <a:ext cx="87075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external </a:t>
            </a:r>
          </a:p>
          <a:p>
            <a:pPr algn="ctr">
              <a:lnSpc>
                <a:spcPts val="1400"/>
              </a:lnSpc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</a:p>
          <a:p>
            <a:pPr algn="ctr">
              <a:lnSpc>
                <a:spcPts val="1400"/>
              </a:lnSpc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Text 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五边形 39">
            <a:extLst>
              <a:ext uri="{FF2B5EF4-FFF2-40B4-BE49-F238E27FC236}">
                <a16:creationId xmlns="" xmlns:a16="http://schemas.microsoft.com/office/drawing/2014/main" id="{8737F94F-AAC1-445A-91D2-02636937CECB}"/>
              </a:ext>
            </a:extLst>
          </p:cNvPr>
          <p:cNvSpPr/>
          <p:nvPr/>
        </p:nvSpPr>
        <p:spPr>
          <a:xfrm rot="5400000">
            <a:off x="7406702" y="714390"/>
            <a:ext cx="689082" cy="1564579"/>
          </a:xfrm>
          <a:prstGeom prst="homePlate">
            <a:avLst>
              <a:gd name="adj" fmla="val 51901"/>
            </a:avLst>
          </a:prstGeom>
          <a:noFill/>
          <a:ln>
            <a:solidFill>
              <a:srgbClr val="37415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9625207A-6584-4BC4-9C6E-9E052B78B1E8}"/>
              </a:ext>
            </a:extLst>
          </p:cNvPr>
          <p:cNvSpPr txBox="1"/>
          <p:nvPr/>
        </p:nvSpPr>
        <p:spPr>
          <a:xfrm>
            <a:off x="7085035" y="1137645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五边形 39">
            <a:extLst>
              <a:ext uri="{FF2B5EF4-FFF2-40B4-BE49-F238E27FC236}">
                <a16:creationId xmlns="" xmlns:a16="http://schemas.microsoft.com/office/drawing/2014/main" id="{068E4E2A-74F5-4E9F-B017-AA850769176E}"/>
              </a:ext>
            </a:extLst>
          </p:cNvPr>
          <p:cNvSpPr/>
          <p:nvPr/>
        </p:nvSpPr>
        <p:spPr>
          <a:xfrm rot="5400000">
            <a:off x="7406702" y="2207080"/>
            <a:ext cx="689082" cy="1564579"/>
          </a:xfrm>
          <a:prstGeom prst="homePlate">
            <a:avLst>
              <a:gd name="adj" fmla="val 51901"/>
            </a:avLst>
          </a:prstGeom>
          <a:noFill/>
          <a:ln>
            <a:solidFill>
              <a:srgbClr val="37415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F97473D-1730-46E7-9926-9C0482FB4E19}"/>
              </a:ext>
            </a:extLst>
          </p:cNvPr>
          <p:cNvSpPr txBox="1"/>
          <p:nvPr/>
        </p:nvSpPr>
        <p:spPr>
          <a:xfrm>
            <a:off x="7085035" y="2630335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五边形 39">
            <a:extLst>
              <a:ext uri="{FF2B5EF4-FFF2-40B4-BE49-F238E27FC236}">
                <a16:creationId xmlns="" xmlns:a16="http://schemas.microsoft.com/office/drawing/2014/main" id="{A5D75DBD-8825-46FC-A1C9-8BDBD6368F30}"/>
              </a:ext>
            </a:extLst>
          </p:cNvPr>
          <p:cNvSpPr/>
          <p:nvPr/>
        </p:nvSpPr>
        <p:spPr>
          <a:xfrm rot="5400000">
            <a:off x="7405609" y="3590883"/>
            <a:ext cx="689082" cy="1564579"/>
          </a:xfrm>
          <a:prstGeom prst="homePlate">
            <a:avLst>
              <a:gd name="adj" fmla="val 51901"/>
            </a:avLst>
          </a:prstGeom>
          <a:noFill/>
          <a:ln>
            <a:solidFill>
              <a:srgbClr val="37415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098CABE7-FB86-4916-867C-65F6BC322191}"/>
              </a:ext>
            </a:extLst>
          </p:cNvPr>
          <p:cNvSpPr txBox="1"/>
          <p:nvPr/>
        </p:nvSpPr>
        <p:spPr>
          <a:xfrm>
            <a:off x="7229815" y="4000944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99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2" grpId="0"/>
      <p:bldP spid="14" grpId="0"/>
      <p:bldP spid="19" grpId="0" animBg="1"/>
      <p:bldP spid="20" grpId="0" animBg="1"/>
      <p:bldP spid="21" grpId="0"/>
      <p:bldP spid="22" grpId="0"/>
      <p:bldP spid="24" grpId="0" animBg="1"/>
      <p:bldP spid="25" grpId="0" animBg="1"/>
      <p:bldP spid="26" grpId="0"/>
      <p:bldP spid="27" grpId="0"/>
      <p:bldP spid="29" grpId="0"/>
      <p:bldP spid="30" grpId="0"/>
      <p:bldP spid="34" grpId="0" animBg="1"/>
      <p:bldP spid="35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9659" y="3210818"/>
            <a:ext cx="31085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Watch a video-clip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Read the text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Build an expression bank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Answer related questions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889871" y="2053483"/>
            <a:ext cx="715837" cy="617180"/>
            <a:chOff x="2708888" y="2737974"/>
            <a:chExt cx="954573" cy="822907"/>
          </a:xfrm>
        </p:grpSpPr>
        <p:sp>
          <p:nvSpPr>
            <p:cNvPr id="54" name="等腰三角形 53"/>
            <p:cNvSpPr/>
            <p:nvPr/>
          </p:nvSpPr>
          <p:spPr>
            <a:xfrm>
              <a:off x="2708888" y="2737974"/>
              <a:ext cx="954573" cy="82290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7" name="Freeform 80"/>
            <p:cNvSpPr>
              <a:spLocks noEditPoints="1"/>
            </p:cNvSpPr>
            <p:nvPr/>
          </p:nvSpPr>
          <p:spPr bwMode="auto">
            <a:xfrm>
              <a:off x="2986943" y="3120852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64753" y="2053483"/>
            <a:ext cx="715837" cy="617180"/>
            <a:chOff x="6276000" y="2737974"/>
            <a:chExt cx="954573" cy="822907"/>
          </a:xfrm>
        </p:grpSpPr>
        <p:sp>
          <p:nvSpPr>
            <p:cNvPr id="55" name="等腰三角形 54"/>
            <p:cNvSpPr/>
            <p:nvPr/>
          </p:nvSpPr>
          <p:spPr>
            <a:xfrm>
              <a:off x="6276000" y="2737974"/>
              <a:ext cx="954573" cy="82290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6591361" y="3120852"/>
              <a:ext cx="323850" cy="323850"/>
            </a:xfrm>
            <a:custGeom>
              <a:avLst/>
              <a:gdLst>
                <a:gd name="T0" fmla="*/ 992 w 1017"/>
                <a:gd name="T1" fmla="*/ 1 h 1018"/>
                <a:gd name="T2" fmla="*/ 808 w 1017"/>
                <a:gd name="T3" fmla="*/ 193 h 1018"/>
                <a:gd name="T4" fmla="*/ 732 w 1017"/>
                <a:gd name="T5" fmla="*/ 277 h 1018"/>
                <a:gd name="T6" fmla="*/ 563 w 1017"/>
                <a:gd name="T7" fmla="*/ 447 h 1018"/>
                <a:gd name="T8" fmla="*/ 480 w 1017"/>
                <a:gd name="T9" fmla="*/ 519 h 1018"/>
                <a:gd name="T10" fmla="*/ 222 w 1017"/>
                <a:gd name="T11" fmla="*/ 604 h 1018"/>
                <a:gd name="T12" fmla="*/ 131 w 1017"/>
                <a:gd name="T13" fmla="*/ 672 h 1018"/>
                <a:gd name="T14" fmla="*/ 0 w 1017"/>
                <a:gd name="T15" fmla="*/ 986 h 1018"/>
                <a:gd name="T16" fmla="*/ 46 w 1017"/>
                <a:gd name="T17" fmla="*/ 1014 h 1018"/>
                <a:gd name="T18" fmla="*/ 275 w 1017"/>
                <a:gd name="T19" fmla="*/ 780 h 1018"/>
                <a:gd name="T20" fmla="*/ 505 w 1017"/>
                <a:gd name="T21" fmla="*/ 608 h 1018"/>
                <a:gd name="T22" fmla="*/ 618 w 1017"/>
                <a:gd name="T23" fmla="*/ 625 h 1018"/>
                <a:gd name="T24" fmla="*/ 668 w 1017"/>
                <a:gd name="T25" fmla="*/ 534 h 1018"/>
                <a:gd name="T26" fmla="*/ 864 w 1017"/>
                <a:gd name="T27" fmla="*/ 375 h 1018"/>
                <a:gd name="T28" fmla="*/ 922 w 1017"/>
                <a:gd name="T29" fmla="*/ 287 h 1018"/>
                <a:gd name="T30" fmla="*/ 211 w 1017"/>
                <a:gd name="T31" fmla="*/ 730 h 1018"/>
                <a:gd name="T32" fmla="*/ 211 w 1017"/>
                <a:gd name="T33" fmla="*/ 671 h 1018"/>
                <a:gd name="T34" fmla="*/ 253 w 1017"/>
                <a:gd name="T35" fmla="*/ 706 h 1018"/>
                <a:gd name="T36" fmla="*/ 555 w 1017"/>
                <a:gd name="T37" fmla="*/ 568 h 1018"/>
                <a:gd name="T38" fmla="*/ 566 w 1017"/>
                <a:gd name="T39" fmla="*/ 510 h 1018"/>
                <a:gd name="T40" fmla="*/ 602 w 1017"/>
                <a:gd name="T41" fmla="*/ 554 h 1018"/>
                <a:gd name="T42" fmla="*/ 804 w 1017"/>
                <a:gd name="T43" fmla="*/ 309 h 1018"/>
                <a:gd name="T44" fmla="*/ 826 w 1017"/>
                <a:gd name="T45" fmla="*/ 255 h 1018"/>
                <a:gd name="T46" fmla="*/ 853 w 1017"/>
                <a:gd name="T47" fmla="*/ 304 h 1018"/>
                <a:gd name="T48" fmla="*/ 164 w 1017"/>
                <a:gd name="T49" fmla="*/ 968 h 1018"/>
                <a:gd name="T50" fmla="*/ 191 w 1017"/>
                <a:gd name="T51" fmla="*/ 1018 h 1018"/>
                <a:gd name="T52" fmla="*/ 214 w 1017"/>
                <a:gd name="T53" fmla="*/ 964 h 1018"/>
                <a:gd name="T54" fmla="*/ 321 w 1017"/>
                <a:gd name="T55" fmla="*/ 973 h 1018"/>
                <a:gd name="T56" fmla="*/ 356 w 1017"/>
                <a:gd name="T57" fmla="*/ 1017 h 1018"/>
                <a:gd name="T58" fmla="*/ 367 w 1017"/>
                <a:gd name="T59" fmla="*/ 959 h 1018"/>
                <a:gd name="T60" fmla="*/ 478 w 1017"/>
                <a:gd name="T61" fmla="*/ 980 h 1018"/>
                <a:gd name="T62" fmla="*/ 522 w 1017"/>
                <a:gd name="T63" fmla="*/ 1015 h 1018"/>
                <a:gd name="T64" fmla="*/ 522 w 1017"/>
                <a:gd name="T65" fmla="*/ 957 h 1018"/>
                <a:gd name="T66" fmla="*/ 637 w 1017"/>
                <a:gd name="T67" fmla="*/ 986 h 1018"/>
                <a:gd name="T68" fmla="*/ 686 w 1017"/>
                <a:gd name="T69" fmla="*/ 1013 h 1018"/>
                <a:gd name="T70" fmla="*/ 674 w 1017"/>
                <a:gd name="T71" fmla="*/ 955 h 1018"/>
                <a:gd name="T72" fmla="*/ 795 w 1017"/>
                <a:gd name="T73" fmla="*/ 986 h 1018"/>
                <a:gd name="T74" fmla="*/ 849 w 1017"/>
                <a:gd name="T75" fmla="*/ 1009 h 1018"/>
                <a:gd name="T76" fmla="*/ 826 w 1017"/>
                <a:gd name="T77" fmla="*/ 954 h 1018"/>
                <a:gd name="T78" fmla="*/ 955 w 1017"/>
                <a:gd name="T79" fmla="*/ 993 h 1018"/>
                <a:gd name="T80" fmla="*/ 1012 w 1017"/>
                <a:gd name="T81" fmla="*/ 1005 h 1018"/>
                <a:gd name="T82" fmla="*/ 986 w 1017"/>
                <a:gd name="T83" fmla="*/ 954 h 1018"/>
                <a:gd name="T84" fmla="*/ 61 w 1017"/>
                <a:gd name="T85" fmla="*/ 815 h 1018"/>
                <a:gd name="T86" fmla="*/ 2 w 1017"/>
                <a:gd name="T87" fmla="*/ 815 h 1018"/>
                <a:gd name="T88" fmla="*/ 31 w 1017"/>
                <a:gd name="T89" fmla="*/ 700 h 1018"/>
                <a:gd name="T90" fmla="*/ 58 w 1017"/>
                <a:gd name="T91" fmla="*/ 650 h 1018"/>
                <a:gd name="T92" fmla="*/ 0 w 1017"/>
                <a:gd name="T93" fmla="*/ 662 h 1018"/>
                <a:gd name="T94" fmla="*/ 31 w 1017"/>
                <a:gd name="T95" fmla="*/ 541 h 1018"/>
                <a:gd name="T96" fmla="*/ 54 w 1017"/>
                <a:gd name="T97" fmla="*/ 486 h 1018"/>
                <a:gd name="T98" fmla="*/ 0 w 1017"/>
                <a:gd name="T99" fmla="*/ 509 h 1018"/>
                <a:gd name="T100" fmla="*/ 38 w 1017"/>
                <a:gd name="T101" fmla="*/ 381 h 1018"/>
                <a:gd name="T102" fmla="*/ 50 w 1017"/>
                <a:gd name="T103" fmla="*/ 324 h 1018"/>
                <a:gd name="T104" fmla="*/ 0 w 1017"/>
                <a:gd name="T105" fmla="*/ 350 h 1018"/>
                <a:gd name="T106" fmla="*/ 44 w 1017"/>
                <a:gd name="T107" fmla="*/ 220 h 1018"/>
                <a:gd name="T108" fmla="*/ 44 w 1017"/>
                <a:gd name="T109" fmla="*/ 162 h 1018"/>
                <a:gd name="T110" fmla="*/ 0 w 1017"/>
                <a:gd name="T111" fmla="*/ 198 h 1018"/>
                <a:gd name="T112" fmla="*/ 50 w 1017"/>
                <a:gd name="T113" fmla="*/ 58 h 1018"/>
                <a:gd name="T114" fmla="*/ 38 w 1017"/>
                <a:gd name="T115" fmla="*/ 1 h 1018"/>
                <a:gd name="T116" fmla="*/ 2 w 1017"/>
                <a:gd name="T117" fmla="*/ 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1012" y="50"/>
                  </a:moveTo>
                  <a:lnTo>
                    <a:pt x="1012" y="50"/>
                  </a:lnTo>
                  <a:lnTo>
                    <a:pt x="1015" y="44"/>
                  </a:lnTo>
                  <a:lnTo>
                    <a:pt x="1017" y="38"/>
                  </a:lnTo>
                  <a:lnTo>
                    <a:pt x="1017" y="31"/>
                  </a:lnTo>
                  <a:lnTo>
                    <a:pt x="1017" y="26"/>
                  </a:lnTo>
                  <a:lnTo>
                    <a:pt x="1015" y="20"/>
                  </a:lnTo>
                  <a:lnTo>
                    <a:pt x="1012" y="14"/>
                  </a:lnTo>
                  <a:lnTo>
                    <a:pt x="1009" y="10"/>
                  </a:lnTo>
                  <a:lnTo>
                    <a:pt x="1003" y="6"/>
                  </a:lnTo>
                  <a:lnTo>
                    <a:pt x="1003" y="6"/>
                  </a:lnTo>
                  <a:lnTo>
                    <a:pt x="998" y="2"/>
                  </a:lnTo>
                  <a:lnTo>
                    <a:pt x="992" y="1"/>
                  </a:lnTo>
                  <a:lnTo>
                    <a:pt x="985" y="0"/>
                  </a:lnTo>
                  <a:lnTo>
                    <a:pt x="980" y="1"/>
                  </a:lnTo>
                  <a:lnTo>
                    <a:pt x="973" y="2"/>
                  </a:lnTo>
                  <a:lnTo>
                    <a:pt x="968" y="6"/>
                  </a:lnTo>
                  <a:lnTo>
                    <a:pt x="964" y="10"/>
                  </a:lnTo>
                  <a:lnTo>
                    <a:pt x="959" y="1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34" y="191"/>
                  </a:lnTo>
                  <a:lnTo>
                    <a:pt x="826" y="191"/>
                  </a:lnTo>
                  <a:lnTo>
                    <a:pt x="826" y="191"/>
                  </a:lnTo>
                  <a:lnTo>
                    <a:pt x="817" y="191"/>
                  </a:lnTo>
                  <a:lnTo>
                    <a:pt x="808" y="193"/>
                  </a:lnTo>
                  <a:lnTo>
                    <a:pt x="799" y="196"/>
                  </a:lnTo>
                  <a:lnTo>
                    <a:pt x="790" y="199"/>
                  </a:lnTo>
                  <a:lnTo>
                    <a:pt x="781" y="203"/>
                  </a:lnTo>
                  <a:lnTo>
                    <a:pt x="774" y="207"/>
                  </a:lnTo>
                  <a:lnTo>
                    <a:pt x="766" y="213"/>
                  </a:lnTo>
                  <a:lnTo>
                    <a:pt x="760" y="219"/>
                  </a:lnTo>
                  <a:lnTo>
                    <a:pt x="753" y="226"/>
                  </a:lnTo>
                  <a:lnTo>
                    <a:pt x="748" y="233"/>
                  </a:lnTo>
                  <a:lnTo>
                    <a:pt x="743" y="241"/>
                  </a:lnTo>
                  <a:lnTo>
                    <a:pt x="738" y="249"/>
                  </a:lnTo>
                  <a:lnTo>
                    <a:pt x="736" y="258"/>
                  </a:lnTo>
                  <a:lnTo>
                    <a:pt x="733" y="267"/>
                  </a:lnTo>
                  <a:lnTo>
                    <a:pt x="732" y="277"/>
                  </a:lnTo>
                  <a:lnTo>
                    <a:pt x="731" y="287"/>
                  </a:lnTo>
                  <a:lnTo>
                    <a:pt x="731" y="287"/>
                  </a:lnTo>
                  <a:lnTo>
                    <a:pt x="732" y="294"/>
                  </a:lnTo>
                  <a:lnTo>
                    <a:pt x="733" y="302"/>
                  </a:lnTo>
                  <a:lnTo>
                    <a:pt x="736" y="316"/>
                  </a:lnTo>
                  <a:lnTo>
                    <a:pt x="623" y="461"/>
                  </a:lnTo>
                  <a:lnTo>
                    <a:pt x="623" y="461"/>
                  </a:lnTo>
                  <a:lnTo>
                    <a:pt x="612" y="454"/>
                  </a:lnTo>
                  <a:lnTo>
                    <a:pt x="599" y="450"/>
                  </a:lnTo>
                  <a:lnTo>
                    <a:pt x="586" y="447"/>
                  </a:lnTo>
                  <a:lnTo>
                    <a:pt x="572" y="446"/>
                  </a:lnTo>
                  <a:lnTo>
                    <a:pt x="572" y="446"/>
                  </a:lnTo>
                  <a:lnTo>
                    <a:pt x="563" y="447"/>
                  </a:lnTo>
                  <a:lnTo>
                    <a:pt x="554" y="448"/>
                  </a:lnTo>
                  <a:lnTo>
                    <a:pt x="545" y="450"/>
                  </a:lnTo>
                  <a:lnTo>
                    <a:pt x="537" y="453"/>
                  </a:lnTo>
                  <a:lnTo>
                    <a:pt x="528" y="456"/>
                  </a:lnTo>
                  <a:lnTo>
                    <a:pt x="521" y="462"/>
                  </a:lnTo>
                  <a:lnTo>
                    <a:pt x="513" y="467"/>
                  </a:lnTo>
                  <a:lnTo>
                    <a:pt x="507" y="472"/>
                  </a:lnTo>
                  <a:lnTo>
                    <a:pt x="500" y="479"/>
                  </a:lnTo>
                  <a:lnTo>
                    <a:pt x="495" y="486"/>
                  </a:lnTo>
                  <a:lnTo>
                    <a:pt x="490" y="494"/>
                  </a:lnTo>
                  <a:lnTo>
                    <a:pt x="486" y="501"/>
                  </a:lnTo>
                  <a:lnTo>
                    <a:pt x="483" y="510"/>
                  </a:lnTo>
                  <a:lnTo>
                    <a:pt x="480" y="519"/>
                  </a:lnTo>
                  <a:lnTo>
                    <a:pt x="479" y="528"/>
                  </a:lnTo>
                  <a:lnTo>
                    <a:pt x="478" y="537"/>
                  </a:lnTo>
                  <a:lnTo>
                    <a:pt x="297" y="642"/>
                  </a:lnTo>
                  <a:lnTo>
                    <a:pt x="297" y="642"/>
                  </a:lnTo>
                  <a:lnTo>
                    <a:pt x="291" y="633"/>
                  </a:lnTo>
                  <a:lnTo>
                    <a:pt x="282" y="627"/>
                  </a:lnTo>
                  <a:lnTo>
                    <a:pt x="274" y="620"/>
                  </a:lnTo>
                  <a:lnTo>
                    <a:pt x="265" y="615"/>
                  </a:lnTo>
                  <a:lnTo>
                    <a:pt x="256" y="611"/>
                  </a:lnTo>
                  <a:lnTo>
                    <a:pt x="245" y="608"/>
                  </a:lnTo>
                  <a:lnTo>
                    <a:pt x="234" y="605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13" y="605"/>
                  </a:lnTo>
                  <a:lnTo>
                    <a:pt x="203" y="606"/>
                  </a:lnTo>
                  <a:lnTo>
                    <a:pt x="194" y="609"/>
                  </a:lnTo>
                  <a:lnTo>
                    <a:pt x="186" y="612"/>
                  </a:lnTo>
                  <a:lnTo>
                    <a:pt x="177" y="616"/>
                  </a:lnTo>
                  <a:lnTo>
                    <a:pt x="170" y="620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9" y="640"/>
                  </a:lnTo>
                  <a:lnTo>
                    <a:pt x="144" y="647"/>
                  </a:lnTo>
                  <a:lnTo>
                    <a:pt x="139" y="655"/>
                  </a:lnTo>
                  <a:lnTo>
                    <a:pt x="134" y="663"/>
                  </a:lnTo>
                  <a:lnTo>
                    <a:pt x="131" y="672"/>
                  </a:lnTo>
                  <a:lnTo>
                    <a:pt x="129" y="681"/>
                  </a:lnTo>
                  <a:lnTo>
                    <a:pt x="128" y="690"/>
                  </a:lnTo>
                  <a:lnTo>
                    <a:pt x="127" y="700"/>
                  </a:lnTo>
                  <a:lnTo>
                    <a:pt x="127" y="700"/>
                  </a:lnTo>
                  <a:lnTo>
                    <a:pt x="128" y="715"/>
                  </a:lnTo>
                  <a:lnTo>
                    <a:pt x="132" y="730"/>
                  </a:lnTo>
                  <a:lnTo>
                    <a:pt x="138" y="743"/>
                  </a:lnTo>
                  <a:lnTo>
                    <a:pt x="145" y="756"/>
                  </a:lnTo>
                  <a:lnTo>
                    <a:pt x="6" y="969"/>
                  </a:lnTo>
                  <a:lnTo>
                    <a:pt x="6" y="969"/>
                  </a:lnTo>
                  <a:lnTo>
                    <a:pt x="2" y="975"/>
                  </a:lnTo>
                  <a:lnTo>
                    <a:pt x="0" y="981"/>
                  </a:lnTo>
                  <a:lnTo>
                    <a:pt x="0" y="986"/>
                  </a:lnTo>
                  <a:lnTo>
                    <a:pt x="0" y="993"/>
                  </a:lnTo>
                  <a:lnTo>
                    <a:pt x="2" y="998"/>
                  </a:lnTo>
                  <a:lnTo>
                    <a:pt x="6" y="1003"/>
                  </a:lnTo>
                  <a:lnTo>
                    <a:pt x="9" y="1009"/>
                  </a:lnTo>
                  <a:lnTo>
                    <a:pt x="14" y="1013"/>
                  </a:lnTo>
                  <a:lnTo>
                    <a:pt x="14" y="1013"/>
                  </a:lnTo>
                  <a:lnTo>
                    <a:pt x="19" y="1015"/>
                  </a:lnTo>
                  <a:lnTo>
                    <a:pt x="23" y="1016"/>
                  </a:lnTo>
                  <a:lnTo>
                    <a:pt x="27" y="1017"/>
                  </a:lnTo>
                  <a:lnTo>
                    <a:pt x="31" y="1018"/>
                  </a:lnTo>
                  <a:lnTo>
                    <a:pt x="31" y="1018"/>
                  </a:lnTo>
                  <a:lnTo>
                    <a:pt x="40" y="1017"/>
                  </a:lnTo>
                  <a:lnTo>
                    <a:pt x="46" y="1014"/>
                  </a:lnTo>
                  <a:lnTo>
                    <a:pt x="53" y="1010"/>
                  </a:lnTo>
                  <a:lnTo>
                    <a:pt x="58" y="1003"/>
                  </a:lnTo>
                  <a:lnTo>
                    <a:pt x="198" y="792"/>
                  </a:lnTo>
                  <a:lnTo>
                    <a:pt x="198" y="792"/>
                  </a:lnTo>
                  <a:lnTo>
                    <a:pt x="210" y="794"/>
                  </a:lnTo>
                  <a:lnTo>
                    <a:pt x="222" y="795"/>
                  </a:lnTo>
                  <a:lnTo>
                    <a:pt x="222" y="795"/>
                  </a:lnTo>
                  <a:lnTo>
                    <a:pt x="232" y="795"/>
                  </a:lnTo>
                  <a:lnTo>
                    <a:pt x="242" y="793"/>
                  </a:lnTo>
                  <a:lnTo>
                    <a:pt x="250" y="791"/>
                  </a:lnTo>
                  <a:lnTo>
                    <a:pt x="259" y="788"/>
                  </a:lnTo>
                  <a:lnTo>
                    <a:pt x="267" y="785"/>
                  </a:lnTo>
                  <a:lnTo>
                    <a:pt x="275" y="780"/>
                  </a:lnTo>
                  <a:lnTo>
                    <a:pt x="282" y="775"/>
                  </a:lnTo>
                  <a:lnTo>
                    <a:pt x="289" y="769"/>
                  </a:lnTo>
                  <a:lnTo>
                    <a:pt x="294" y="762"/>
                  </a:lnTo>
                  <a:lnTo>
                    <a:pt x="301" y="756"/>
                  </a:lnTo>
                  <a:lnTo>
                    <a:pt x="305" y="748"/>
                  </a:lnTo>
                  <a:lnTo>
                    <a:pt x="309" y="740"/>
                  </a:lnTo>
                  <a:lnTo>
                    <a:pt x="313" y="731"/>
                  </a:lnTo>
                  <a:lnTo>
                    <a:pt x="315" y="722"/>
                  </a:lnTo>
                  <a:lnTo>
                    <a:pt x="317" y="714"/>
                  </a:lnTo>
                  <a:lnTo>
                    <a:pt x="318" y="704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505" y="608"/>
                  </a:lnTo>
                  <a:lnTo>
                    <a:pt x="512" y="614"/>
                  </a:lnTo>
                  <a:lnTo>
                    <a:pt x="521" y="620"/>
                  </a:lnTo>
                  <a:lnTo>
                    <a:pt x="530" y="626"/>
                  </a:lnTo>
                  <a:lnTo>
                    <a:pt x="540" y="630"/>
                  </a:lnTo>
                  <a:lnTo>
                    <a:pt x="551" y="633"/>
                  </a:lnTo>
                  <a:lnTo>
                    <a:pt x="561" y="635"/>
                  </a:lnTo>
                  <a:lnTo>
                    <a:pt x="572" y="637"/>
                  </a:lnTo>
                  <a:lnTo>
                    <a:pt x="572" y="637"/>
                  </a:lnTo>
                  <a:lnTo>
                    <a:pt x="582" y="635"/>
                  </a:lnTo>
                  <a:lnTo>
                    <a:pt x="591" y="634"/>
                  </a:lnTo>
                  <a:lnTo>
                    <a:pt x="601" y="632"/>
                  </a:lnTo>
                  <a:lnTo>
                    <a:pt x="610" y="629"/>
                  </a:lnTo>
                  <a:lnTo>
                    <a:pt x="618" y="625"/>
                  </a:lnTo>
                  <a:lnTo>
                    <a:pt x="626" y="620"/>
                  </a:lnTo>
                  <a:lnTo>
                    <a:pt x="633" y="615"/>
                  </a:lnTo>
                  <a:lnTo>
                    <a:pt x="640" y="609"/>
                  </a:lnTo>
                  <a:lnTo>
                    <a:pt x="646" y="602"/>
                  </a:lnTo>
                  <a:lnTo>
                    <a:pt x="652" y="595"/>
                  </a:lnTo>
                  <a:lnTo>
                    <a:pt x="656" y="586"/>
                  </a:lnTo>
                  <a:lnTo>
                    <a:pt x="660" y="579"/>
                  </a:lnTo>
                  <a:lnTo>
                    <a:pt x="663" y="569"/>
                  </a:lnTo>
                  <a:lnTo>
                    <a:pt x="666" y="560"/>
                  </a:lnTo>
                  <a:lnTo>
                    <a:pt x="668" y="551"/>
                  </a:lnTo>
                  <a:lnTo>
                    <a:pt x="668" y="541"/>
                  </a:lnTo>
                  <a:lnTo>
                    <a:pt x="668" y="541"/>
                  </a:lnTo>
                  <a:lnTo>
                    <a:pt x="668" y="534"/>
                  </a:lnTo>
                  <a:lnTo>
                    <a:pt x="667" y="526"/>
                  </a:lnTo>
                  <a:lnTo>
                    <a:pt x="663" y="512"/>
                  </a:lnTo>
                  <a:lnTo>
                    <a:pt x="777" y="367"/>
                  </a:lnTo>
                  <a:lnTo>
                    <a:pt x="777" y="367"/>
                  </a:lnTo>
                  <a:lnTo>
                    <a:pt x="788" y="374"/>
                  </a:lnTo>
                  <a:lnTo>
                    <a:pt x="801" y="378"/>
                  </a:lnTo>
                  <a:lnTo>
                    <a:pt x="814" y="381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37" y="381"/>
                  </a:lnTo>
                  <a:lnTo>
                    <a:pt x="846" y="380"/>
                  </a:lnTo>
                  <a:lnTo>
                    <a:pt x="855" y="378"/>
                  </a:lnTo>
                  <a:lnTo>
                    <a:pt x="864" y="375"/>
                  </a:lnTo>
                  <a:lnTo>
                    <a:pt x="873" y="370"/>
                  </a:lnTo>
                  <a:lnTo>
                    <a:pt x="880" y="366"/>
                  </a:lnTo>
                  <a:lnTo>
                    <a:pt x="888" y="360"/>
                  </a:lnTo>
                  <a:lnTo>
                    <a:pt x="894" y="354"/>
                  </a:lnTo>
                  <a:lnTo>
                    <a:pt x="900" y="347"/>
                  </a:lnTo>
                  <a:lnTo>
                    <a:pt x="906" y="340"/>
                  </a:lnTo>
                  <a:lnTo>
                    <a:pt x="911" y="332"/>
                  </a:lnTo>
                  <a:lnTo>
                    <a:pt x="914" y="323"/>
                  </a:lnTo>
                  <a:lnTo>
                    <a:pt x="918" y="315"/>
                  </a:lnTo>
                  <a:lnTo>
                    <a:pt x="921" y="306"/>
                  </a:lnTo>
                  <a:lnTo>
                    <a:pt x="922" y="296"/>
                  </a:lnTo>
                  <a:lnTo>
                    <a:pt x="922" y="287"/>
                  </a:lnTo>
                  <a:lnTo>
                    <a:pt x="922" y="287"/>
                  </a:lnTo>
                  <a:lnTo>
                    <a:pt x="922" y="277"/>
                  </a:lnTo>
                  <a:lnTo>
                    <a:pt x="921" y="269"/>
                  </a:lnTo>
                  <a:lnTo>
                    <a:pt x="919" y="260"/>
                  </a:lnTo>
                  <a:lnTo>
                    <a:pt x="916" y="252"/>
                  </a:lnTo>
                  <a:lnTo>
                    <a:pt x="912" y="244"/>
                  </a:lnTo>
                  <a:lnTo>
                    <a:pt x="908" y="237"/>
                  </a:lnTo>
                  <a:lnTo>
                    <a:pt x="903" y="230"/>
                  </a:lnTo>
                  <a:lnTo>
                    <a:pt x="897" y="223"/>
                  </a:lnTo>
                  <a:lnTo>
                    <a:pt x="1012" y="50"/>
                  </a:lnTo>
                  <a:close/>
                  <a:moveTo>
                    <a:pt x="222" y="732"/>
                  </a:moveTo>
                  <a:lnTo>
                    <a:pt x="222" y="732"/>
                  </a:lnTo>
                  <a:lnTo>
                    <a:pt x="216" y="731"/>
                  </a:lnTo>
                  <a:lnTo>
                    <a:pt x="211" y="730"/>
                  </a:lnTo>
                  <a:lnTo>
                    <a:pt x="205" y="727"/>
                  </a:lnTo>
                  <a:lnTo>
                    <a:pt x="200" y="722"/>
                  </a:lnTo>
                  <a:lnTo>
                    <a:pt x="197" y="718"/>
                  </a:lnTo>
                  <a:lnTo>
                    <a:pt x="193" y="713"/>
                  </a:lnTo>
                  <a:lnTo>
                    <a:pt x="191" y="706"/>
                  </a:lnTo>
                  <a:lnTo>
                    <a:pt x="191" y="700"/>
                  </a:lnTo>
                  <a:lnTo>
                    <a:pt x="191" y="700"/>
                  </a:lnTo>
                  <a:lnTo>
                    <a:pt x="191" y="693"/>
                  </a:lnTo>
                  <a:lnTo>
                    <a:pt x="193" y="688"/>
                  </a:lnTo>
                  <a:lnTo>
                    <a:pt x="197" y="683"/>
                  </a:lnTo>
                  <a:lnTo>
                    <a:pt x="200" y="677"/>
                  </a:lnTo>
                  <a:lnTo>
                    <a:pt x="205" y="674"/>
                  </a:lnTo>
                  <a:lnTo>
                    <a:pt x="211" y="671"/>
                  </a:lnTo>
                  <a:lnTo>
                    <a:pt x="216" y="669"/>
                  </a:lnTo>
                  <a:lnTo>
                    <a:pt x="222" y="669"/>
                  </a:lnTo>
                  <a:lnTo>
                    <a:pt x="222" y="669"/>
                  </a:lnTo>
                  <a:lnTo>
                    <a:pt x="229" y="669"/>
                  </a:lnTo>
                  <a:lnTo>
                    <a:pt x="235" y="671"/>
                  </a:lnTo>
                  <a:lnTo>
                    <a:pt x="241" y="674"/>
                  </a:lnTo>
                  <a:lnTo>
                    <a:pt x="245" y="677"/>
                  </a:lnTo>
                  <a:lnTo>
                    <a:pt x="249" y="683"/>
                  </a:lnTo>
                  <a:lnTo>
                    <a:pt x="252" y="688"/>
                  </a:lnTo>
                  <a:lnTo>
                    <a:pt x="253" y="693"/>
                  </a:lnTo>
                  <a:lnTo>
                    <a:pt x="255" y="700"/>
                  </a:lnTo>
                  <a:lnTo>
                    <a:pt x="255" y="700"/>
                  </a:lnTo>
                  <a:lnTo>
                    <a:pt x="253" y="706"/>
                  </a:lnTo>
                  <a:lnTo>
                    <a:pt x="252" y="713"/>
                  </a:lnTo>
                  <a:lnTo>
                    <a:pt x="249" y="718"/>
                  </a:lnTo>
                  <a:lnTo>
                    <a:pt x="245" y="722"/>
                  </a:lnTo>
                  <a:lnTo>
                    <a:pt x="241" y="727"/>
                  </a:lnTo>
                  <a:lnTo>
                    <a:pt x="235" y="730"/>
                  </a:lnTo>
                  <a:lnTo>
                    <a:pt x="229" y="731"/>
                  </a:lnTo>
                  <a:lnTo>
                    <a:pt x="222" y="732"/>
                  </a:lnTo>
                  <a:lnTo>
                    <a:pt x="222" y="732"/>
                  </a:lnTo>
                  <a:close/>
                  <a:moveTo>
                    <a:pt x="572" y="573"/>
                  </a:moveTo>
                  <a:lnTo>
                    <a:pt x="572" y="573"/>
                  </a:lnTo>
                  <a:lnTo>
                    <a:pt x="566" y="572"/>
                  </a:lnTo>
                  <a:lnTo>
                    <a:pt x="560" y="570"/>
                  </a:lnTo>
                  <a:lnTo>
                    <a:pt x="555" y="568"/>
                  </a:lnTo>
                  <a:lnTo>
                    <a:pt x="550" y="564"/>
                  </a:lnTo>
                  <a:lnTo>
                    <a:pt x="546" y="559"/>
                  </a:lnTo>
                  <a:lnTo>
                    <a:pt x="543" y="554"/>
                  </a:lnTo>
                  <a:lnTo>
                    <a:pt x="541" y="547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1" y="535"/>
                  </a:lnTo>
                  <a:lnTo>
                    <a:pt x="543" y="528"/>
                  </a:lnTo>
                  <a:lnTo>
                    <a:pt x="546" y="523"/>
                  </a:lnTo>
                  <a:lnTo>
                    <a:pt x="550" y="519"/>
                  </a:lnTo>
                  <a:lnTo>
                    <a:pt x="555" y="514"/>
                  </a:lnTo>
                  <a:lnTo>
                    <a:pt x="560" y="512"/>
                  </a:lnTo>
                  <a:lnTo>
                    <a:pt x="566" y="510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9" y="510"/>
                  </a:lnTo>
                  <a:lnTo>
                    <a:pt x="585" y="512"/>
                  </a:lnTo>
                  <a:lnTo>
                    <a:pt x="590" y="514"/>
                  </a:lnTo>
                  <a:lnTo>
                    <a:pt x="595" y="519"/>
                  </a:lnTo>
                  <a:lnTo>
                    <a:pt x="599" y="523"/>
                  </a:lnTo>
                  <a:lnTo>
                    <a:pt x="602" y="528"/>
                  </a:lnTo>
                  <a:lnTo>
                    <a:pt x="603" y="535"/>
                  </a:lnTo>
                  <a:lnTo>
                    <a:pt x="604" y="541"/>
                  </a:lnTo>
                  <a:lnTo>
                    <a:pt x="604" y="541"/>
                  </a:lnTo>
                  <a:lnTo>
                    <a:pt x="603" y="547"/>
                  </a:lnTo>
                  <a:lnTo>
                    <a:pt x="602" y="554"/>
                  </a:lnTo>
                  <a:lnTo>
                    <a:pt x="599" y="559"/>
                  </a:lnTo>
                  <a:lnTo>
                    <a:pt x="595" y="564"/>
                  </a:lnTo>
                  <a:lnTo>
                    <a:pt x="590" y="568"/>
                  </a:lnTo>
                  <a:lnTo>
                    <a:pt x="585" y="570"/>
                  </a:lnTo>
                  <a:lnTo>
                    <a:pt x="579" y="572"/>
                  </a:lnTo>
                  <a:lnTo>
                    <a:pt x="572" y="573"/>
                  </a:lnTo>
                  <a:lnTo>
                    <a:pt x="572" y="573"/>
                  </a:lnTo>
                  <a:close/>
                  <a:moveTo>
                    <a:pt x="826" y="318"/>
                  </a:moveTo>
                  <a:lnTo>
                    <a:pt x="826" y="318"/>
                  </a:lnTo>
                  <a:lnTo>
                    <a:pt x="820" y="318"/>
                  </a:lnTo>
                  <a:lnTo>
                    <a:pt x="815" y="316"/>
                  </a:lnTo>
                  <a:lnTo>
                    <a:pt x="809" y="313"/>
                  </a:lnTo>
                  <a:lnTo>
                    <a:pt x="804" y="309"/>
                  </a:lnTo>
                  <a:lnTo>
                    <a:pt x="801" y="304"/>
                  </a:lnTo>
                  <a:lnTo>
                    <a:pt x="797" y="299"/>
                  </a:lnTo>
                  <a:lnTo>
                    <a:pt x="795" y="293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5" y="280"/>
                  </a:lnTo>
                  <a:lnTo>
                    <a:pt x="797" y="274"/>
                  </a:lnTo>
                  <a:lnTo>
                    <a:pt x="801" y="269"/>
                  </a:lnTo>
                  <a:lnTo>
                    <a:pt x="804" y="264"/>
                  </a:lnTo>
                  <a:lnTo>
                    <a:pt x="809" y="260"/>
                  </a:lnTo>
                  <a:lnTo>
                    <a:pt x="815" y="258"/>
                  </a:lnTo>
                  <a:lnTo>
                    <a:pt x="820" y="256"/>
                  </a:lnTo>
                  <a:lnTo>
                    <a:pt x="826" y="255"/>
                  </a:lnTo>
                  <a:lnTo>
                    <a:pt x="826" y="255"/>
                  </a:lnTo>
                  <a:lnTo>
                    <a:pt x="833" y="256"/>
                  </a:lnTo>
                  <a:lnTo>
                    <a:pt x="839" y="258"/>
                  </a:lnTo>
                  <a:lnTo>
                    <a:pt x="845" y="260"/>
                  </a:lnTo>
                  <a:lnTo>
                    <a:pt x="849" y="264"/>
                  </a:lnTo>
                  <a:lnTo>
                    <a:pt x="853" y="269"/>
                  </a:lnTo>
                  <a:lnTo>
                    <a:pt x="856" y="274"/>
                  </a:lnTo>
                  <a:lnTo>
                    <a:pt x="858" y="280"/>
                  </a:lnTo>
                  <a:lnTo>
                    <a:pt x="859" y="287"/>
                  </a:lnTo>
                  <a:lnTo>
                    <a:pt x="859" y="287"/>
                  </a:lnTo>
                  <a:lnTo>
                    <a:pt x="858" y="293"/>
                  </a:lnTo>
                  <a:lnTo>
                    <a:pt x="856" y="299"/>
                  </a:lnTo>
                  <a:lnTo>
                    <a:pt x="853" y="304"/>
                  </a:lnTo>
                  <a:lnTo>
                    <a:pt x="849" y="309"/>
                  </a:lnTo>
                  <a:lnTo>
                    <a:pt x="845" y="313"/>
                  </a:lnTo>
                  <a:lnTo>
                    <a:pt x="839" y="316"/>
                  </a:lnTo>
                  <a:lnTo>
                    <a:pt x="833" y="318"/>
                  </a:lnTo>
                  <a:lnTo>
                    <a:pt x="826" y="318"/>
                  </a:lnTo>
                  <a:lnTo>
                    <a:pt x="826" y="318"/>
                  </a:lnTo>
                  <a:close/>
                  <a:moveTo>
                    <a:pt x="191" y="954"/>
                  </a:moveTo>
                  <a:lnTo>
                    <a:pt x="191" y="954"/>
                  </a:lnTo>
                  <a:lnTo>
                    <a:pt x="185" y="955"/>
                  </a:lnTo>
                  <a:lnTo>
                    <a:pt x="178" y="957"/>
                  </a:lnTo>
                  <a:lnTo>
                    <a:pt x="173" y="959"/>
                  </a:lnTo>
                  <a:lnTo>
                    <a:pt x="169" y="964"/>
                  </a:lnTo>
                  <a:lnTo>
                    <a:pt x="164" y="968"/>
                  </a:lnTo>
                  <a:lnTo>
                    <a:pt x="161" y="973"/>
                  </a:lnTo>
                  <a:lnTo>
                    <a:pt x="160" y="980"/>
                  </a:lnTo>
                  <a:lnTo>
                    <a:pt x="159" y="986"/>
                  </a:lnTo>
                  <a:lnTo>
                    <a:pt x="159" y="986"/>
                  </a:lnTo>
                  <a:lnTo>
                    <a:pt x="160" y="993"/>
                  </a:lnTo>
                  <a:lnTo>
                    <a:pt x="161" y="999"/>
                  </a:lnTo>
                  <a:lnTo>
                    <a:pt x="164" y="1005"/>
                  </a:lnTo>
                  <a:lnTo>
                    <a:pt x="169" y="1009"/>
                  </a:lnTo>
                  <a:lnTo>
                    <a:pt x="173" y="1013"/>
                  </a:lnTo>
                  <a:lnTo>
                    <a:pt x="178" y="1015"/>
                  </a:lnTo>
                  <a:lnTo>
                    <a:pt x="185" y="1017"/>
                  </a:lnTo>
                  <a:lnTo>
                    <a:pt x="191" y="1018"/>
                  </a:lnTo>
                  <a:lnTo>
                    <a:pt x="191" y="1018"/>
                  </a:lnTo>
                  <a:lnTo>
                    <a:pt x="198" y="1017"/>
                  </a:lnTo>
                  <a:lnTo>
                    <a:pt x="203" y="1015"/>
                  </a:lnTo>
                  <a:lnTo>
                    <a:pt x="208" y="1013"/>
                  </a:lnTo>
                  <a:lnTo>
                    <a:pt x="214" y="1009"/>
                  </a:lnTo>
                  <a:lnTo>
                    <a:pt x="217" y="1005"/>
                  </a:lnTo>
                  <a:lnTo>
                    <a:pt x="220" y="999"/>
                  </a:lnTo>
                  <a:lnTo>
                    <a:pt x="222" y="993"/>
                  </a:lnTo>
                  <a:lnTo>
                    <a:pt x="222" y="986"/>
                  </a:lnTo>
                  <a:lnTo>
                    <a:pt x="222" y="986"/>
                  </a:lnTo>
                  <a:lnTo>
                    <a:pt x="222" y="980"/>
                  </a:lnTo>
                  <a:lnTo>
                    <a:pt x="220" y="973"/>
                  </a:lnTo>
                  <a:lnTo>
                    <a:pt x="217" y="968"/>
                  </a:lnTo>
                  <a:lnTo>
                    <a:pt x="214" y="964"/>
                  </a:lnTo>
                  <a:lnTo>
                    <a:pt x="208" y="959"/>
                  </a:lnTo>
                  <a:lnTo>
                    <a:pt x="203" y="957"/>
                  </a:lnTo>
                  <a:lnTo>
                    <a:pt x="198" y="955"/>
                  </a:lnTo>
                  <a:lnTo>
                    <a:pt x="191" y="954"/>
                  </a:lnTo>
                  <a:lnTo>
                    <a:pt x="191" y="954"/>
                  </a:lnTo>
                  <a:close/>
                  <a:moveTo>
                    <a:pt x="350" y="954"/>
                  </a:moveTo>
                  <a:lnTo>
                    <a:pt x="350" y="954"/>
                  </a:lnTo>
                  <a:lnTo>
                    <a:pt x="344" y="955"/>
                  </a:lnTo>
                  <a:lnTo>
                    <a:pt x="337" y="957"/>
                  </a:lnTo>
                  <a:lnTo>
                    <a:pt x="332" y="959"/>
                  </a:lnTo>
                  <a:lnTo>
                    <a:pt x="328" y="964"/>
                  </a:lnTo>
                  <a:lnTo>
                    <a:pt x="323" y="968"/>
                  </a:lnTo>
                  <a:lnTo>
                    <a:pt x="321" y="973"/>
                  </a:lnTo>
                  <a:lnTo>
                    <a:pt x="319" y="980"/>
                  </a:lnTo>
                  <a:lnTo>
                    <a:pt x="318" y="986"/>
                  </a:lnTo>
                  <a:lnTo>
                    <a:pt x="318" y="986"/>
                  </a:lnTo>
                  <a:lnTo>
                    <a:pt x="319" y="993"/>
                  </a:lnTo>
                  <a:lnTo>
                    <a:pt x="321" y="999"/>
                  </a:lnTo>
                  <a:lnTo>
                    <a:pt x="323" y="1005"/>
                  </a:lnTo>
                  <a:lnTo>
                    <a:pt x="328" y="1009"/>
                  </a:lnTo>
                  <a:lnTo>
                    <a:pt x="332" y="1013"/>
                  </a:lnTo>
                  <a:lnTo>
                    <a:pt x="337" y="1015"/>
                  </a:lnTo>
                  <a:lnTo>
                    <a:pt x="344" y="1017"/>
                  </a:lnTo>
                  <a:lnTo>
                    <a:pt x="350" y="1018"/>
                  </a:lnTo>
                  <a:lnTo>
                    <a:pt x="350" y="1018"/>
                  </a:lnTo>
                  <a:lnTo>
                    <a:pt x="356" y="1017"/>
                  </a:lnTo>
                  <a:lnTo>
                    <a:pt x="362" y="1015"/>
                  </a:lnTo>
                  <a:lnTo>
                    <a:pt x="367" y="1013"/>
                  </a:lnTo>
                  <a:lnTo>
                    <a:pt x="373" y="1009"/>
                  </a:lnTo>
                  <a:lnTo>
                    <a:pt x="376" y="1005"/>
                  </a:lnTo>
                  <a:lnTo>
                    <a:pt x="379" y="999"/>
                  </a:lnTo>
                  <a:lnTo>
                    <a:pt x="381" y="993"/>
                  </a:lnTo>
                  <a:lnTo>
                    <a:pt x="381" y="986"/>
                  </a:lnTo>
                  <a:lnTo>
                    <a:pt x="381" y="986"/>
                  </a:lnTo>
                  <a:lnTo>
                    <a:pt x="381" y="980"/>
                  </a:lnTo>
                  <a:lnTo>
                    <a:pt x="379" y="973"/>
                  </a:lnTo>
                  <a:lnTo>
                    <a:pt x="376" y="968"/>
                  </a:lnTo>
                  <a:lnTo>
                    <a:pt x="373" y="964"/>
                  </a:lnTo>
                  <a:lnTo>
                    <a:pt x="367" y="959"/>
                  </a:lnTo>
                  <a:lnTo>
                    <a:pt x="362" y="957"/>
                  </a:lnTo>
                  <a:lnTo>
                    <a:pt x="356" y="955"/>
                  </a:lnTo>
                  <a:lnTo>
                    <a:pt x="350" y="954"/>
                  </a:lnTo>
                  <a:lnTo>
                    <a:pt x="350" y="954"/>
                  </a:lnTo>
                  <a:close/>
                  <a:moveTo>
                    <a:pt x="509" y="954"/>
                  </a:moveTo>
                  <a:lnTo>
                    <a:pt x="509" y="954"/>
                  </a:lnTo>
                  <a:lnTo>
                    <a:pt x="502" y="955"/>
                  </a:lnTo>
                  <a:lnTo>
                    <a:pt x="496" y="957"/>
                  </a:lnTo>
                  <a:lnTo>
                    <a:pt x="491" y="959"/>
                  </a:lnTo>
                  <a:lnTo>
                    <a:pt x="486" y="964"/>
                  </a:lnTo>
                  <a:lnTo>
                    <a:pt x="482" y="968"/>
                  </a:lnTo>
                  <a:lnTo>
                    <a:pt x="480" y="973"/>
                  </a:lnTo>
                  <a:lnTo>
                    <a:pt x="478" y="980"/>
                  </a:lnTo>
                  <a:lnTo>
                    <a:pt x="477" y="986"/>
                  </a:lnTo>
                  <a:lnTo>
                    <a:pt x="477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2" y="1005"/>
                  </a:lnTo>
                  <a:lnTo>
                    <a:pt x="486" y="1009"/>
                  </a:lnTo>
                  <a:lnTo>
                    <a:pt x="491" y="1013"/>
                  </a:lnTo>
                  <a:lnTo>
                    <a:pt x="496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3"/>
                  </a:lnTo>
                  <a:lnTo>
                    <a:pt x="531" y="1009"/>
                  </a:lnTo>
                  <a:lnTo>
                    <a:pt x="536" y="1005"/>
                  </a:lnTo>
                  <a:lnTo>
                    <a:pt x="538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986"/>
                  </a:lnTo>
                  <a:lnTo>
                    <a:pt x="540" y="980"/>
                  </a:lnTo>
                  <a:lnTo>
                    <a:pt x="538" y="973"/>
                  </a:lnTo>
                  <a:lnTo>
                    <a:pt x="536" y="968"/>
                  </a:lnTo>
                  <a:lnTo>
                    <a:pt x="531" y="964"/>
                  </a:lnTo>
                  <a:lnTo>
                    <a:pt x="527" y="959"/>
                  </a:lnTo>
                  <a:lnTo>
                    <a:pt x="522" y="957"/>
                  </a:lnTo>
                  <a:lnTo>
                    <a:pt x="515" y="955"/>
                  </a:lnTo>
                  <a:lnTo>
                    <a:pt x="509" y="954"/>
                  </a:lnTo>
                  <a:lnTo>
                    <a:pt x="509" y="954"/>
                  </a:lnTo>
                  <a:close/>
                  <a:moveTo>
                    <a:pt x="668" y="954"/>
                  </a:moveTo>
                  <a:lnTo>
                    <a:pt x="668" y="954"/>
                  </a:lnTo>
                  <a:lnTo>
                    <a:pt x="661" y="955"/>
                  </a:lnTo>
                  <a:lnTo>
                    <a:pt x="656" y="957"/>
                  </a:lnTo>
                  <a:lnTo>
                    <a:pt x="650" y="959"/>
                  </a:lnTo>
                  <a:lnTo>
                    <a:pt x="645" y="964"/>
                  </a:lnTo>
                  <a:lnTo>
                    <a:pt x="642" y="968"/>
                  </a:lnTo>
                  <a:lnTo>
                    <a:pt x="639" y="973"/>
                  </a:lnTo>
                  <a:lnTo>
                    <a:pt x="637" y="980"/>
                  </a:lnTo>
                  <a:lnTo>
                    <a:pt x="637" y="986"/>
                  </a:lnTo>
                  <a:lnTo>
                    <a:pt x="637" y="986"/>
                  </a:lnTo>
                  <a:lnTo>
                    <a:pt x="637" y="993"/>
                  </a:lnTo>
                  <a:lnTo>
                    <a:pt x="639" y="999"/>
                  </a:lnTo>
                  <a:lnTo>
                    <a:pt x="642" y="1005"/>
                  </a:lnTo>
                  <a:lnTo>
                    <a:pt x="645" y="1009"/>
                  </a:lnTo>
                  <a:lnTo>
                    <a:pt x="650" y="1013"/>
                  </a:lnTo>
                  <a:lnTo>
                    <a:pt x="656" y="1015"/>
                  </a:lnTo>
                  <a:lnTo>
                    <a:pt x="661" y="1017"/>
                  </a:lnTo>
                  <a:lnTo>
                    <a:pt x="668" y="1018"/>
                  </a:lnTo>
                  <a:lnTo>
                    <a:pt x="668" y="1018"/>
                  </a:lnTo>
                  <a:lnTo>
                    <a:pt x="674" y="1017"/>
                  </a:lnTo>
                  <a:lnTo>
                    <a:pt x="681" y="1015"/>
                  </a:lnTo>
                  <a:lnTo>
                    <a:pt x="686" y="1013"/>
                  </a:lnTo>
                  <a:lnTo>
                    <a:pt x="690" y="1009"/>
                  </a:lnTo>
                  <a:lnTo>
                    <a:pt x="694" y="1005"/>
                  </a:lnTo>
                  <a:lnTo>
                    <a:pt x="698" y="999"/>
                  </a:lnTo>
                  <a:lnTo>
                    <a:pt x="699" y="993"/>
                  </a:lnTo>
                  <a:lnTo>
                    <a:pt x="700" y="986"/>
                  </a:lnTo>
                  <a:lnTo>
                    <a:pt x="700" y="986"/>
                  </a:lnTo>
                  <a:lnTo>
                    <a:pt x="699" y="980"/>
                  </a:lnTo>
                  <a:lnTo>
                    <a:pt x="698" y="973"/>
                  </a:lnTo>
                  <a:lnTo>
                    <a:pt x="694" y="968"/>
                  </a:lnTo>
                  <a:lnTo>
                    <a:pt x="690" y="964"/>
                  </a:lnTo>
                  <a:lnTo>
                    <a:pt x="686" y="959"/>
                  </a:lnTo>
                  <a:lnTo>
                    <a:pt x="681" y="957"/>
                  </a:lnTo>
                  <a:lnTo>
                    <a:pt x="674" y="955"/>
                  </a:lnTo>
                  <a:lnTo>
                    <a:pt x="668" y="954"/>
                  </a:lnTo>
                  <a:lnTo>
                    <a:pt x="668" y="954"/>
                  </a:lnTo>
                  <a:close/>
                  <a:moveTo>
                    <a:pt x="826" y="954"/>
                  </a:moveTo>
                  <a:lnTo>
                    <a:pt x="826" y="954"/>
                  </a:lnTo>
                  <a:lnTo>
                    <a:pt x="820" y="955"/>
                  </a:lnTo>
                  <a:lnTo>
                    <a:pt x="815" y="957"/>
                  </a:lnTo>
                  <a:lnTo>
                    <a:pt x="809" y="959"/>
                  </a:lnTo>
                  <a:lnTo>
                    <a:pt x="804" y="964"/>
                  </a:lnTo>
                  <a:lnTo>
                    <a:pt x="801" y="968"/>
                  </a:lnTo>
                  <a:lnTo>
                    <a:pt x="797" y="973"/>
                  </a:lnTo>
                  <a:lnTo>
                    <a:pt x="795" y="980"/>
                  </a:lnTo>
                  <a:lnTo>
                    <a:pt x="795" y="986"/>
                  </a:lnTo>
                  <a:lnTo>
                    <a:pt x="795" y="986"/>
                  </a:lnTo>
                  <a:lnTo>
                    <a:pt x="795" y="993"/>
                  </a:lnTo>
                  <a:lnTo>
                    <a:pt x="797" y="999"/>
                  </a:lnTo>
                  <a:lnTo>
                    <a:pt x="801" y="1005"/>
                  </a:lnTo>
                  <a:lnTo>
                    <a:pt x="804" y="1009"/>
                  </a:lnTo>
                  <a:lnTo>
                    <a:pt x="809" y="1013"/>
                  </a:lnTo>
                  <a:lnTo>
                    <a:pt x="815" y="1015"/>
                  </a:lnTo>
                  <a:lnTo>
                    <a:pt x="820" y="1017"/>
                  </a:lnTo>
                  <a:lnTo>
                    <a:pt x="826" y="1018"/>
                  </a:lnTo>
                  <a:lnTo>
                    <a:pt x="826" y="1018"/>
                  </a:lnTo>
                  <a:lnTo>
                    <a:pt x="833" y="1017"/>
                  </a:lnTo>
                  <a:lnTo>
                    <a:pt x="839" y="1015"/>
                  </a:lnTo>
                  <a:lnTo>
                    <a:pt x="845" y="1013"/>
                  </a:lnTo>
                  <a:lnTo>
                    <a:pt x="849" y="1009"/>
                  </a:lnTo>
                  <a:lnTo>
                    <a:pt x="853" y="1005"/>
                  </a:lnTo>
                  <a:lnTo>
                    <a:pt x="856" y="999"/>
                  </a:lnTo>
                  <a:lnTo>
                    <a:pt x="858" y="993"/>
                  </a:lnTo>
                  <a:lnTo>
                    <a:pt x="859" y="986"/>
                  </a:lnTo>
                  <a:lnTo>
                    <a:pt x="859" y="986"/>
                  </a:lnTo>
                  <a:lnTo>
                    <a:pt x="858" y="980"/>
                  </a:lnTo>
                  <a:lnTo>
                    <a:pt x="856" y="973"/>
                  </a:lnTo>
                  <a:lnTo>
                    <a:pt x="853" y="968"/>
                  </a:lnTo>
                  <a:lnTo>
                    <a:pt x="849" y="964"/>
                  </a:lnTo>
                  <a:lnTo>
                    <a:pt x="845" y="959"/>
                  </a:lnTo>
                  <a:lnTo>
                    <a:pt x="839" y="957"/>
                  </a:lnTo>
                  <a:lnTo>
                    <a:pt x="833" y="955"/>
                  </a:lnTo>
                  <a:lnTo>
                    <a:pt x="826" y="954"/>
                  </a:lnTo>
                  <a:lnTo>
                    <a:pt x="826" y="954"/>
                  </a:lnTo>
                  <a:close/>
                  <a:moveTo>
                    <a:pt x="986" y="954"/>
                  </a:moveTo>
                  <a:lnTo>
                    <a:pt x="986" y="954"/>
                  </a:lnTo>
                  <a:lnTo>
                    <a:pt x="980" y="955"/>
                  </a:lnTo>
                  <a:lnTo>
                    <a:pt x="973" y="957"/>
                  </a:lnTo>
                  <a:lnTo>
                    <a:pt x="968" y="959"/>
                  </a:lnTo>
                  <a:lnTo>
                    <a:pt x="964" y="964"/>
                  </a:lnTo>
                  <a:lnTo>
                    <a:pt x="959" y="968"/>
                  </a:lnTo>
                  <a:lnTo>
                    <a:pt x="956" y="973"/>
                  </a:lnTo>
                  <a:lnTo>
                    <a:pt x="955" y="980"/>
                  </a:lnTo>
                  <a:lnTo>
                    <a:pt x="954" y="986"/>
                  </a:lnTo>
                  <a:lnTo>
                    <a:pt x="954" y="986"/>
                  </a:lnTo>
                  <a:lnTo>
                    <a:pt x="955" y="993"/>
                  </a:lnTo>
                  <a:lnTo>
                    <a:pt x="956" y="999"/>
                  </a:lnTo>
                  <a:lnTo>
                    <a:pt x="959" y="1005"/>
                  </a:lnTo>
                  <a:lnTo>
                    <a:pt x="964" y="1009"/>
                  </a:lnTo>
                  <a:lnTo>
                    <a:pt x="968" y="1013"/>
                  </a:lnTo>
                  <a:lnTo>
                    <a:pt x="973" y="1015"/>
                  </a:lnTo>
                  <a:lnTo>
                    <a:pt x="980" y="1017"/>
                  </a:lnTo>
                  <a:lnTo>
                    <a:pt x="986" y="1018"/>
                  </a:lnTo>
                  <a:lnTo>
                    <a:pt x="986" y="1018"/>
                  </a:lnTo>
                  <a:lnTo>
                    <a:pt x="993" y="1017"/>
                  </a:lnTo>
                  <a:lnTo>
                    <a:pt x="998" y="1015"/>
                  </a:lnTo>
                  <a:lnTo>
                    <a:pt x="1003" y="1013"/>
                  </a:lnTo>
                  <a:lnTo>
                    <a:pt x="1009" y="1009"/>
                  </a:lnTo>
                  <a:lnTo>
                    <a:pt x="1012" y="1005"/>
                  </a:lnTo>
                  <a:lnTo>
                    <a:pt x="1015" y="999"/>
                  </a:lnTo>
                  <a:lnTo>
                    <a:pt x="1017" y="993"/>
                  </a:lnTo>
                  <a:lnTo>
                    <a:pt x="1017" y="986"/>
                  </a:lnTo>
                  <a:lnTo>
                    <a:pt x="1017" y="986"/>
                  </a:lnTo>
                  <a:lnTo>
                    <a:pt x="1017" y="980"/>
                  </a:lnTo>
                  <a:lnTo>
                    <a:pt x="1015" y="973"/>
                  </a:lnTo>
                  <a:lnTo>
                    <a:pt x="1012" y="968"/>
                  </a:lnTo>
                  <a:lnTo>
                    <a:pt x="1009" y="964"/>
                  </a:lnTo>
                  <a:lnTo>
                    <a:pt x="1003" y="959"/>
                  </a:lnTo>
                  <a:lnTo>
                    <a:pt x="998" y="957"/>
                  </a:lnTo>
                  <a:lnTo>
                    <a:pt x="993" y="955"/>
                  </a:lnTo>
                  <a:lnTo>
                    <a:pt x="986" y="954"/>
                  </a:lnTo>
                  <a:lnTo>
                    <a:pt x="986" y="954"/>
                  </a:lnTo>
                  <a:close/>
                  <a:moveTo>
                    <a:pt x="31" y="859"/>
                  </a:moveTo>
                  <a:lnTo>
                    <a:pt x="31" y="859"/>
                  </a:lnTo>
                  <a:lnTo>
                    <a:pt x="38" y="859"/>
                  </a:lnTo>
                  <a:lnTo>
                    <a:pt x="44" y="856"/>
                  </a:lnTo>
                  <a:lnTo>
                    <a:pt x="50" y="853"/>
                  </a:lnTo>
                  <a:lnTo>
                    <a:pt x="54" y="850"/>
                  </a:lnTo>
                  <a:lnTo>
                    <a:pt x="58" y="845"/>
                  </a:lnTo>
                  <a:lnTo>
                    <a:pt x="61" y="839"/>
                  </a:lnTo>
                  <a:lnTo>
                    <a:pt x="63" y="834"/>
                  </a:lnTo>
                  <a:lnTo>
                    <a:pt x="64" y="828"/>
                  </a:lnTo>
                  <a:lnTo>
                    <a:pt x="64" y="828"/>
                  </a:lnTo>
                  <a:lnTo>
                    <a:pt x="63" y="821"/>
                  </a:lnTo>
                  <a:lnTo>
                    <a:pt x="61" y="815"/>
                  </a:lnTo>
                  <a:lnTo>
                    <a:pt x="58" y="809"/>
                  </a:lnTo>
                  <a:lnTo>
                    <a:pt x="54" y="805"/>
                  </a:lnTo>
                  <a:lnTo>
                    <a:pt x="50" y="801"/>
                  </a:lnTo>
                  <a:lnTo>
                    <a:pt x="44" y="797"/>
                  </a:lnTo>
                  <a:lnTo>
                    <a:pt x="38" y="796"/>
                  </a:lnTo>
                  <a:lnTo>
                    <a:pt x="31" y="795"/>
                  </a:lnTo>
                  <a:lnTo>
                    <a:pt x="31" y="795"/>
                  </a:lnTo>
                  <a:lnTo>
                    <a:pt x="25" y="796"/>
                  </a:lnTo>
                  <a:lnTo>
                    <a:pt x="20" y="797"/>
                  </a:lnTo>
                  <a:lnTo>
                    <a:pt x="14" y="801"/>
                  </a:lnTo>
                  <a:lnTo>
                    <a:pt x="9" y="805"/>
                  </a:lnTo>
                  <a:lnTo>
                    <a:pt x="6" y="809"/>
                  </a:lnTo>
                  <a:lnTo>
                    <a:pt x="2" y="815"/>
                  </a:lnTo>
                  <a:lnTo>
                    <a:pt x="0" y="821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0" y="834"/>
                  </a:lnTo>
                  <a:lnTo>
                    <a:pt x="2" y="839"/>
                  </a:lnTo>
                  <a:lnTo>
                    <a:pt x="6" y="845"/>
                  </a:lnTo>
                  <a:lnTo>
                    <a:pt x="9" y="850"/>
                  </a:lnTo>
                  <a:lnTo>
                    <a:pt x="14" y="853"/>
                  </a:lnTo>
                  <a:lnTo>
                    <a:pt x="20" y="856"/>
                  </a:lnTo>
                  <a:lnTo>
                    <a:pt x="25" y="859"/>
                  </a:lnTo>
                  <a:lnTo>
                    <a:pt x="31" y="859"/>
                  </a:lnTo>
                  <a:lnTo>
                    <a:pt x="31" y="859"/>
                  </a:lnTo>
                  <a:close/>
                  <a:moveTo>
                    <a:pt x="31" y="700"/>
                  </a:moveTo>
                  <a:lnTo>
                    <a:pt x="31" y="700"/>
                  </a:lnTo>
                  <a:lnTo>
                    <a:pt x="38" y="700"/>
                  </a:lnTo>
                  <a:lnTo>
                    <a:pt x="44" y="698"/>
                  </a:lnTo>
                  <a:lnTo>
                    <a:pt x="50" y="694"/>
                  </a:lnTo>
                  <a:lnTo>
                    <a:pt x="54" y="691"/>
                  </a:lnTo>
                  <a:lnTo>
                    <a:pt x="58" y="686"/>
                  </a:lnTo>
                  <a:lnTo>
                    <a:pt x="61" y="681"/>
                  </a:lnTo>
                  <a:lnTo>
                    <a:pt x="63" y="675"/>
                  </a:lnTo>
                  <a:lnTo>
                    <a:pt x="64" y="669"/>
                  </a:lnTo>
                  <a:lnTo>
                    <a:pt x="64" y="669"/>
                  </a:lnTo>
                  <a:lnTo>
                    <a:pt x="63" y="662"/>
                  </a:lnTo>
                  <a:lnTo>
                    <a:pt x="61" y="656"/>
                  </a:lnTo>
                  <a:lnTo>
                    <a:pt x="58" y="650"/>
                  </a:lnTo>
                  <a:lnTo>
                    <a:pt x="54" y="646"/>
                  </a:lnTo>
                  <a:lnTo>
                    <a:pt x="50" y="642"/>
                  </a:lnTo>
                  <a:lnTo>
                    <a:pt x="44" y="639"/>
                  </a:lnTo>
                  <a:lnTo>
                    <a:pt x="38" y="638"/>
                  </a:lnTo>
                  <a:lnTo>
                    <a:pt x="31" y="637"/>
                  </a:lnTo>
                  <a:lnTo>
                    <a:pt x="31" y="637"/>
                  </a:lnTo>
                  <a:lnTo>
                    <a:pt x="25" y="638"/>
                  </a:lnTo>
                  <a:lnTo>
                    <a:pt x="20" y="639"/>
                  </a:lnTo>
                  <a:lnTo>
                    <a:pt x="14" y="642"/>
                  </a:lnTo>
                  <a:lnTo>
                    <a:pt x="9" y="646"/>
                  </a:lnTo>
                  <a:lnTo>
                    <a:pt x="6" y="650"/>
                  </a:lnTo>
                  <a:lnTo>
                    <a:pt x="2" y="656"/>
                  </a:lnTo>
                  <a:lnTo>
                    <a:pt x="0" y="662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75"/>
                  </a:lnTo>
                  <a:lnTo>
                    <a:pt x="2" y="681"/>
                  </a:lnTo>
                  <a:lnTo>
                    <a:pt x="6" y="686"/>
                  </a:lnTo>
                  <a:lnTo>
                    <a:pt x="9" y="691"/>
                  </a:lnTo>
                  <a:lnTo>
                    <a:pt x="14" y="694"/>
                  </a:lnTo>
                  <a:lnTo>
                    <a:pt x="20" y="698"/>
                  </a:lnTo>
                  <a:lnTo>
                    <a:pt x="25" y="700"/>
                  </a:lnTo>
                  <a:lnTo>
                    <a:pt x="31" y="700"/>
                  </a:lnTo>
                  <a:lnTo>
                    <a:pt x="31" y="700"/>
                  </a:lnTo>
                  <a:close/>
                  <a:moveTo>
                    <a:pt x="31" y="541"/>
                  </a:moveTo>
                  <a:lnTo>
                    <a:pt x="31" y="541"/>
                  </a:lnTo>
                  <a:lnTo>
                    <a:pt x="38" y="540"/>
                  </a:lnTo>
                  <a:lnTo>
                    <a:pt x="44" y="539"/>
                  </a:lnTo>
                  <a:lnTo>
                    <a:pt x="50" y="536"/>
                  </a:lnTo>
                  <a:lnTo>
                    <a:pt x="54" y="531"/>
                  </a:lnTo>
                  <a:lnTo>
                    <a:pt x="58" y="527"/>
                  </a:lnTo>
                  <a:lnTo>
                    <a:pt x="61" y="522"/>
                  </a:lnTo>
                  <a:lnTo>
                    <a:pt x="63" y="515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3" y="502"/>
                  </a:lnTo>
                  <a:lnTo>
                    <a:pt x="61" y="497"/>
                  </a:lnTo>
                  <a:lnTo>
                    <a:pt x="58" y="492"/>
                  </a:lnTo>
                  <a:lnTo>
                    <a:pt x="54" y="486"/>
                  </a:lnTo>
                  <a:lnTo>
                    <a:pt x="50" y="483"/>
                  </a:lnTo>
                  <a:lnTo>
                    <a:pt x="44" y="480"/>
                  </a:lnTo>
                  <a:lnTo>
                    <a:pt x="38" y="478"/>
                  </a:lnTo>
                  <a:lnTo>
                    <a:pt x="31" y="478"/>
                  </a:lnTo>
                  <a:lnTo>
                    <a:pt x="31" y="478"/>
                  </a:lnTo>
                  <a:lnTo>
                    <a:pt x="25" y="478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9" y="486"/>
                  </a:lnTo>
                  <a:lnTo>
                    <a:pt x="6" y="492"/>
                  </a:lnTo>
                  <a:lnTo>
                    <a:pt x="2" y="497"/>
                  </a:lnTo>
                  <a:lnTo>
                    <a:pt x="0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5"/>
                  </a:lnTo>
                  <a:lnTo>
                    <a:pt x="2" y="522"/>
                  </a:lnTo>
                  <a:lnTo>
                    <a:pt x="6" y="527"/>
                  </a:lnTo>
                  <a:lnTo>
                    <a:pt x="9" y="531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5" y="540"/>
                  </a:lnTo>
                  <a:lnTo>
                    <a:pt x="31" y="541"/>
                  </a:lnTo>
                  <a:lnTo>
                    <a:pt x="31" y="541"/>
                  </a:lnTo>
                  <a:close/>
                  <a:moveTo>
                    <a:pt x="31" y="382"/>
                  </a:moveTo>
                  <a:lnTo>
                    <a:pt x="31" y="382"/>
                  </a:lnTo>
                  <a:lnTo>
                    <a:pt x="38" y="381"/>
                  </a:lnTo>
                  <a:lnTo>
                    <a:pt x="44" y="379"/>
                  </a:lnTo>
                  <a:lnTo>
                    <a:pt x="50" y="377"/>
                  </a:lnTo>
                  <a:lnTo>
                    <a:pt x="54" y="373"/>
                  </a:lnTo>
                  <a:lnTo>
                    <a:pt x="58" y="368"/>
                  </a:lnTo>
                  <a:lnTo>
                    <a:pt x="61" y="363"/>
                  </a:lnTo>
                  <a:lnTo>
                    <a:pt x="63" y="357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3" y="344"/>
                  </a:lnTo>
                  <a:lnTo>
                    <a:pt x="61" y="338"/>
                  </a:lnTo>
                  <a:lnTo>
                    <a:pt x="58" y="333"/>
                  </a:lnTo>
                  <a:lnTo>
                    <a:pt x="54" y="328"/>
                  </a:lnTo>
                  <a:lnTo>
                    <a:pt x="50" y="324"/>
                  </a:lnTo>
                  <a:lnTo>
                    <a:pt x="44" y="321"/>
                  </a:lnTo>
                  <a:lnTo>
                    <a:pt x="38" y="319"/>
                  </a:lnTo>
                  <a:lnTo>
                    <a:pt x="31" y="318"/>
                  </a:lnTo>
                  <a:lnTo>
                    <a:pt x="31" y="318"/>
                  </a:lnTo>
                  <a:lnTo>
                    <a:pt x="25" y="319"/>
                  </a:lnTo>
                  <a:lnTo>
                    <a:pt x="20" y="321"/>
                  </a:lnTo>
                  <a:lnTo>
                    <a:pt x="14" y="324"/>
                  </a:lnTo>
                  <a:lnTo>
                    <a:pt x="9" y="328"/>
                  </a:lnTo>
                  <a:lnTo>
                    <a:pt x="6" y="333"/>
                  </a:lnTo>
                  <a:lnTo>
                    <a:pt x="2" y="338"/>
                  </a:lnTo>
                  <a:lnTo>
                    <a:pt x="0" y="34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2" y="363"/>
                  </a:lnTo>
                  <a:lnTo>
                    <a:pt x="6" y="368"/>
                  </a:lnTo>
                  <a:lnTo>
                    <a:pt x="9" y="373"/>
                  </a:lnTo>
                  <a:lnTo>
                    <a:pt x="14" y="377"/>
                  </a:lnTo>
                  <a:lnTo>
                    <a:pt x="20" y="379"/>
                  </a:lnTo>
                  <a:lnTo>
                    <a:pt x="25" y="381"/>
                  </a:lnTo>
                  <a:lnTo>
                    <a:pt x="31" y="382"/>
                  </a:lnTo>
                  <a:lnTo>
                    <a:pt x="31" y="382"/>
                  </a:lnTo>
                  <a:close/>
                  <a:moveTo>
                    <a:pt x="31" y="223"/>
                  </a:moveTo>
                  <a:lnTo>
                    <a:pt x="31" y="223"/>
                  </a:lnTo>
                  <a:lnTo>
                    <a:pt x="38" y="222"/>
                  </a:lnTo>
                  <a:lnTo>
                    <a:pt x="44" y="220"/>
                  </a:lnTo>
                  <a:lnTo>
                    <a:pt x="50" y="218"/>
                  </a:lnTo>
                  <a:lnTo>
                    <a:pt x="54" y="214"/>
                  </a:lnTo>
                  <a:lnTo>
                    <a:pt x="58" y="210"/>
                  </a:lnTo>
                  <a:lnTo>
                    <a:pt x="61" y="203"/>
                  </a:lnTo>
                  <a:lnTo>
                    <a:pt x="63" y="198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3" y="185"/>
                  </a:lnTo>
                  <a:lnTo>
                    <a:pt x="61" y="178"/>
                  </a:lnTo>
                  <a:lnTo>
                    <a:pt x="58" y="173"/>
                  </a:lnTo>
                  <a:lnTo>
                    <a:pt x="54" y="169"/>
                  </a:lnTo>
                  <a:lnTo>
                    <a:pt x="50" y="164"/>
                  </a:lnTo>
                  <a:lnTo>
                    <a:pt x="44" y="162"/>
                  </a:lnTo>
                  <a:lnTo>
                    <a:pt x="38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5" y="160"/>
                  </a:lnTo>
                  <a:lnTo>
                    <a:pt x="20" y="162"/>
                  </a:lnTo>
                  <a:lnTo>
                    <a:pt x="14" y="164"/>
                  </a:lnTo>
                  <a:lnTo>
                    <a:pt x="9" y="169"/>
                  </a:lnTo>
                  <a:lnTo>
                    <a:pt x="6" y="173"/>
                  </a:lnTo>
                  <a:lnTo>
                    <a:pt x="2" y="178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6" y="210"/>
                  </a:lnTo>
                  <a:lnTo>
                    <a:pt x="9" y="214"/>
                  </a:lnTo>
                  <a:lnTo>
                    <a:pt x="14" y="218"/>
                  </a:lnTo>
                  <a:lnTo>
                    <a:pt x="20" y="220"/>
                  </a:lnTo>
                  <a:lnTo>
                    <a:pt x="25" y="222"/>
                  </a:lnTo>
                  <a:lnTo>
                    <a:pt x="31" y="223"/>
                  </a:lnTo>
                  <a:lnTo>
                    <a:pt x="31" y="223"/>
                  </a:lnTo>
                  <a:close/>
                  <a:moveTo>
                    <a:pt x="31" y="64"/>
                  </a:moveTo>
                  <a:lnTo>
                    <a:pt x="31" y="64"/>
                  </a:lnTo>
                  <a:lnTo>
                    <a:pt x="38" y="64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1" y="44"/>
                  </a:lnTo>
                  <a:lnTo>
                    <a:pt x="63" y="39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1" y="20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9" y="55"/>
                  </a:lnTo>
                  <a:lnTo>
                    <a:pt x="14" y="58"/>
                  </a:lnTo>
                  <a:lnTo>
                    <a:pt x="20" y="61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1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246883" y="2053483"/>
            <a:ext cx="715837" cy="617180"/>
            <a:chOff x="9843113" y="2737974"/>
            <a:chExt cx="954573" cy="822907"/>
          </a:xfrm>
        </p:grpSpPr>
        <p:sp>
          <p:nvSpPr>
            <p:cNvPr id="56" name="等腰三角形 55"/>
            <p:cNvSpPr/>
            <p:nvPr/>
          </p:nvSpPr>
          <p:spPr>
            <a:xfrm>
              <a:off x="9843113" y="2737974"/>
              <a:ext cx="954573" cy="82290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10159268" y="3121646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1762033" y="2812661"/>
            <a:ext cx="269965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437019" y="2812661"/>
            <a:ext cx="269965" cy="27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112006" y="2812661"/>
            <a:ext cx="269965" cy="27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54649" y="2947661"/>
            <a:ext cx="2159719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4829635" y="2947661"/>
            <a:ext cx="2159719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03987" y="1281733"/>
            <a:ext cx="2388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Pre-class </a:t>
            </a:r>
          </a:p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(Auto-learning)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95000" y="1299167"/>
            <a:ext cx="1774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In-class </a:t>
            </a:r>
          </a:p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(2 Periods)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78913" y="1299167"/>
            <a:ext cx="1810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Post-class </a:t>
            </a:r>
          </a:p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(Writing)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73774" y="3275932"/>
            <a:ext cx="142038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Research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Writing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Feedback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Revision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Arial" panose="020B0604020202020204" pitchFamily="34" charset="0"/>
            </a:endParaRPr>
          </a:p>
        </p:txBody>
      </p:sp>
      <p:sp>
        <p:nvSpPr>
          <p:cNvPr id="36" name="Title 1"/>
          <p:cNvSpPr txBox="1"/>
          <p:nvPr/>
        </p:nvSpPr>
        <p:spPr>
          <a:xfrm>
            <a:off x="611505" y="175895"/>
            <a:ext cx="5126355" cy="37973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ClrTx/>
              <a:buSzTx/>
              <a:buFontTx/>
            </a:pPr>
            <a:r>
              <a:rPr lang="en-US" altLang="zh-CN" sz="3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About Text A</a:t>
            </a:r>
          </a:p>
        </p:txBody>
      </p:sp>
      <p:sp>
        <p:nvSpPr>
          <p:cNvPr id="37" name="矩形: 圆角 58"/>
          <p:cNvSpPr/>
          <p:nvPr/>
        </p:nvSpPr>
        <p:spPr>
          <a:xfrm>
            <a:off x="-252536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: 圆角 59"/>
          <p:cNvSpPr/>
          <p:nvPr/>
        </p:nvSpPr>
        <p:spPr>
          <a:xfrm>
            <a:off x="8593120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480045" y="3359659"/>
            <a:ext cx="24538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Text Comprehension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Language Focus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anose="020B0604020202020204" pitchFamily="34" charset="0"/>
              </a:rPr>
              <a:t>Exercises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94" y="95802"/>
            <a:ext cx="7574588" cy="3598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5"/>
          <a:stretch/>
        </p:blipFill>
        <p:spPr>
          <a:xfrm>
            <a:off x="2814222" y="624024"/>
            <a:ext cx="6202212" cy="3574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87" y="521966"/>
            <a:ext cx="8532495" cy="35311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8151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2338409" y="2121581"/>
            <a:ext cx="4512062" cy="2526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78009" y="2381676"/>
            <a:ext cx="23006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b="1" dirty="0"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What is written?</a:t>
            </a:r>
          </a:p>
        </p:txBody>
      </p:sp>
      <p:sp>
        <p:nvSpPr>
          <p:cNvPr id="5" name="Shape 1626"/>
          <p:cNvSpPr/>
          <p:nvPr/>
        </p:nvSpPr>
        <p:spPr>
          <a:xfrm flipV="1">
            <a:off x="2674489" y="3392909"/>
            <a:ext cx="1" cy="90325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pPr lvl="0"/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3994695" y="2126712"/>
            <a:ext cx="1" cy="128277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pPr lvl="0"/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5542031" y="2941802"/>
            <a:ext cx="1" cy="886324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pPr lvl="0"/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2469501" y="3115919"/>
            <a:ext cx="468000" cy="46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407" tIns="12407" rIns="12407" bIns="1240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3779912" y="1754734"/>
            <a:ext cx="468000" cy="46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2407" tIns="12407" rIns="12407" bIns="1240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5328136" y="3643939"/>
            <a:ext cx="468000" cy="46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2407" tIns="12407" rIns="12407" bIns="1240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2636862" y="4263896"/>
            <a:ext cx="75250" cy="75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3933217" y="3382851"/>
            <a:ext cx="117072" cy="117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5446953" y="2850598"/>
            <a:ext cx="186096" cy="186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138" dirty="0"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2467031" y="3163256"/>
            <a:ext cx="450329" cy="3509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800" dirty="0">
                <a:solidFill>
                  <a:srgbClr val="FCFCFC"/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3821077" y="1884001"/>
            <a:ext cx="385670" cy="1756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2000" dirty="0">
                <a:solidFill>
                  <a:srgbClr val="FCFCFC"/>
                </a:solidFill>
                <a:latin typeface="+mn-lt"/>
                <a:ea typeface="印品黑体" panose="00000500000000000000" pitchFamily="2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A5F8AFE-D795-4F49-AFAF-977335150987}"/>
              </a:ext>
            </a:extLst>
          </p:cNvPr>
          <p:cNvGrpSpPr/>
          <p:nvPr/>
        </p:nvGrpSpPr>
        <p:grpSpPr>
          <a:xfrm>
            <a:off x="6920161" y="2083128"/>
            <a:ext cx="936000" cy="936000"/>
            <a:chOff x="6920161" y="2083128"/>
            <a:chExt cx="936000" cy="936000"/>
          </a:xfrm>
        </p:grpSpPr>
        <p:sp>
          <p:nvSpPr>
            <p:cNvPr id="28" name="Shape 1625"/>
            <p:cNvSpPr/>
            <p:nvPr/>
          </p:nvSpPr>
          <p:spPr>
            <a:xfrm>
              <a:off x="6920161" y="2083128"/>
              <a:ext cx="936000" cy="93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>
                <a:lnSpc>
                  <a:spcPct val="120000"/>
                </a:lnSpc>
              </a:pPr>
              <a:endParaRPr sz="1138" dirty="0"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6953326" y="2374591"/>
              <a:ext cx="859034" cy="333244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 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 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 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 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Vrinda" panose="020B0502040204020203" pitchFamily="34" charset="0"/>
                  <a:ea typeface="印品黑体" panose="00000500000000000000" pitchFamily="2" charset="-122"/>
                  <a:cs typeface="Vrinda" panose="020B0502040204020203" pitchFamily="34" charset="0"/>
                  <a:sym typeface="Arial" panose="020B0604020202020204" pitchFamily="34" charset="0"/>
                </a:rPr>
                <a:t>Text A</a:t>
              </a:r>
              <a:endParaRPr lang="id-ID" sz="2400" b="1" dirty="0">
                <a:solidFill>
                  <a:schemeClr val="bg1"/>
                </a:solidFill>
                <a:latin typeface="Vrinda" panose="020B0502040204020203" pitchFamily="34" charset="0"/>
                <a:ea typeface="印品黑体" panose="00000500000000000000" pitchFamily="2" charset="-122"/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34204" y="2831897"/>
            <a:ext cx="2028761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(the general idea)</a:t>
            </a:r>
          </a:p>
        </p:txBody>
      </p:sp>
      <p:sp>
        <p:nvSpPr>
          <p:cNvPr id="34" name="Text Placeholder 4"/>
          <p:cNvSpPr txBox="1">
            <a:spLocks/>
          </p:cNvSpPr>
          <p:nvPr/>
        </p:nvSpPr>
        <p:spPr>
          <a:xfrm>
            <a:off x="4052409" y="776782"/>
            <a:ext cx="2300620" cy="589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280"/>
              </a:lnSpc>
              <a:buNone/>
            </a:pPr>
            <a:r>
              <a:rPr lang="en-US" altLang="zh-CN" sz="2400" b="1" dirty="0"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How is the text written?</a:t>
            </a: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5360428" y="3764388"/>
            <a:ext cx="385670" cy="1756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2000" dirty="0">
                <a:solidFill>
                  <a:srgbClr val="FCFCFC"/>
                </a:solidFill>
                <a:latin typeface="+mn-lt"/>
                <a:ea typeface="印品黑体" panose="00000500000000000000" pitchFamily="2" charset="-122"/>
                <a:cs typeface="+mn-ea"/>
                <a:sym typeface="Arial" panose="020B0604020202020204" pitchFamily="34" charset="0"/>
              </a:rPr>
              <a:t>0</a:t>
            </a:r>
            <a:r>
              <a:rPr lang="en-US" sz="2000" dirty="0">
                <a:solidFill>
                  <a:srgbClr val="FCFCFC"/>
                </a:solidFill>
                <a:latin typeface="+mn-lt"/>
                <a:ea typeface="印品黑体" panose="00000500000000000000" pitchFamily="2" charset="-122"/>
                <a:cs typeface="+mn-ea"/>
                <a:sym typeface="Arial" panose="020B0604020202020204" pitchFamily="34" charset="0"/>
              </a:rPr>
              <a:t>3</a:t>
            </a:r>
            <a:endParaRPr lang="id-ID" sz="2000" dirty="0">
              <a:solidFill>
                <a:srgbClr val="FCFCFC"/>
              </a:solidFill>
              <a:latin typeface="+mn-lt"/>
              <a:ea typeface="印品黑体" panose="000005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210300" y="1377371"/>
            <a:ext cx="3879767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(the techniques the author uses to compose a scientific exposition)</a:t>
            </a:r>
          </a:p>
        </p:txBody>
      </p:sp>
      <p:sp>
        <p:nvSpPr>
          <p:cNvPr id="37" name="Text Placeholder 4"/>
          <p:cNvSpPr txBox="1">
            <a:spLocks/>
          </p:cNvSpPr>
          <p:nvPr/>
        </p:nvSpPr>
        <p:spPr>
          <a:xfrm>
            <a:off x="5789448" y="3483637"/>
            <a:ext cx="2300620" cy="589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280"/>
              </a:lnSpc>
              <a:buNone/>
            </a:pPr>
            <a:r>
              <a:rPr lang="en-US" altLang="zh-CN" sz="2400" b="1" dirty="0"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Why is the text written?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635780" y="4110405"/>
            <a:ext cx="3181192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(the author’s attitude</a:t>
            </a:r>
          </a:p>
          <a:p>
            <a:pPr algn="ctr">
              <a:lnSpc>
                <a:spcPts val="22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and students’ own attitudes)</a:t>
            </a:r>
          </a:p>
        </p:txBody>
      </p:sp>
      <p:sp>
        <p:nvSpPr>
          <p:cNvPr id="39" name="Title 1"/>
          <p:cNvSpPr txBox="1"/>
          <p:nvPr/>
        </p:nvSpPr>
        <p:spPr>
          <a:xfrm>
            <a:off x="611559" y="175643"/>
            <a:ext cx="461191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en-US" altLang="zh-CN" sz="32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Period of Text A</a:t>
            </a:r>
          </a:p>
        </p:txBody>
      </p:sp>
      <p:sp>
        <p:nvSpPr>
          <p:cNvPr id="40" name="矩形: 圆角 29"/>
          <p:cNvSpPr/>
          <p:nvPr/>
        </p:nvSpPr>
        <p:spPr>
          <a:xfrm>
            <a:off x="-24120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: 圆角 30"/>
          <p:cNvSpPr/>
          <p:nvPr/>
        </p:nvSpPr>
        <p:spPr>
          <a:xfrm>
            <a:off x="8604448" y="267494"/>
            <a:ext cx="792088" cy="205898"/>
          </a:xfrm>
          <a:prstGeom prst="roundRect">
            <a:avLst>
              <a:gd name="adj" fmla="val 50000"/>
            </a:avLst>
          </a:prstGeom>
          <a:solidFill>
            <a:srgbClr val="37415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50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24" grpId="0"/>
      <p:bldP spid="25" grpId="0"/>
      <p:bldP spid="17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76A6D7"/>
      </a:accent1>
      <a:accent2>
        <a:srgbClr val="37415C"/>
      </a:accent2>
      <a:accent3>
        <a:srgbClr val="76A6D7"/>
      </a:accent3>
      <a:accent4>
        <a:srgbClr val="37415C"/>
      </a:accent4>
      <a:accent5>
        <a:srgbClr val="76A6D7"/>
      </a:accent5>
      <a:accent6>
        <a:srgbClr val="37415C"/>
      </a:accent6>
      <a:hlink>
        <a:srgbClr val="76A6D7"/>
      </a:hlink>
      <a:folHlink>
        <a:srgbClr val="37415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349">
      <a:dk1>
        <a:sysClr val="windowText" lastClr="000000"/>
      </a:dk1>
      <a:lt1>
        <a:sysClr val="window" lastClr="FFFFFF"/>
      </a:lt1>
      <a:dk2>
        <a:srgbClr val="2E75B5"/>
      </a:dk2>
      <a:lt2>
        <a:srgbClr val="2E75B5"/>
      </a:lt2>
      <a:accent1>
        <a:srgbClr val="2E75B5"/>
      </a:accent1>
      <a:accent2>
        <a:srgbClr val="2E75B5"/>
      </a:accent2>
      <a:accent3>
        <a:srgbClr val="2E75B5"/>
      </a:accent3>
      <a:accent4>
        <a:srgbClr val="2E75B5"/>
      </a:accent4>
      <a:accent5>
        <a:srgbClr val="2E75B5"/>
      </a:accent5>
      <a:accent6>
        <a:srgbClr val="2E75B5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1127</Words>
  <Application>Microsoft Office PowerPoint</Application>
  <PresentationFormat>全屏显示(16:9)</PresentationFormat>
  <Paragraphs>250</Paragraphs>
  <Slides>31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5" baseType="lpstr">
      <vt:lpstr>Chelsea</vt:lpstr>
      <vt:lpstr>Gill Sans</vt:lpstr>
      <vt:lpstr>Lato Black</vt:lpstr>
      <vt:lpstr>黑体</vt:lpstr>
      <vt:lpstr>宋体</vt:lpstr>
      <vt:lpstr>微软雅黑</vt:lpstr>
      <vt:lpstr>印品黑体</vt:lpstr>
      <vt:lpstr>字魂36号-正文宋楷</vt:lpstr>
      <vt:lpstr>Aharoni</vt:lpstr>
      <vt:lpstr>Algerian</vt:lpstr>
      <vt:lpstr>Arial</vt:lpstr>
      <vt:lpstr>Arial Black</vt:lpstr>
      <vt:lpstr>Calibri</vt:lpstr>
      <vt:lpstr>Comic Sans MS</vt:lpstr>
      <vt:lpstr>Cordia New</vt:lpstr>
      <vt:lpstr>Franklin Gothic Medium</vt:lpstr>
      <vt:lpstr>Segoe UI Black</vt:lpstr>
      <vt:lpstr>Times New Roman</vt:lpstr>
      <vt:lpstr>Trebuchet MS</vt:lpstr>
      <vt:lpstr>Vrinda</vt:lpstr>
      <vt:lpstr>Webdings</vt:lpstr>
      <vt:lpstr>Wingdings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陈紫薇</cp:lastModifiedBy>
  <cp:revision>519</cp:revision>
  <dcterms:created xsi:type="dcterms:W3CDTF">2015-12-11T17:46:00Z</dcterms:created>
  <dcterms:modified xsi:type="dcterms:W3CDTF">2021-04-08T09:56:48Z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