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7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5" r:id="rId2"/>
    <p:sldMasterId id="2147483703" r:id="rId3"/>
    <p:sldMasterId id="2147483705" r:id="rId4"/>
    <p:sldMasterId id="2147483712" r:id="rId5"/>
    <p:sldMasterId id="2147483748" r:id="rId6"/>
  </p:sldMasterIdLst>
  <p:notesMasterIdLst>
    <p:notesMasterId r:id="rId24"/>
  </p:notesMasterIdLst>
  <p:handoutMasterIdLst>
    <p:handoutMasterId r:id="rId25"/>
  </p:handoutMasterIdLst>
  <p:sldIdLst>
    <p:sldId id="440" r:id="rId7"/>
    <p:sldId id="450" r:id="rId8"/>
    <p:sldId id="435" r:id="rId9"/>
    <p:sldId id="432" r:id="rId10"/>
    <p:sldId id="430" r:id="rId11"/>
    <p:sldId id="454" r:id="rId12"/>
    <p:sldId id="418" r:id="rId13"/>
    <p:sldId id="444" r:id="rId14"/>
    <p:sldId id="445" r:id="rId15"/>
    <p:sldId id="421" r:id="rId16"/>
    <p:sldId id="451" r:id="rId17"/>
    <p:sldId id="455" r:id="rId18"/>
    <p:sldId id="415" r:id="rId19"/>
    <p:sldId id="452" r:id="rId20"/>
    <p:sldId id="423" r:id="rId21"/>
    <p:sldId id="424" r:id="rId22"/>
    <p:sldId id="337" r:id="rId23"/>
  </p:sldIdLst>
  <p:sldSz cx="12192000" cy="6858000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8">
          <p15:clr>
            <a:srgbClr val="A4A3A4"/>
          </p15:clr>
        </p15:guide>
        <p15:guide id="2" pos="3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2674"/>
    <a:srgbClr val="030671"/>
    <a:srgbClr val="FCB02B"/>
    <a:srgbClr val="FFC715"/>
    <a:srgbClr val="74B5E0"/>
    <a:srgbClr val="003399"/>
    <a:srgbClr val="FFFFFF"/>
    <a:srgbClr val="000000"/>
    <a:srgbClr val="B40000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68" autoAdjust="0"/>
    <p:restoredTop sz="98895" autoAdjust="0"/>
  </p:normalViewPr>
  <p:slideViewPr>
    <p:cSldViewPr snapToGrid="0">
      <p:cViewPr varScale="1">
        <p:scale>
          <a:sx n="61" d="100"/>
          <a:sy n="61" d="100"/>
        </p:scale>
        <p:origin x="-126" y="-234"/>
      </p:cViewPr>
      <p:guideLst>
        <p:guide orient="horz" pos="2188"/>
        <p:guide pos="38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4515151" y="1525338"/>
          <a:ext cx="5778007" cy="3348497"/>
        </a:xfr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X="97126" custScaleY="36062" custLinFactNeighborX="-1058" custLinFactNeighborY="10277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260E321-8D99-4B69-9837-299B16185FE9}" type="pres">
      <dgm:prSet presAssocID="{BAE53580-3DB5-4F5C-8E72-6E35330DD481}" presName="linComp" presStyleCnt="0"/>
      <dgm:spPr/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0" presStyleCnt="1" custScaleX="2000000" custScaleY="132268" custLinFactNeighborX="-12031" custLinFactNeighborY="-1401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0" presStyleCnt="1"/>
      <dgm:spPr/>
    </dgm:pt>
    <dgm:pt modelId="{E6AA5BB6-38E5-4773-9E30-EF7BEE7B8D1C}" type="pres">
      <dgm:prSet presAssocID="{6CFE334B-05A1-4A54-BE53-D7B1CED27468}" presName="imagNode" presStyleLbl="fgImgPlace1" presStyleIdx="0" presStyleCnt="1" custScaleY="21754" custLinFactNeighborX="166" custLinFactNeighborY="-38017"/>
      <dgm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E669FE33-954E-46A6-AE73-26F191C42F3B}" type="presOf" srcId="{BAE53580-3DB5-4F5C-8E72-6E35330DD481}" destId="{614B2025-BE61-4298-8A20-2A3906AC3E41}" srcOrd="0" destOrd="0" presId="urn:microsoft.com/office/officeart/2005/8/layout/pList2"/>
    <dgm:cxn modelId="{721CD667-1036-485E-8245-2C9C6FB49A30}" srcId="{BAE53580-3DB5-4F5C-8E72-6E35330DD481}" destId="{6CFE334B-05A1-4A54-BE53-D7B1CED27468}" srcOrd="0" destOrd="0" parTransId="{D95E6A52-49A3-46E8-A2BC-4FF8982BCE7D}" sibTransId="{FE6A78E8-B910-478C-AEFA-F3FE9C11F02F}"/>
    <dgm:cxn modelId="{FE942F2A-AFA6-4EB7-A30F-C0C4E78F7D36}" type="presOf" srcId="{6CFE334B-05A1-4A54-BE53-D7B1CED27468}" destId="{68C9A557-11DB-417A-88E3-71CF6E5B8821}" srcOrd="0" destOrd="0" presId="urn:microsoft.com/office/officeart/2005/8/layout/pList2"/>
    <dgm:cxn modelId="{03109C93-D380-41F1-8D33-DA664D3750C4}" type="presParOf" srcId="{614B2025-BE61-4298-8A20-2A3906AC3E41}" destId="{2CADAF4F-8AA4-4752-8E92-549C9A80B51B}" srcOrd="0" destOrd="0" presId="urn:microsoft.com/office/officeart/2005/8/layout/pList2"/>
    <dgm:cxn modelId="{F5E74834-5BDB-42AC-BE55-E2A63615511E}" type="presParOf" srcId="{614B2025-BE61-4298-8A20-2A3906AC3E41}" destId="{7260E321-8D99-4B69-9837-299B16185FE9}" srcOrd="1" destOrd="0" presId="urn:microsoft.com/office/officeart/2005/8/layout/pList2"/>
    <dgm:cxn modelId="{78253781-04DA-4EFD-9BD4-18D29117EDBD}" type="presParOf" srcId="{7260E321-8D99-4B69-9837-299B16185FE9}" destId="{F2F62BD2-6D0B-4F81-A0B3-4C5D71C26B45}" srcOrd="0" destOrd="0" presId="urn:microsoft.com/office/officeart/2005/8/layout/pList2"/>
    <dgm:cxn modelId="{D263E1E3-D6E9-4C28-B030-649A3A524BF1}" type="presParOf" srcId="{F2F62BD2-6D0B-4F81-A0B3-4C5D71C26B45}" destId="{68C9A557-11DB-417A-88E3-71CF6E5B8821}" srcOrd="0" destOrd="0" presId="urn:microsoft.com/office/officeart/2005/8/layout/pList2"/>
    <dgm:cxn modelId="{F7E06E1D-F337-45F8-81A5-A2FCB5B469C3}" type="presParOf" srcId="{F2F62BD2-6D0B-4F81-A0B3-4C5D71C26B45}" destId="{F941B8A5-6D7B-4C40-957C-C468BE87D2BC}" srcOrd="1" destOrd="0" presId="urn:microsoft.com/office/officeart/2005/8/layout/pList2"/>
    <dgm:cxn modelId="{DFCB71CC-AA98-484A-B719-FD4F38D6A73E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2C3D810B-9132-4792-AFB5-9489E84719EA}">
      <dgm:prSet phldrT="[文本]" phldr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 dirty="0"/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1" custScaleY="144622" custLinFactNeighborX="964" custLinFactNeighborY="-112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1"/>
      <dgm:spPr/>
    </dgm:pt>
    <dgm:pt modelId="{002D778F-CA2F-42FA-A6D5-3299681B61D4}" type="pres">
      <dgm:prSet presAssocID="{2C3D810B-9132-4792-AFB5-9489E84719EA}" presName="imagNode" presStyleLbl="fgImgPlace1" presStyleIdx="0" presStyleCnt="1" custScaleY="62686" custLinFactNeighborX="166" custLinFactNeighborY="-26187"/>
      <dgm:spPr/>
    </dgm:pt>
  </dgm:ptLst>
  <dgm:cxnLst>
    <dgm:cxn modelId="{66813947-905D-4274-9A76-E41A833CB509}" type="presOf" srcId="{2C3D810B-9132-4792-AFB5-9489E84719EA}" destId="{5C6FAD04-8F66-4BC0-82CD-114A954FEF07}" srcOrd="0" destOrd="0" presId="urn:microsoft.com/office/officeart/2005/8/layout/pList2"/>
    <dgm:cxn modelId="{0684EDD6-2CD6-4856-97C1-3C95A7D01FA4}" type="presOf" srcId="{BAE53580-3DB5-4F5C-8E72-6E35330DD481}" destId="{614B2025-BE61-4298-8A20-2A3906AC3E41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6561B853-001C-41D1-8B2A-2ED788848363}" type="presParOf" srcId="{614B2025-BE61-4298-8A20-2A3906AC3E41}" destId="{2CADAF4F-8AA4-4752-8E92-549C9A80B51B}" srcOrd="0" destOrd="0" presId="urn:microsoft.com/office/officeart/2005/8/layout/pList2"/>
    <dgm:cxn modelId="{D7B41EFF-C243-4003-9272-3D4ACEF19790}" type="presParOf" srcId="{614B2025-BE61-4298-8A20-2A3906AC3E41}" destId="{7260E321-8D99-4B69-9837-299B16185FE9}" srcOrd="1" destOrd="0" presId="urn:microsoft.com/office/officeart/2005/8/layout/pList2"/>
    <dgm:cxn modelId="{1D8297CB-F76D-48F9-8C7C-80BCDCA647FA}" type="presParOf" srcId="{7260E321-8D99-4B69-9837-299B16185FE9}" destId="{6FCB8C44-4E20-403F-99BA-E1A213C54E6E}" srcOrd="0" destOrd="0" presId="urn:microsoft.com/office/officeart/2005/8/layout/pList2"/>
    <dgm:cxn modelId="{0CB5A3AF-F5AD-4F31-A065-D267CFBE3384}" type="presParOf" srcId="{6FCB8C44-4E20-403F-99BA-E1A213C54E6E}" destId="{5C6FAD04-8F66-4BC0-82CD-114A954FEF07}" srcOrd="0" destOrd="0" presId="urn:microsoft.com/office/officeart/2005/8/layout/pList2"/>
    <dgm:cxn modelId="{186923B1-4DE3-49C6-8CDB-1B52BCDD3985}" type="presParOf" srcId="{6FCB8C44-4E20-403F-99BA-E1A213C54E6E}" destId="{0C618170-9CDC-4FA6-AAEB-E32CEBEBA078}" srcOrd="1" destOrd="0" presId="urn:microsoft.com/office/officeart/2005/8/layout/pList2"/>
    <dgm:cxn modelId="{169D5977-BC38-4C6D-8543-CF8D43213100}" type="presParOf" srcId="{6FCB8C44-4E20-403F-99BA-E1A213C54E6E}" destId="{002D778F-CA2F-42FA-A6D5-3299681B61D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C3D810B-9132-4792-AFB5-9489E84719EA}">
      <dgm:prSet phldrT="[文本]"/>
      <dgm:spPr>
        <a:xfrm rot="10800000">
          <a:off x="443170" y="1602882"/>
          <a:ext cx="3632472" cy="3306484"/>
        </a:xfrm>
        <a:prstGeom prst="round2SameRect">
          <a:avLst>
            <a:gd name="adj1" fmla="val 10500"/>
            <a:gd name="adj2" fmla="val 0"/>
          </a:avLst>
        </a:prstGeom>
        <a:solidFill>
          <a:srgbClr val="74B5E0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4515151" y="1525338"/>
          <a:ext cx="5778007" cy="3348497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2" custScaleX="136173" custScaleY="125365" custLinFactNeighborX="1130" custLinFactNeighborY="-11634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2"/>
      <dgm:spPr/>
    </dgm:pt>
    <dgm:pt modelId="{002D778F-CA2F-42FA-A6D5-3299681B61D4}" type="pres">
      <dgm:prSet presAssocID="{2C3D810B-9132-4792-AFB5-9489E84719EA}" presName="imagNode" presStyleLbl="fgImgPlace1" presStyleIdx="0" presStyleCnt="2" custScaleY="36182" custLinFactNeighborX="166" custLinFactNeighborY="-26187"/>
      <dgm:spPr>
        <a:xfrm>
          <a:off x="324608" y="5446"/>
          <a:ext cx="3796400" cy="1159052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51AA4DB-5CDE-4E7C-AE20-894A4541919B}" type="pres">
      <dgm:prSet presAssocID="{4B2CD794-EE19-4233-B24C-7644B369DF2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1" presStyleCnt="2" custScaleX="146370" custScaleY="120600" custLinFactNeighborX="-299" custLinFactNeighborY="-14217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1" presStyleCnt="2"/>
      <dgm:spPr/>
    </dgm:pt>
    <dgm:pt modelId="{E6AA5BB6-38E5-4773-9E30-EF7BEE7B8D1C}" type="pres">
      <dgm:prSet presAssocID="{6CFE334B-05A1-4A54-BE53-D7B1CED27468}" presName="imagNode" presStyleLbl="fgImgPlace1" presStyleIdx="1" presStyleCnt="2" custScaleY="21754" custLinFactNeighborX="166" custLinFactNeighborY="-38017"/>
      <dgm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E735F43F-1E7B-4872-93C9-5E59D5916765}" type="presOf" srcId="{BAE53580-3DB5-4F5C-8E72-6E35330DD481}" destId="{614B2025-BE61-4298-8A20-2A3906AC3E41}" srcOrd="0" destOrd="0" presId="urn:microsoft.com/office/officeart/2005/8/layout/pList2"/>
    <dgm:cxn modelId="{60488F87-0030-40C9-BF43-18C4CA1EE6AB}" type="presOf" srcId="{4B2CD794-EE19-4233-B24C-7644B369DF24}" destId="{051AA4DB-5CDE-4E7C-AE20-894A4541919B}" srcOrd="0" destOrd="0" presId="urn:microsoft.com/office/officeart/2005/8/layout/pList2"/>
    <dgm:cxn modelId="{721CD667-1036-485E-8245-2C9C6FB49A30}" srcId="{BAE53580-3DB5-4F5C-8E72-6E35330DD481}" destId="{6CFE334B-05A1-4A54-BE53-D7B1CED27468}" srcOrd="1" destOrd="0" parTransId="{D95E6A52-49A3-46E8-A2BC-4FF8982BCE7D}" sibTransId="{FE6A78E8-B910-478C-AEFA-F3FE9C11F02F}"/>
    <dgm:cxn modelId="{9BD3F03E-F486-485E-91F2-61943D8B80B8}" type="presOf" srcId="{6CFE334B-05A1-4A54-BE53-D7B1CED27468}" destId="{68C9A557-11DB-417A-88E3-71CF6E5B8821}" srcOrd="0" destOrd="0" presId="urn:microsoft.com/office/officeart/2005/8/layout/pList2"/>
    <dgm:cxn modelId="{9B2C2EFF-7CC1-4D4F-AAB4-D59017D089C0}" type="presOf" srcId="{2C3D810B-9132-4792-AFB5-9489E84719EA}" destId="{5C6FAD04-8F66-4BC0-82CD-114A954FEF07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7787A18B-FE88-4826-B299-96B664F69608}" type="presParOf" srcId="{614B2025-BE61-4298-8A20-2A3906AC3E41}" destId="{2CADAF4F-8AA4-4752-8E92-549C9A80B51B}" srcOrd="0" destOrd="0" presId="urn:microsoft.com/office/officeart/2005/8/layout/pList2"/>
    <dgm:cxn modelId="{9774CCEF-7EBE-4AB2-8BB2-B76B53A53320}" type="presParOf" srcId="{614B2025-BE61-4298-8A20-2A3906AC3E41}" destId="{7260E321-8D99-4B69-9837-299B16185FE9}" srcOrd="1" destOrd="0" presId="urn:microsoft.com/office/officeart/2005/8/layout/pList2"/>
    <dgm:cxn modelId="{88F1B9FB-535B-44D7-BC48-3208053C5332}" type="presParOf" srcId="{7260E321-8D99-4B69-9837-299B16185FE9}" destId="{6FCB8C44-4E20-403F-99BA-E1A213C54E6E}" srcOrd="0" destOrd="0" presId="urn:microsoft.com/office/officeart/2005/8/layout/pList2"/>
    <dgm:cxn modelId="{F9261615-BD1E-4C4B-AFBB-D6855819D6F8}" type="presParOf" srcId="{6FCB8C44-4E20-403F-99BA-E1A213C54E6E}" destId="{5C6FAD04-8F66-4BC0-82CD-114A954FEF07}" srcOrd="0" destOrd="0" presId="urn:microsoft.com/office/officeart/2005/8/layout/pList2"/>
    <dgm:cxn modelId="{CBC14CBA-BA67-464C-8CDE-D67035C1F812}" type="presParOf" srcId="{6FCB8C44-4E20-403F-99BA-E1A213C54E6E}" destId="{0C618170-9CDC-4FA6-AAEB-E32CEBEBA078}" srcOrd="1" destOrd="0" presId="urn:microsoft.com/office/officeart/2005/8/layout/pList2"/>
    <dgm:cxn modelId="{679DD224-817E-4710-B887-FD4C1E1F6FEA}" type="presParOf" srcId="{6FCB8C44-4E20-403F-99BA-E1A213C54E6E}" destId="{002D778F-CA2F-42FA-A6D5-3299681B61D4}" srcOrd="2" destOrd="0" presId="urn:microsoft.com/office/officeart/2005/8/layout/pList2"/>
    <dgm:cxn modelId="{80EE054F-74FC-41E8-BCA8-C6AD14EBA4B6}" type="presParOf" srcId="{7260E321-8D99-4B69-9837-299B16185FE9}" destId="{051AA4DB-5CDE-4E7C-AE20-894A4541919B}" srcOrd="1" destOrd="0" presId="urn:microsoft.com/office/officeart/2005/8/layout/pList2"/>
    <dgm:cxn modelId="{868D4FF9-321B-400E-82A6-06905F6A0153}" type="presParOf" srcId="{7260E321-8D99-4B69-9837-299B16185FE9}" destId="{F2F62BD2-6D0B-4F81-A0B3-4C5D71C26B45}" srcOrd="2" destOrd="0" presId="urn:microsoft.com/office/officeart/2005/8/layout/pList2"/>
    <dgm:cxn modelId="{5027D8DC-0DDC-4A2F-BEE4-42D570515D6C}" type="presParOf" srcId="{F2F62BD2-6D0B-4F81-A0B3-4C5D71C26B45}" destId="{68C9A557-11DB-417A-88E3-71CF6E5B8821}" srcOrd="0" destOrd="0" presId="urn:microsoft.com/office/officeart/2005/8/layout/pList2"/>
    <dgm:cxn modelId="{80BAD033-578F-403C-AE8F-6FE19B6434D6}" type="presParOf" srcId="{F2F62BD2-6D0B-4F81-A0B3-4C5D71C26B45}" destId="{F941B8A5-6D7B-4C40-957C-C468BE87D2BC}" srcOrd="1" destOrd="0" presId="urn:microsoft.com/office/officeart/2005/8/layout/pList2"/>
    <dgm:cxn modelId="{8F0CE6F3-4C86-43B9-ACCE-C5910D4444C3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C3D810B-9132-4792-AFB5-9489E84719EA}">
      <dgm:prSet phldrT="[文本]"/>
      <dgm:spPr>
        <a:xfrm rot="10800000">
          <a:off x="322884" y="1576961"/>
          <a:ext cx="3111006" cy="3535981"/>
        </a:xfrm>
        <a:solidFill>
          <a:srgbClr val="FCB02B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3765835" y="1522582"/>
          <a:ext cx="3111006" cy="3604624"/>
        </a:xfrm>
        <a:solidFill>
          <a:schemeClr val="accent1">
            <a:alpha val="74902"/>
          </a:scheme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2" custScaleX="95682" custScaleY="117580" custLinFactNeighborX="1130" custLinFactNeighborY="-11634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2"/>
      <dgm:spPr/>
    </dgm:pt>
    <dgm:pt modelId="{002D778F-CA2F-42FA-A6D5-3299681B61D4}" type="pres">
      <dgm:prSet presAssocID="{2C3D810B-9132-4792-AFB5-9489E84719EA}" presName="imagNode" presStyleLbl="fgImgPlace1" presStyleIdx="0" presStyleCnt="2" custScaleY="68694" custLinFactNeighborX="166" custLinFactNeighborY="-26187"/>
      <dgm:spPr>
        <a:xfrm>
          <a:off x="322884" y="0"/>
          <a:ext cx="3111006" cy="1159052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  <dgm:pt modelId="{051AA4DB-5CDE-4E7C-AE20-894A4541919B}" type="pres">
      <dgm:prSet presAssocID="{4B2CD794-EE19-4233-B24C-7644B369DF2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1" presStyleCnt="2" custScaleX="152197" custScaleY="119074" custLinFactNeighborX="548" custLinFactNeighborY="-13271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1" presStyleCnt="2"/>
      <dgm:spPr/>
    </dgm:pt>
    <dgm:pt modelId="{E6AA5BB6-38E5-4773-9E30-EF7BEE7B8D1C}" type="pres">
      <dgm:prSet presAssocID="{6CFE334B-05A1-4A54-BE53-D7B1CED27468}" presName="imagNode" presStyleLbl="fgImgPlace1" presStyleIdx="1" presStyleCnt="2" custScaleY="67275" custLinFactNeighborX="166" custLinFactNeighborY="-38017"/>
      <dgm:spPr>
        <a:xfrm>
          <a:off x="3744991" y="0"/>
          <a:ext cx="3111006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C08A0282-3A3F-4ECB-A57A-F7F2E51D0A4B}" type="presOf" srcId="{4B2CD794-EE19-4233-B24C-7644B369DF24}" destId="{051AA4DB-5CDE-4E7C-AE20-894A4541919B}" srcOrd="0" destOrd="0" presId="urn:microsoft.com/office/officeart/2005/8/layout/pList2"/>
    <dgm:cxn modelId="{81EBD509-4C2C-43CB-A9BE-9B52CCD91B54}" type="presOf" srcId="{6CFE334B-05A1-4A54-BE53-D7B1CED27468}" destId="{68C9A557-11DB-417A-88E3-71CF6E5B8821}" srcOrd="0" destOrd="0" presId="urn:microsoft.com/office/officeart/2005/8/layout/pList2"/>
    <dgm:cxn modelId="{17CD87DA-D247-4C53-95BE-F08CF8BBFE34}" type="presOf" srcId="{BAE53580-3DB5-4F5C-8E72-6E35330DD481}" destId="{614B2025-BE61-4298-8A20-2A3906AC3E41}" srcOrd="0" destOrd="0" presId="urn:microsoft.com/office/officeart/2005/8/layout/pList2"/>
    <dgm:cxn modelId="{45FFC6AB-10B8-47C8-9E1A-6FE6DAE5656F}" type="presOf" srcId="{2C3D810B-9132-4792-AFB5-9489E84719EA}" destId="{5C6FAD04-8F66-4BC0-82CD-114A954FEF07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721CD667-1036-485E-8245-2C9C6FB49A30}" srcId="{BAE53580-3DB5-4F5C-8E72-6E35330DD481}" destId="{6CFE334B-05A1-4A54-BE53-D7B1CED27468}" srcOrd="1" destOrd="0" parTransId="{D95E6A52-49A3-46E8-A2BC-4FF8982BCE7D}" sibTransId="{FE6A78E8-B910-478C-AEFA-F3FE9C11F02F}"/>
    <dgm:cxn modelId="{5516D4C6-C5EE-4FD7-AD52-E0290F208288}" type="presParOf" srcId="{614B2025-BE61-4298-8A20-2A3906AC3E41}" destId="{2CADAF4F-8AA4-4752-8E92-549C9A80B51B}" srcOrd="0" destOrd="0" presId="urn:microsoft.com/office/officeart/2005/8/layout/pList2"/>
    <dgm:cxn modelId="{C1F82665-F9E2-4C66-8A05-B3820A82FDB5}" type="presParOf" srcId="{614B2025-BE61-4298-8A20-2A3906AC3E41}" destId="{7260E321-8D99-4B69-9837-299B16185FE9}" srcOrd="1" destOrd="0" presId="urn:microsoft.com/office/officeart/2005/8/layout/pList2"/>
    <dgm:cxn modelId="{520ADA65-0C95-4D86-8FF2-798CB6794D29}" type="presParOf" srcId="{7260E321-8D99-4B69-9837-299B16185FE9}" destId="{6FCB8C44-4E20-403F-99BA-E1A213C54E6E}" srcOrd="0" destOrd="0" presId="urn:microsoft.com/office/officeart/2005/8/layout/pList2"/>
    <dgm:cxn modelId="{A4375D58-AB5B-4D6F-A47B-4CBECE0FE0C4}" type="presParOf" srcId="{6FCB8C44-4E20-403F-99BA-E1A213C54E6E}" destId="{5C6FAD04-8F66-4BC0-82CD-114A954FEF07}" srcOrd="0" destOrd="0" presId="urn:microsoft.com/office/officeart/2005/8/layout/pList2"/>
    <dgm:cxn modelId="{8B93D4F5-83A4-4EEE-A507-B41639A91A2A}" type="presParOf" srcId="{6FCB8C44-4E20-403F-99BA-E1A213C54E6E}" destId="{0C618170-9CDC-4FA6-AAEB-E32CEBEBA078}" srcOrd="1" destOrd="0" presId="urn:microsoft.com/office/officeart/2005/8/layout/pList2"/>
    <dgm:cxn modelId="{37FA90E4-911E-47B4-A51D-FBDA959A4A19}" type="presParOf" srcId="{6FCB8C44-4E20-403F-99BA-E1A213C54E6E}" destId="{002D778F-CA2F-42FA-A6D5-3299681B61D4}" srcOrd="2" destOrd="0" presId="urn:microsoft.com/office/officeart/2005/8/layout/pList2"/>
    <dgm:cxn modelId="{9A91984F-F5C2-41B7-BD87-1FE4556C13B4}" type="presParOf" srcId="{7260E321-8D99-4B69-9837-299B16185FE9}" destId="{051AA4DB-5CDE-4E7C-AE20-894A4541919B}" srcOrd="1" destOrd="0" presId="urn:microsoft.com/office/officeart/2005/8/layout/pList2"/>
    <dgm:cxn modelId="{20AC7195-75F6-4E3A-A7AA-C3B8D40C708D}" type="presParOf" srcId="{7260E321-8D99-4B69-9837-299B16185FE9}" destId="{F2F62BD2-6D0B-4F81-A0B3-4C5D71C26B45}" srcOrd="2" destOrd="0" presId="urn:microsoft.com/office/officeart/2005/8/layout/pList2"/>
    <dgm:cxn modelId="{F14D30C2-5CD7-49F4-B242-7E3C8689418C}" type="presParOf" srcId="{F2F62BD2-6D0B-4F81-A0B3-4C5D71C26B45}" destId="{68C9A557-11DB-417A-88E3-71CF6E5B8821}" srcOrd="0" destOrd="0" presId="urn:microsoft.com/office/officeart/2005/8/layout/pList2"/>
    <dgm:cxn modelId="{B37BFBA5-9C2F-441B-8B79-4E1B5F60320B}" type="presParOf" srcId="{F2F62BD2-6D0B-4F81-A0B3-4C5D71C26B45}" destId="{F941B8A5-6D7B-4C40-957C-C468BE87D2BC}" srcOrd="1" destOrd="0" presId="urn:microsoft.com/office/officeart/2005/8/layout/pList2"/>
    <dgm:cxn modelId="{4C0C94C2-D407-4BBE-9B35-A0668A56C40A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2C3D810B-9132-4792-AFB5-9489E84719EA}">
      <dgm:prSet phldrT="[文本]"/>
      <dgm:spPr>
        <a:xfrm rot="10800000">
          <a:off x="322884" y="1576961"/>
          <a:ext cx="3111006" cy="3535981"/>
        </a:xfrm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3765835" y="1522582"/>
          <a:ext cx="3111006" cy="3604624"/>
        </a:xfrm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2" custScaleY="125741" custLinFactNeighborX="166" custLinFactNeighborY="-6435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2"/>
      <dgm:spPr/>
    </dgm:pt>
    <dgm:pt modelId="{002D778F-CA2F-42FA-A6D5-3299681B61D4}" type="pres">
      <dgm:prSet presAssocID="{2C3D810B-9132-4792-AFB5-9489E84719EA}" presName="imagNode" presStyleLbl="fgImgPlace1" presStyleIdx="0" presStyleCnt="2" custScaleY="68694" custLinFactNeighborX="166" custLinFactNeighborY="-26187"/>
      <dgm:spPr>
        <a:xfrm>
          <a:off x="322884" y="0"/>
          <a:ext cx="3111006" cy="1159052"/>
        </a:xfrm>
        <a:prstGeom prst="roundRect">
          <a:avLst>
            <a:gd name="adj" fmla="val 10000"/>
          </a:avLst>
        </a:prstGeom>
        <a:solidFill>
          <a:schemeClr val="accent1"/>
        </a:solidFill>
      </dgm:spPr>
    </dgm:pt>
    <dgm:pt modelId="{051AA4DB-5CDE-4E7C-AE20-894A4541919B}" type="pres">
      <dgm:prSet presAssocID="{4B2CD794-EE19-4233-B24C-7644B369DF2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1" presStyleCnt="2" custScaleY="128182" custLinFactNeighborX="836" custLinFactNeighborY="-6538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1" presStyleCnt="2"/>
      <dgm:spPr/>
    </dgm:pt>
    <dgm:pt modelId="{E6AA5BB6-38E5-4773-9E30-EF7BEE7B8D1C}" type="pres">
      <dgm:prSet presAssocID="{6CFE334B-05A1-4A54-BE53-D7B1CED27468}" presName="imagNode" presStyleLbl="fgImgPlace1" presStyleIdx="1" presStyleCnt="2" custScaleY="67275" custLinFactNeighborX="166" custLinFactNeighborY="-38017"/>
      <dgm:spPr>
        <a:xfrm>
          <a:off x="3744991" y="0"/>
          <a:ext cx="3111006" cy="1135110"/>
        </a:xfrm>
        <a:prstGeom prst="roundRect">
          <a:avLst>
            <a:gd name="adj" fmla="val 10000"/>
          </a:avLst>
        </a:prstGeom>
        <a:solidFill>
          <a:schemeClr val="accent1"/>
        </a:solidFill>
      </dgm:spPr>
    </dgm:pt>
  </dgm:ptLst>
  <dgm:cxnLst>
    <dgm:cxn modelId="{ED396E28-D918-48BF-B933-0899D50D6EF4}" type="presOf" srcId="{6CFE334B-05A1-4A54-BE53-D7B1CED27468}" destId="{68C9A557-11DB-417A-88E3-71CF6E5B8821}" srcOrd="0" destOrd="0" presId="urn:microsoft.com/office/officeart/2005/8/layout/pList2"/>
    <dgm:cxn modelId="{6CCF832C-7ED7-4A4B-BC47-F82B8F0CA8FA}" type="presOf" srcId="{2C3D810B-9132-4792-AFB5-9489E84719EA}" destId="{5C6FAD04-8F66-4BC0-82CD-114A954FEF07}" srcOrd="0" destOrd="0" presId="urn:microsoft.com/office/officeart/2005/8/layout/pList2"/>
    <dgm:cxn modelId="{F4166D6E-BB6B-445D-9E48-1756D56199C9}" type="presOf" srcId="{4B2CD794-EE19-4233-B24C-7644B369DF24}" destId="{051AA4DB-5CDE-4E7C-AE20-894A4541919B}" srcOrd="0" destOrd="0" presId="urn:microsoft.com/office/officeart/2005/8/layout/pList2"/>
    <dgm:cxn modelId="{DDE8F619-08D9-4DDF-9119-531D3BCA75C9}" type="presOf" srcId="{BAE53580-3DB5-4F5C-8E72-6E35330DD481}" destId="{614B2025-BE61-4298-8A20-2A3906AC3E41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721CD667-1036-485E-8245-2C9C6FB49A30}" srcId="{BAE53580-3DB5-4F5C-8E72-6E35330DD481}" destId="{6CFE334B-05A1-4A54-BE53-D7B1CED27468}" srcOrd="1" destOrd="0" parTransId="{D95E6A52-49A3-46E8-A2BC-4FF8982BCE7D}" sibTransId="{FE6A78E8-B910-478C-AEFA-F3FE9C11F02F}"/>
    <dgm:cxn modelId="{897A05A2-1C58-4834-8BE2-709B25B064FC}" type="presParOf" srcId="{614B2025-BE61-4298-8A20-2A3906AC3E41}" destId="{2CADAF4F-8AA4-4752-8E92-549C9A80B51B}" srcOrd="0" destOrd="0" presId="urn:microsoft.com/office/officeart/2005/8/layout/pList2"/>
    <dgm:cxn modelId="{F6E827C3-DFA0-4B11-A0BB-59340B2D3BC5}" type="presParOf" srcId="{614B2025-BE61-4298-8A20-2A3906AC3E41}" destId="{7260E321-8D99-4B69-9837-299B16185FE9}" srcOrd="1" destOrd="0" presId="urn:microsoft.com/office/officeart/2005/8/layout/pList2"/>
    <dgm:cxn modelId="{BA71CA82-8085-4819-B644-2BC77879C58D}" type="presParOf" srcId="{7260E321-8D99-4B69-9837-299B16185FE9}" destId="{6FCB8C44-4E20-403F-99BA-E1A213C54E6E}" srcOrd="0" destOrd="0" presId="urn:microsoft.com/office/officeart/2005/8/layout/pList2"/>
    <dgm:cxn modelId="{BC1C9E54-7C99-48F6-8E95-7CFF4DD8AF97}" type="presParOf" srcId="{6FCB8C44-4E20-403F-99BA-E1A213C54E6E}" destId="{5C6FAD04-8F66-4BC0-82CD-114A954FEF07}" srcOrd="0" destOrd="0" presId="urn:microsoft.com/office/officeart/2005/8/layout/pList2"/>
    <dgm:cxn modelId="{FB6FA653-7A62-41D2-84F6-1B9C88B13186}" type="presParOf" srcId="{6FCB8C44-4E20-403F-99BA-E1A213C54E6E}" destId="{0C618170-9CDC-4FA6-AAEB-E32CEBEBA078}" srcOrd="1" destOrd="0" presId="urn:microsoft.com/office/officeart/2005/8/layout/pList2"/>
    <dgm:cxn modelId="{0E7D7EA1-C5DF-4D9E-9521-3A1021D86200}" type="presParOf" srcId="{6FCB8C44-4E20-403F-99BA-E1A213C54E6E}" destId="{002D778F-CA2F-42FA-A6D5-3299681B61D4}" srcOrd="2" destOrd="0" presId="urn:microsoft.com/office/officeart/2005/8/layout/pList2"/>
    <dgm:cxn modelId="{5B12EC20-A850-4C07-8E4E-D9A383B23103}" type="presParOf" srcId="{7260E321-8D99-4B69-9837-299B16185FE9}" destId="{051AA4DB-5CDE-4E7C-AE20-894A4541919B}" srcOrd="1" destOrd="0" presId="urn:microsoft.com/office/officeart/2005/8/layout/pList2"/>
    <dgm:cxn modelId="{E0411364-6716-49F6-B925-E2EF0EB2938D}" type="presParOf" srcId="{7260E321-8D99-4B69-9837-299B16185FE9}" destId="{F2F62BD2-6D0B-4F81-A0B3-4C5D71C26B45}" srcOrd="2" destOrd="0" presId="urn:microsoft.com/office/officeart/2005/8/layout/pList2"/>
    <dgm:cxn modelId="{212A17D5-1488-4FAC-95E5-5E02DD089077}" type="presParOf" srcId="{F2F62BD2-6D0B-4F81-A0B3-4C5D71C26B45}" destId="{68C9A557-11DB-417A-88E3-71CF6E5B8821}" srcOrd="0" destOrd="0" presId="urn:microsoft.com/office/officeart/2005/8/layout/pList2"/>
    <dgm:cxn modelId="{E6DFEC4B-947C-4CF3-81A4-90E75B0B945B}" type="presParOf" srcId="{F2F62BD2-6D0B-4F81-A0B3-4C5D71C26B45}" destId="{F941B8A5-6D7B-4C40-957C-C468BE87D2BC}" srcOrd="1" destOrd="0" presId="urn:microsoft.com/office/officeart/2005/8/layout/pList2"/>
    <dgm:cxn modelId="{C76E18A0-610A-430E-B719-0E22044ECDB8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2C3D810B-9132-4792-AFB5-9489E84719EA}">
      <dgm:prSet phldrT="[文本]"/>
      <dgm:spPr>
        <a:xfrm rot="10800000">
          <a:off x="322884" y="1576961"/>
          <a:ext cx="3111006" cy="3535981"/>
        </a:xfrm>
        <a:noFill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3765835" y="1522582"/>
          <a:ext cx="3111006" cy="3604624"/>
        </a:xfrm>
        <a:noFill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+mn-ea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2" custScaleY="125741" custLinFactNeighborX="166" custLinFactNeighborY="-6435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2"/>
      <dgm:spPr/>
    </dgm:pt>
    <dgm:pt modelId="{002D778F-CA2F-42FA-A6D5-3299681B61D4}" type="pres">
      <dgm:prSet presAssocID="{2C3D810B-9132-4792-AFB5-9489E84719EA}" presName="imagNode" presStyleLbl="fgImgPlace1" presStyleIdx="0" presStyleCnt="2" custScaleY="68694" custLinFactNeighborX="166" custLinFactNeighborY="-26187"/>
      <dgm:spPr>
        <a:xfrm>
          <a:off x="322884" y="0"/>
          <a:ext cx="3111006" cy="1159052"/>
        </a:xfrm>
        <a:prstGeom prst="roundRect">
          <a:avLst>
            <a:gd name="adj" fmla="val 10000"/>
          </a:avLst>
        </a:prstGeom>
        <a:solidFill>
          <a:schemeClr val="accent1"/>
        </a:solidFill>
      </dgm:spPr>
    </dgm:pt>
    <dgm:pt modelId="{051AA4DB-5CDE-4E7C-AE20-894A4541919B}" type="pres">
      <dgm:prSet presAssocID="{4B2CD794-EE19-4233-B24C-7644B369DF2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1" presStyleCnt="2" custScaleY="128182" custLinFactNeighborX="836" custLinFactNeighborY="-6538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1" presStyleCnt="2"/>
      <dgm:spPr/>
    </dgm:pt>
    <dgm:pt modelId="{E6AA5BB6-38E5-4773-9E30-EF7BEE7B8D1C}" type="pres">
      <dgm:prSet presAssocID="{6CFE334B-05A1-4A54-BE53-D7B1CED27468}" presName="imagNode" presStyleLbl="fgImgPlace1" presStyleIdx="1" presStyleCnt="2" custScaleY="67275" custLinFactNeighborX="166" custLinFactNeighborY="-38017"/>
      <dgm:spPr>
        <a:xfrm>
          <a:off x="3744991" y="0"/>
          <a:ext cx="3111006" cy="1135110"/>
        </a:xfrm>
        <a:prstGeom prst="roundRect">
          <a:avLst>
            <a:gd name="adj" fmla="val 10000"/>
          </a:avLst>
        </a:prstGeom>
        <a:solidFill>
          <a:schemeClr val="accent1"/>
        </a:solidFill>
      </dgm:spPr>
    </dgm:pt>
  </dgm:ptLst>
  <dgm:cxnLst>
    <dgm:cxn modelId="{6F881FA2-FA1C-44E4-9460-7DE38D7207C5}" type="presOf" srcId="{4B2CD794-EE19-4233-B24C-7644B369DF24}" destId="{051AA4DB-5CDE-4E7C-AE20-894A4541919B}" srcOrd="0" destOrd="0" presId="urn:microsoft.com/office/officeart/2005/8/layout/pList2"/>
    <dgm:cxn modelId="{1114E488-B79F-48D3-8D0C-2012227C2EE7}" type="presOf" srcId="{6CFE334B-05A1-4A54-BE53-D7B1CED27468}" destId="{68C9A557-11DB-417A-88E3-71CF6E5B8821}" srcOrd="0" destOrd="0" presId="urn:microsoft.com/office/officeart/2005/8/layout/pList2"/>
    <dgm:cxn modelId="{721CD667-1036-485E-8245-2C9C6FB49A30}" srcId="{BAE53580-3DB5-4F5C-8E72-6E35330DD481}" destId="{6CFE334B-05A1-4A54-BE53-D7B1CED27468}" srcOrd="1" destOrd="0" parTransId="{D95E6A52-49A3-46E8-A2BC-4FF8982BCE7D}" sibTransId="{FE6A78E8-B910-478C-AEFA-F3FE9C11F02F}"/>
    <dgm:cxn modelId="{957A1994-75BF-465A-8922-76018A5E793D}" type="presOf" srcId="{BAE53580-3DB5-4F5C-8E72-6E35330DD481}" destId="{614B2025-BE61-4298-8A20-2A3906AC3E41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C9BE53A6-B9A5-4938-9B59-DA3E546A0A64}" type="presOf" srcId="{2C3D810B-9132-4792-AFB5-9489E84719EA}" destId="{5C6FAD04-8F66-4BC0-82CD-114A954FEF07}" srcOrd="0" destOrd="0" presId="urn:microsoft.com/office/officeart/2005/8/layout/pList2"/>
    <dgm:cxn modelId="{2FAA041F-1EBE-4CC6-8A70-F17F29DA33B4}" type="presParOf" srcId="{614B2025-BE61-4298-8A20-2A3906AC3E41}" destId="{2CADAF4F-8AA4-4752-8E92-549C9A80B51B}" srcOrd="0" destOrd="0" presId="urn:microsoft.com/office/officeart/2005/8/layout/pList2"/>
    <dgm:cxn modelId="{5408E024-DDE1-4FBF-8727-694F991CD14B}" type="presParOf" srcId="{614B2025-BE61-4298-8A20-2A3906AC3E41}" destId="{7260E321-8D99-4B69-9837-299B16185FE9}" srcOrd="1" destOrd="0" presId="urn:microsoft.com/office/officeart/2005/8/layout/pList2"/>
    <dgm:cxn modelId="{57280974-9C65-4DEE-8117-FCCDE8E54254}" type="presParOf" srcId="{7260E321-8D99-4B69-9837-299B16185FE9}" destId="{6FCB8C44-4E20-403F-99BA-E1A213C54E6E}" srcOrd="0" destOrd="0" presId="urn:microsoft.com/office/officeart/2005/8/layout/pList2"/>
    <dgm:cxn modelId="{A10B3CB5-C9AA-4297-B566-D57F27592399}" type="presParOf" srcId="{6FCB8C44-4E20-403F-99BA-E1A213C54E6E}" destId="{5C6FAD04-8F66-4BC0-82CD-114A954FEF07}" srcOrd="0" destOrd="0" presId="urn:microsoft.com/office/officeart/2005/8/layout/pList2"/>
    <dgm:cxn modelId="{A2CC3C03-2CD1-4428-84FF-EE88497B150C}" type="presParOf" srcId="{6FCB8C44-4E20-403F-99BA-E1A213C54E6E}" destId="{0C618170-9CDC-4FA6-AAEB-E32CEBEBA078}" srcOrd="1" destOrd="0" presId="urn:microsoft.com/office/officeart/2005/8/layout/pList2"/>
    <dgm:cxn modelId="{3FE0F75A-8FBA-4712-9ECF-CE9947EDC317}" type="presParOf" srcId="{6FCB8C44-4E20-403F-99BA-E1A213C54E6E}" destId="{002D778F-CA2F-42FA-A6D5-3299681B61D4}" srcOrd="2" destOrd="0" presId="urn:microsoft.com/office/officeart/2005/8/layout/pList2"/>
    <dgm:cxn modelId="{691F3BE8-69E7-46C8-9988-A84C0D521D9B}" type="presParOf" srcId="{7260E321-8D99-4B69-9837-299B16185FE9}" destId="{051AA4DB-5CDE-4E7C-AE20-894A4541919B}" srcOrd="1" destOrd="0" presId="urn:microsoft.com/office/officeart/2005/8/layout/pList2"/>
    <dgm:cxn modelId="{5C95965A-4D7D-489B-B951-341135DDB6CC}" type="presParOf" srcId="{7260E321-8D99-4B69-9837-299B16185FE9}" destId="{F2F62BD2-6D0B-4F81-A0B3-4C5D71C26B45}" srcOrd="2" destOrd="0" presId="urn:microsoft.com/office/officeart/2005/8/layout/pList2"/>
    <dgm:cxn modelId="{F41F9041-D491-4834-8B4B-237F56B5E164}" type="presParOf" srcId="{F2F62BD2-6D0B-4F81-A0B3-4C5D71C26B45}" destId="{68C9A557-11DB-417A-88E3-71CF6E5B8821}" srcOrd="0" destOrd="0" presId="urn:microsoft.com/office/officeart/2005/8/layout/pList2"/>
    <dgm:cxn modelId="{978965D3-0C0A-477C-9C20-6E2C39D585F7}" type="presParOf" srcId="{F2F62BD2-6D0B-4F81-A0B3-4C5D71C26B45}" destId="{F941B8A5-6D7B-4C40-957C-C468BE87D2BC}" srcOrd="1" destOrd="0" presId="urn:microsoft.com/office/officeart/2005/8/layout/pList2"/>
    <dgm:cxn modelId="{D26B7517-495A-4399-9A48-8609F9462F28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4515151" y="1525338"/>
          <a:ext cx="5778007" cy="3348497"/>
        </a:xfr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260E321-8D99-4B69-9837-299B16185FE9}" type="pres">
      <dgm:prSet presAssocID="{BAE53580-3DB5-4F5C-8E72-6E35330DD481}" presName="linComp" presStyleCnt="0"/>
      <dgm:spPr/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0" presStyleCnt="1" custScaleX="2000000" custScaleY="126903" custLinFactNeighborX="8519" custLinFactNeighborY="-10354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0" presStyleCnt="1"/>
      <dgm:spPr/>
    </dgm:pt>
    <dgm:pt modelId="{E6AA5BB6-38E5-4773-9E30-EF7BEE7B8D1C}" type="pres">
      <dgm:prSet presAssocID="{6CFE334B-05A1-4A54-BE53-D7B1CED27468}" presName="imagNode" presStyleLbl="fgImgPlace1" presStyleIdx="0" presStyleCnt="1" custScaleY="21754" custLinFactNeighborX="166" custLinFactNeighborY="-38017"/>
      <dgm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AB176016-ECBE-49E7-99BF-4DE4D6180E50}" type="presOf" srcId="{BAE53580-3DB5-4F5C-8E72-6E35330DD481}" destId="{614B2025-BE61-4298-8A20-2A3906AC3E41}" srcOrd="0" destOrd="0" presId="urn:microsoft.com/office/officeart/2005/8/layout/pList2"/>
    <dgm:cxn modelId="{A922E40E-7C0B-4CD5-A6F0-8486FB5E8086}" type="presOf" srcId="{6CFE334B-05A1-4A54-BE53-D7B1CED27468}" destId="{68C9A557-11DB-417A-88E3-71CF6E5B8821}" srcOrd="0" destOrd="0" presId="urn:microsoft.com/office/officeart/2005/8/layout/pList2"/>
    <dgm:cxn modelId="{721CD667-1036-485E-8245-2C9C6FB49A30}" srcId="{BAE53580-3DB5-4F5C-8E72-6E35330DD481}" destId="{6CFE334B-05A1-4A54-BE53-D7B1CED27468}" srcOrd="0" destOrd="0" parTransId="{D95E6A52-49A3-46E8-A2BC-4FF8982BCE7D}" sibTransId="{FE6A78E8-B910-478C-AEFA-F3FE9C11F02F}"/>
    <dgm:cxn modelId="{90DA0EAD-D503-44A5-8BC0-3C43E743EA02}" type="presParOf" srcId="{614B2025-BE61-4298-8A20-2A3906AC3E41}" destId="{2CADAF4F-8AA4-4752-8E92-549C9A80B51B}" srcOrd="0" destOrd="0" presId="urn:microsoft.com/office/officeart/2005/8/layout/pList2"/>
    <dgm:cxn modelId="{E8AB52A9-C23D-4384-93A2-D1225DF082F8}" type="presParOf" srcId="{614B2025-BE61-4298-8A20-2A3906AC3E41}" destId="{7260E321-8D99-4B69-9837-299B16185FE9}" srcOrd="1" destOrd="0" presId="urn:microsoft.com/office/officeart/2005/8/layout/pList2"/>
    <dgm:cxn modelId="{0FE87925-82E3-47BD-8EB2-F38E7254BDCA}" type="presParOf" srcId="{7260E321-8D99-4B69-9837-299B16185FE9}" destId="{F2F62BD2-6D0B-4F81-A0B3-4C5D71C26B45}" srcOrd="0" destOrd="0" presId="urn:microsoft.com/office/officeart/2005/8/layout/pList2"/>
    <dgm:cxn modelId="{C0061E1D-CDA9-40E2-BFFF-FD833BF99288}" type="presParOf" srcId="{F2F62BD2-6D0B-4F81-A0B3-4C5D71C26B45}" destId="{68C9A557-11DB-417A-88E3-71CF6E5B8821}" srcOrd="0" destOrd="0" presId="urn:microsoft.com/office/officeart/2005/8/layout/pList2"/>
    <dgm:cxn modelId="{602C4092-4D75-47BF-A908-25BB697F4846}" type="presParOf" srcId="{F2F62BD2-6D0B-4F81-A0B3-4C5D71C26B45}" destId="{F941B8A5-6D7B-4C40-957C-C468BE87D2BC}" srcOrd="1" destOrd="0" presId="urn:microsoft.com/office/officeart/2005/8/layout/pList2"/>
    <dgm:cxn modelId="{0EFD6B50-0990-44E5-871A-DE403E54C374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4515151" y="1525338"/>
          <a:ext cx="5778007" cy="3348497"/>
        </a:xfr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209" custLinFactNeighborY="67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</dgm:pt>
    <dgm:pt modelId="{7260E321-8D99-4B69-9837-299B16185FE9}" type="pres">
      <dgm:prSet presAssocID="{BAE53580-3DB5-4F5C-8E72-6E35330DD481}" presName="linComp" presStyleCnt="0"/>
      <dgm:spPr/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0" presStyleCnt="1" custScaleX="2000000" custScaleY="135538" custLinFactNeighborX="548" custLinFactNeighborY="-13271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0" presStyleCnt="1"/>
      <dgm:spPr/>
    </dgm:pt>
    <dgm:pt modelId="{E6AA5BB6-38E5-4773-9E30-EF7BEE7B8D1C}" type="pres">
      <dgm:prSet presAssocID="{6CFE334B-05A1-4A54-BE53-D7B1CED27468}" presName="imagNode" presStyleLbl="fgImgPlace1" presStyleIdx="0" presStyleCnt="1" custScaleY="21754" custLinFactNeighborX="166" custLinFactNeighborY="-38017"/>
      <dgm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</dgm:pt>
  </dgm:ptLst>
  <dgm:cxnLst>
    <dgm:cxn modelId="{721CD667-1036-485E-8245-2C9C6FB49A30}" srcId="{BAE53580-3DB5-4F5C-8E72-6E35330DD481}" destId="{6CFE334B-05A1-4A54-BE53-D7B1CED27468}" srcOrd="0" destOrd="0" parTransId="{D95E6A52-49A3-46E8-A2BC-4FF8982BCE7D}" sibTransId="{FE6A78E8-B910-478C-AEFA-F3FE9C11F02F}"/>
    <dgm:cxn modelId="{28CA1A7B-AEF3-4B2D-BF99-161959D39793}" type="presOf" srcId="{6CFE334B-05A1-4A54-BE53-D7B1CED27468}" destId="{68C9A557-11DB-417A-88E3-71CF6E5B8821}" srcOrd="0" destOrd="0" presId="urn:microsoft.com/office/officeart/2005/8/layout/pList2"/>
    <dgm:cxn modelId="{3F189DB8-8618-499D-BA1B-A7A1EDE02726}" type="presOf" srcId="{BAE53580-3DB5-4F5C-8E72-6E35330DD481}" destId="{614B2025-BE61-4298-8A20-2A3906AC3E41}" srcOrd="0" destOrd="0" presId="urn:microsoft.com/office/officeart/2005/8/layout/pList2"/>
    <dgm:cxn modelId="{5F8BF48B-8539-47D3-A018-3EEA695ADEA9}" type="presParOf" srcId="{614B2025-BE61-4298-8A20-2A3906AC3E41}" destId="{2CADAF4F-8AA4-4752-8E92-549C9A80B51B}" srcOrd="0" destOrd="0" presId="urn:microsoft.com/office/officeart/2005/8/layout/pList2"/>
    <dgm:cxn modelId="{2B9D4053-286F-453D-94A3-0DFCD12A864C}" type="presParOf" srcId="{614B2025-BE61-4298-8A20-2A3906AC3E41}" destId="{7260E321-8D99-4B69-9837-299B16185FE9}" srcOrd="1" destOrd="0" presId="urn:microsoft.com/office/officeart/2005/8/layout/pList2"/>
    <dgm:cxn modelId="{9013A1B7-10C0-44EE-9071-FFBECB6EA1C3}" type="presParOf" srcId="{7260E321-8D99-4B69-9837-299B16185FE9}" destId="{F2F62BD2-6D0B-4F81-A0B3-4C5D71C26B45}" srcOrd="0" destOrd="0" presId="urn:microsoft.com/office/officeart/2005/8/layout/pList2"/>
    <dgm:cxn modelId="{E269B399-5AFB-44E3-97AD-EB08E033B8F0}" type="presParOf" srcId="{F2F62BD2-6D0B-4F81-A0B3-4C5D71C26B45}" destId="{68C9A557-11DB-417A-88E3-71CF6E5B8821}" srcOrd="0" destOrd="0" presId="urn:microsoft.com/office/officeart/2005/8/layout/pList2"/>
    <dgm:cxn modelId="{20607C6F-477E-48D3-AA13-802E7EAB44F4}" type="presParOf" srcId="{F2F62BD2-6D0B-4F81-A0B3-4C5D71C26B45}" destId="{F941B8A5-6D7B-4C40-957C-C468BE87D2BC}" srcOrd="1" destOrd="0" presId="urn:microsoft.com/office/officeart/2005/8/layout/pList2"/>
    <dgm:cxn modelId="{AAB8EC44-656E-4B6B-B394-33D0203CCE64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/>
      <dgm:spPr>
        <a:xfrm rot="10800000">
          <a:off x="4515151" y="1525338"/>
          <a:ext cx="5778007" cy="3348497"/>
        </a:xfr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 dirty="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  <dgm:pt modelId="{7260E321-8D99-4B69-9837-299B16185FE9}" type="pres">
      <dgm:prSet presAssocID="{BAE53580-3DB5-4F5C-8E72-6E35330DD481}" presName="linComp" presStyleCnt="0"/>
      <dgm:spPr/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0" presStyleCnt="1" custScaleX="2000000" custScaleY="130311" custLinFactNeighborX="-2248" custLinFactNeighborY="-11101">
        <dgm:presLayoutVars>
          <dgm:bulletEnabled val="1"/>
        </dgm:presLayoutVars>
      </dgm:prSet>
      <dgm:spPr>
        <a:prstGeom prst="round2SameRect">
          <a:avLst>
            <a:gd name="adj1" fmla="val 10500"/>
            <a:gd name="adj2" fmla="val 0"/>
          </a:avLst>
        </a:prstGeom>
      </dgm:spPr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0" presStyleCnt="1"/>
      <dgm:spPr/>
    </dgm:pt>
    <dgm:pt modelId="{E6AA5BB6-38E5-4773-9E30-EF7BEE7B8D1C}" type="pres">
      <dgm:prSet presAssocID="{6CFE334B-05A1-4A54-BE53-D7B1CED27468}" presName="imagNode" presStyleLbl="fgImgPlace1" presStyleIdx="0" presStyleCnt="1" custScaleY="21754" custLinFactNeighborX="166" custLinFactNeighborY="-38017"/>
      <dgm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CN" altLang="en-US"/>
        </a:p>
      </dgm:t>
    </dgm:pt>
  </dgm:ptLst>
  <dgm:cxnLst>
    <dgm:cxn modelId="{F0D4A752-6582-4DDF-A34C-F454E67657ED}" type="presOf" srcId="{6CFE334B-05A1-4A54-BE53-D7B1CED27468}" destId="{68C9A557-11DB-417A-88E3-71CF6E5B8821}" srcOrd="0" destOrd="0" presId="urn:microsoft.com/office/officeart/2005/8/layout/pList2"/>
    <dgm:cxn modelId="{8800DFF1-5E5F-4E12-A9EC-76287E2995F3}" type="presOf" srcId="{BAE53580-3DB5-4F5C-8E72-6E35330DD481}" destId="{614B2025-BE61-4298-8A20-2A3906AC3E41}" srcOrd="0" destOrd="0" presId="urn:microsoft.com/office/officeart/2005/8/layout/pList2"/>
    <dgm:cxn modelId="{721CD667-1036-485E-8245-2C9C6FB49A30}" srcId="{BAE53580-3DB5-4F5C-8E72-6E35330DD481}" destId="{6CFE334B-05A1-4A54-BE53-D7B1CED27468}" srcOrd="0" destOrd="0" parTransId="{D95E6A52-49A3-46E8-A2BC-4FF8982BCE7D}" sibTransId="{FE6A78E8-B910-478C-AEFA-F3FE9C11F02F}"/>
    <dgm:cxn modelId="{4079A41B-4D8D-4DC9-A994-B6F0932602B4}" type="presParOf" srcId="{614B2025-BE61-4298-8A20-2A3906AC3E41}" destId="{2CADAF4F-8AA4-4752-8E92-549C9A80B51B}" srcOrd="0" destOrd="0" presId="urn:microsoft.com/office/officeart/2005/8/layout/pList2"/>
    <dgm:cxn modelId="{08E9D545-D7F9-4C82-8AE8-438BE97592F0}" type="presParOf" srcId="{614B2025-BE61-4298-8A20-2A3906AC3E41}" destId="{7260E321-8D99-4B69-9837-299B16185FE9}" srcOrd="1" destOrd="0" presId="urn:microsoft.com/office/officeart/2005/8/layout/pList2"/>
    <dgm:cxn modelId="{E1F36D0D-806B-4881-A4D5-FCD770F5B02F}" type="presParOf" srcId="{7260E321-8D99-4B69-9837-299B16185FE9}" destId="{F2F62BD2-6D0B-4F81-A0B3-4C5D71C26B45}" srcOrd="0" destOrd="0" presId="urn:microsoft.com/office/officeart/2005/8/layout/pList2"/>
    <dgm:cxn modelId="{4AFF7CB0-D293-48B1-AC36-C987EB531EEC}" type="presParOf" srcId="{F2F62BD2-6D0B-4F81-A0B3-4C5D71C26B45}" destId="{68C9A557-11DB-417A-88E3-71CF6E5B8821}" srcOrd="0" destOrd="0" presId="urn:microsoft.com/office/officeart/2005/8/layout/pList2"/>
    <dgm:cxn modelId="{8FCE21BE-EAEC-48BB-A7EE-144F71A46D8B}" type="presParOf" srcId="{F2F62BD2-6D0B-4F81-A0B3-4C5D71C26B45}" destId="{F941B8A5-6D7B-4C40-957C-C468BE87D2BC}" srcOrd="1" destOrd="0" presId="urn:microsoft.com/office/officeart/2005/8/layout/pList2"/>
    <dgm:cxn modelId="{B9D41F17-04E5-4D78-B0E4-C887C8E284C4}" type="presParOf" srcId="{F2F62BD2-6D0B-4F81-A0B3-4C5D71C26B45}" destId="{E6AA5BB6-38E5-4773-9E30-EF7BEE7B8D1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C3D810B-9132-4792-AFB5-9489E84719EA}">
      <dgm:prSet phldrT="[文本]" phldr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 dirty="0"/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CFE334B-05A1-4A54-BE53-D7B1CED27468}">
      <dgm:prSet phldrT="[文本]" phldr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/>
        </a:p>
      </dgm:t>
    </dgm:pt>
    <dgm:pt modelId="{D95E6A52-49A3-46E8-A2BC-4FF8982BCE7D}" type="par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FE6A78E8-B910-478C-AEFA-F3FE9C11F02F}" type="sibTrans" cxnId="{721CD667-1036-485E-8245-2C9C6FB49A30}">
      <dgm:prSet/>
      <dgm:spPr/>
      <dgm:t>
        <a:bodyPr/>
        <a:lstStyle/>
        <a:p>
          <a:endParaRPr lang="zh-CN" altLang="en-US"/>
        </a:p>
      </dgm:t>
    </dgm:pt>
    <dgm:pt modelId="{477D06C1-AD1E-423A-8C27-E30DD0839424}">
      <dgm:prSet phldrT="[文本]" phldr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/>
        </a:p>
      </dgm:t>
    </dgm:pt>
    <dgm:pt modelId="{E2212F9E-604B-4C87-855D-6CD2FBFD4752}" type="parTrans" cxnId="{69EEEB0C-08BE-4929-B3F7-DFCE25E89776}">
      <dgm:prSet/>
      <dgm:spPr/>
      <dgm:t>
        <a:bodyPr/>
        <a:lstStyle/>
        <a:p>
          <a:endParaRPr lang="zh-CN" altLang="en-US"/>
        </a:p>
      </dgm:t>
    </dgm:pt>
    <dgm:pt modelId="{06C2C21E-DA5D-4703-ACDE-F980B2F959F2}" type="sibTrans" cxnId="{69EEEB0C-08BE-4929-B3F7-DFCE25E89776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/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3" custScaleY="125741" custLinFactNeighborX="166" custLinFactNeighborY="-643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3"/>
      <dgm:spPr/>
    </dgm:pt>
    <dgm:pt modelId="{002D778F-CA2F-42FA-A6D5-3299681B61D4}" type="pres">
      <dgm:prSet presAssocID="{2C3D810B-9132-4792-AFB5-9489E84719EA}" presName="imagNode" presStyleLbl="fgImgPlace1" presStyleIdx="0" presStyleCnt="3" custScaleY="64451" custLinFactNeighborX="166" custLinFactNeighborY="-26187"/>
      <dgm:spPr/>
    </dgm:pt>
    <dgm:pt modelId="{051AA4DB-5CDE-4E7C-AE20-894A4541919B}" type="pres">
      <dgm:prSet presAssocID="{4B2CD794-EE19-4233-B24C-7644B369DF24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2F62BD2-6D0B-4F81-A0B3-4C5D71C26B45}" type="pres">
      <dgm:prSet presAssocID="{6CFE334B-05A1-4A54-BE53-D7B1CED27468}" presName="compNode" presStyleCnt="0"/>
      <dgm:spPr/>
    </dgm:pt>
    <dgm:pt modelId="{68C9A557-11DB-417A-88E3-71CF6E5B8821}" type="pres">
      <dgm:prSet presAssocID="{6CFE334B-05A1-4A54-BE53-D7B1CED27468}" presName="node" presStyleLbl="node1" presStyleIdx="1" presStyleCnt="3" custScaleY="128182" custLinFactNeighborX="836" custLinFactNeighborY="-653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41B8A5-6D7B-4C40-957C-C468BE87D2BC}" type="pres">
      <dgm:prSet presAssocID="{6CFE334B-05A1-4A54-BE53-D7B1CED27468}" presName="invisiNode" presStyleLbl="node1" presStyleIdx="1" presStyleCnt="3"/>
      <dgm:spPr/>
    </dgm:pt>
    <dgm:pt modelId="{E6AA5BB6-38E5-4773-9E30-EF7BEE7B8D1C}" type="pres">
      <dgm:prSet presAssocID="{6CFE334B-05A1-4A54-BE53-D7B1CED27468}" presName="imagNode" presStyleLbl="fgImgPlace1" presStyleIdx="1" presStyleCnt="3" custScaleX="108600" custScaleY="67275" custLinFactNeighborX="166" custLinFactNeighborY="-38017"/>
      <dgm:spPr/>
    </dgm:pt>
    <dgm:pt modelId="{B58027A4-61C5-4942-A42D-BD1983F436A9}" type="pres">
      <dgm:prSet presAssocID="{FE6A78E8-B910-478C-AEFA-F3FE9C11F02F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E9ADC64D-C9E9-433E-87CC-FF17DC7EAC4E}" type="pres">
      <dgm:prSet presAssocID="{477D06C1-AD1E-423A-8C27-E30DD0839424}" presName="compNode" presStyleCnt="0"/>
      <dgm:spPr/>
    </dgm:pt>
    <dgm:pt modelId="{60BC2978-4DB4-4042-8798-E0C999082720}" type="pres">
      <dgm:prSet presAssocID="{477D06C1-AD1E-423A-8C27-E30DD0839424}" presName="node" presStyleLbl="node1" presStyleIdx="2" presStyleCnt="3" custScaleY="127974" custLinFactNeighborX="1362" custLinFactNeighborY="-736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926F7E6-8459-44AA-ACA5-E94D0B6CB869}" type="pres">
      <dgm:prSet presAssocID="{477D06C1-AD1E-423A-8C27-E30DD0839424}" presName="invisiNode" presStyleLbl="node1" presStyleIdx="2" presStyleCnt="3"/>
      <dgm:spPr/>
    </dgm:pt>
    <dgm:pt modelId="{E17E10B3-A662-492D-BD50-3FEE25ADE201}" type="pres">
      <dgm:prSet presAssocID="{477D06C1-AD1E-423A-8C27-E30DD0839424}" presName="imagNode" presStyleLbl="fgImgPlace1" presStyleIdx="2" presStyleCnt="3" custScaleX="113047" custScaleY="64546" custLinFactNeighborX="166" custLinFactNeighborY="-38017"/>
      <dgm:spPr/>
    </dgm:pt>
  </dgm:ptLst>
  <dgm:cxnLst>
    <dgm:cxn modelId="{7B11A3A8-7374-48A5-A6A8-857D5F776D98}" type="presOf" srcId="{6CFE334B-05A1-4A54-BE53-D7B1CED27468}" destId="{68C9A557-11DB-417A-88E3-71CF6E5B8821}" srcOrd="0" destOrd="0" presId="urn:microsoft.com/office/officeart/2005/8/layout/pList2"/>
    <dgm:cxn modelId="{73260C99-2B54-4EE8-ADE5-6C33DFDEAF08}" type="presOf" srcId="{BAE53580-3DB5-4F5C-8E72-6E35330DD481}" destId="{614B2025-BE61-4298-8A20-2A3906AC3E41}" srcOrd="0" destOrd="0" presId="urn:microsoft.com/office/officeart/2005/8/layout/pList2"/>
    <dgm:cxn modelId="{4445EF79-A109-40EA-83EB-C6ACD92AED42}" type="presOf" srcId="{477D06C1-AD1E-423A-8C27-E30DD0839424}" destId="{60BC2978-4DB4-4042-8798-E0C999082720}" srcOrd="0" destOrd="0" presId="urn:microsoft.com/office/officeart/2005/8/layout/pList2"/>
    <dgm:cxn modelId="{B6A4292E-C45C-4580-8AD1-FE65273BE871}" type="presOf" srcId="{2C3D810B-9132-4792-AFB5-9489E84719EA}" destId="{5C6FAD04-8F66-4BC0-82CD-114A954FEF07}" srcOrd="0" destOrd="0" presId="urn:microsoft.com/office/officeart/2005/8/layout/pList2"/>
    <dgm:cxn modelId="{E58CB4A0-BCBA-431F-9732-52502F884F9C}" type="presOf" srcId="{4B2CD794-EE19-4233-B24C-7644B369DF24}" destId="{051AA4DB-5CDE-4E7C-AE20-894A4541919B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721CD667-1036-485E-8245-2C9C6FB49A30}" srcId="{BAE53580-3DB5-4F5C-8E72-6E35330DD481}" destId="{6CFE334B-05A1-4A54-BE53-D7B1CED27468}" srcOrd="1" destOrd="0" parTransId="{D95E6A52-49A3-46E8-A2BC-4FF8982BCE7D}" sibTransId="{FE6A78E8-B910-478C-AEFA-F3FE9C11F02F}"/>
    <dgm:cxn modelId="{63F5849D-EECE-4D7E-9D9B-448B419BA980}" type="presOf" srcId="{FE6A78E8-B910-478C-AEFA-F3FE9C11F02F}" destId="{B58027A4-61C5-4942-A42D-BD1983F436A9}" srcOrd="0" destOrd="0" presId="urn:microsoft.com/office/officeart/2005/8/layout/pList2"/>
    <dgm:cxn modelId="{69EEEB0C-08BE-4929-B3F7-DFCE25E89776}" srcId="{BAE53580-3DB5-4F5C-8E72-6E35330DD481}" destId="{477D06C1-AD1E-423A-8C27-E30DD0839424}" srcOrd="2" destOrd="0" parTransId="{E2212F9E-604B-4C87-855D-6CD2FBFD4752}" sibTransId="{06C2C21E-DA5D-4703-ACDE-F980B2F959F2}"/>
    <dgm:cxn modelId="{6BF9C128-B67F-49D4-A967-F375C6F9FB3D}" type="presParOf" srcId="{614B2025-BE61-4298-8A20-2A3906AC3E41}" destId="{2CADAF4F-8AA4-4752-8E92-549C9A80B51B}" srcOrd="0" destOrd="0" presId="urn:microsoft.com/office/officeart/2005/8/layout/pList2"/>
    <dgm:cxn modelId="{9B293A7B-7164-4E8E-BE45-605318083490}" type="presParOf" srcId="{614B2025-BE61-4298-8A20-2A3906AC3E41}" destId="{7260E321-8D99-4B69-9837-299B16185FE9}" srcOrd="1" destOrd="0" presId="urn:microsoft.com/office/officeart/2005/8/layout/pList2"/>
    <dgm:cxn modelId="{F4FB571B-AF32-4CE8-8E89-485A393AA2A1}" type="presParOf" srcId="{7260E321-8D99-4B69-9837-299B16185FE9}" destId="{6FCB8C44-4E20-403F-99BA-E1A213C54E6E}" srcOrd="0" destOrd="0" presId="urn:microsoft.com/office/officeart/2005/8/layout/pList2"/>
    <dgm:cxn modelId="{7C0D1AA7-8C68-4B1D-B352-B3215FAE3953}" type="presParOf" srcId="{6FCB8C44-4E20-403F-99BA-E1A213C54E6E}" destId="{5C6FAD04-8F66-4BC0-82CD-114A954FEF07}" srcOrd="0" destOrd="0" presId="urn:microsoft.com/office/officeart/2005/8/layout/pList2"/>
    <dgm:cxn modelId="{CA8E660B-D460-41DC-8A17-95E8BD3282D1}" type="presParOf" srcId="{6FCB8C44-4E20-403F-99BA-E1A213C54E6E}" destId="{0C618170-9CDC-4FA6-AAEB-E32CEBEBA078}" srcOrd="1" destOrd="0" presId="urn:microsoft.com/office/officeart/2005/8/layout/pList2"/>
    <dgm:cxn modelId="{25DDF82C-427E-4736-A577-FCFDB60457F1}" type="presParOf" srcId="{6FCB8C44-4E20-403F-99BA-E1A213C54E6E}" destId="{002D778F-CA2F-42FA-A6D5-3299681B61D4}" srcOrd="2" destOrd="0" presId="urn:microsoft.com/office/officeart/2005/8/layout/pList2"/>
    <dgm:cxn modelId="{1C1347F1-8A0F-4265-AE70-A125D6731815}" type="presParOf" srcId="{7260E321-8D99-4B69-9837-299B16185FE9}" destId="{051AA4DB-5CDE-4E7C-AE20-894A4541919B}" srcOrd="1" destOrd="0" presId="urn:microsoft.com/office/officeart/2005/8/layout/pList2"/>
    <dgm:cxn modelId="{7EEBB453-C18D-4C92-9B63-109F02E15F36}" type="presParOf" srcId="{7260E321-8D99-4B69-9837-299B16185FE9}" destId="{F2F62BD2-6D0B-4F81-A0B3-4C5D71C26B45}" srcOrd="2" destOrd="0" presId="urn:microsoft.com/office/officeart/2005/8/layout/pList2"/>
    <dgm:cxn modelId="{B2DF3D27-6850-492D-BCEB-787EB71DCB0B}" type="presParOf" srcId="{F2F62BD2-6D0B-4F81-A0B3-4C5D71C26B45}" destId="{68C9A557-11DB-417A-88E3-71CF6E5B8821}" srcOrd="0" destOrd="0" presId="urn:microsoft.com/office/officeart/2005/8/layout/pList2"/>
    <dgm:cxn modelId="{22E48826-DCFD-4BAA-8F7C-FFE365145EAE}" type="presParOf" srcId="{F2F62BD2-6D0B-4F81-A0B3-4C5D71C26B45}" destId="{F941B8A5-6D7B-4C40-957C-C468BE87D2BC}" srcOrd="1" destOrd="0" presId="urn:microsoft.com/office/officeart/2005/8/layout/pList2"/>
    <dgm:cxn modelId="{B5CC01E1-778E-4656-B04F-4F5F302D06F6}" type="presParOf" srcId="{F2F62BD2-6D0B-4F81-A0B3-4C5D71C26B45}" destId="{E6AA5BB6-38E5-4773-9E30-EF7BEE7B8D1C}" srcOrd="2" destOrd="0" presId="urn:microsoft.com/office/officeart/2005/8/layout/pList2"/>
    <dgm:cxn modelId="{5D63B5F6-AFD8-4377-9F9B-465E1A2AC8B4}" type="presParOf" srcId="{7260E321-8D99-4B69-9837-299B16185FE9}" destId="{B58027A4-61C5-4942-A42D-BD1983F436A9}" srcOrd="3" destOrd="0" presId="urn:microsoft.com/office/officeart/2005/8/layout/pList2"/>
    <dgm:cxn modelId="{505454F2-D17F-4C48-BC90-8E83168B3EF0}" type="presParOf" srcId="{7260E321-8D99-4B69-9837-299B16185FE9}" destId="{E9ADC64D-C9E9-433E-87CC-FF17DC7EAC4E}" srcOrd="4" destOrd="0" presId="urn:microsoft.com/office/officeart/2005/8/layout/pList2"/>
    <dgm:cxn modelId="{193AB4B4-9D71-4097-9370-0D91B0AF789E}" type="presParOf" srcId="{E9ADC64D-C9E9-433E-87CC-FF17DC7EAC4E}" destId="{60BC2978-4DB4-4042-8798-E0C999082720}" srcOrd="0" destOrd="0" presId="urn:microsoft.com/office/officeart/2005/8/layout/pList2"/>
    <dgm:cxn modelId="{BE694191-3432-4461-97A0-532B490E9626}" type="presParOf" srcId="{E9ADC64D-C9E9-433E-87CC-FF17DC7EAC4E}" destId="{3926F7E6-8459-44AA-ACA5-E94D0B6CB869}" srcOrd="1" destOrd="0" presId="urn:microsoft.com/office/officeart/2005/8/layout/pList2"/>
    <dgm:cxn modelId="{EA74E5D7-D4F3-464F-BBF8-5FEF6B7A6577}" type="presParOf" srcId="{E9ADC64D-C9E9-433E-87CC-FF17DC7EAC4E}" destId="{E17E10B3-A662-492D-BD50-3FEE25ADE201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2C3D810B-9132-4792-AFB5-9489E84719EA}">
      <dgm:prSet phldrT="[文本]" phldr="1" custT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 sz="3600" dirty="0"/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1" custScaleY="128580" custLinFactNeighborX="90" custLinFactNeighborY="-924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1"/>
      <dgm:spPr/>
    </dgm:pt>
    <dgm:pt modelId="{002D778F-CA2F-42FA-A6D5-3299681B61D4}" type="pres">
      <dgm:prSet presAssocID="{2C3D810B-9132-4792-AFB5-9489E84719EA}" presName="imagNode" presStyleLbl="fgImgPlace1" presStyleIdx="0" presStyleCnt="1" custScaleY="68694" custLinFactNeighborX="166" custLinFactNeighborY="-26187"/>
      <dgm:spPr/>
    </dgm:pt>
  </dgm:ptLst>
  <dgm:cxnLst>
    <dgm:cxn modelId="{306E1878-00F6-4B8F-98E3-12C6047C8519}" type="presOf" srcId="{2C3D810B-9132-4792-AFB5-9489E84719EA}" destId="{5C6FAD04-8F66-4BC0-82CD-114A954FEF07}" srcOrd="0" destOrd="0" presId="urn:microsoft.com/office/officeart/2005/8/layout/pList2"/>
    <dgm:cxn modelId="{F0C3EFB3-38A8-46E9-A5A3-B589C77FFDB7}" type="presOf" srcId="{BAE53580-3DB5-4F5C-8E72-6E35330DD481}" destId="{614B2025-BE61-4298-8A20-2A3906AC3E41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78982BBD-9080-4972-BE2E-F16DBBAF22E4}" type="presParOf" srcId="{614B2025-BE61-4298-8A20-2A3906AC3E41}" destId="{2CADAF4F-8AA4-4752-8E92-549C9A80B51B}" srcOrd="0" destOrd="0" presId="urn:microsoft.com/office/officeart/2005/8/layout/pList2"/>
    <dgm:cxn modelId="{44109BBE-D74D-4FD7-9D3D-674E78813669}" type="presParOf" srcId="{614B2025-BE61-4298-8A20-2A3906AC3E41}" destId="{7260E321-8D99-4B69-9837-299B16185FE9}" srcOrd="1" destOrd="0" presId="urn:microsoft.com/office/officeart/2005/8/layout/pList2"/>
    <dgm:cxn modelId="{DECEA567-DB8F-479B-BA37-5E0178798BD0}" type="presParOf" srcId="{7260E321-8D99-4B69-9837-299B16185FE9}" destId="{6FCB8C44-4E20-403F-99BA-E1A213C54E6E}" srcOrd="0" destOrd="0" presId="urn:microsoft.com/office/officeart/2005/8/layout/pList2"/>
    <dgm:cxn modelId="{BF45717F-FB2C-436A-AF7D-C87436E8CA74}" type="presParOf" srcId="{6FCB8C44-4E20-403F-99BA-E1A213C54E6E}" destId="{5C6FAD04-8F66-4BC0-82CD-114A954FEF07}" srcOrd="0" destOrd="0" presId="urn:microsoft.com/office/officeart/2005/8/layout/pList2"/>
    <dgm:cxn modelId="{CC5A65F7-518C-4E74-8B53-2580A15B573F}" type="presParOf" srcId="{6FCB8C44-4E20-403F-99BA-E1A213C54E6E}" destId="{0C618170-9CDC-4FA6-AAEB-E32CEBEBA078}" srcOrd="1" destOrd="0" presId="urn:microsoft.com/office/officeart/2005/8/layout/pList2"/>
    <dgm:cxn modelId="{72BED03A-2116-465A-B21C-4D4F44DE4B7D}" type="presParOf" srcId="{6FCB8C44-4E20-403F-99BA-E1A213C54E6E}" destId="{002D778F-CA2F-42FA-A6D5-3299681B61D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2C3D810B-9132-4792-AFB5-9489E84719EA}">
      <dgm:prSet phldrT="[文本]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 dirty="0"/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1" custScaleY="128580" custLinFactNeighborX="274" custLinFactNeighborY="-1392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1"/>
      <dgm:spPr/>
    </dgm:pt>
    <dgm:pt modelId="{002D778F-CA2F-42FA-A6D5-3299681B61D4}" type="pres">
      <dgm:prSet presAssocID="{2C3D810B-9132-4792-AFB5-9489E84719EA}" presName="imagNode" presStyleLbl="fgImgPlace1" presStyleIdx="0" presStyleCnt="1" custScaleY="68694" custLinFactNeighborX="166" custLinFactNeighborY="-26187"/>
      <dgm:spPr/>
    </dgm:pt>
  </dgm:ptLst>
  <dgm:cxnLst>
    <dgm:cxn modelId="{09DBA061-7D06-4405-B15C-22B4D150E0FB}" type="presOf" srcId="{2C3D810B-9132-4792-AFB5-9489E84719EA}" destId="{5C6FAD04-8F66-4BC0-82CD-114A954FEF07}" srcOrd="0" destOrd="0" presId="urn:microsoft.com/office/officeart/2005/8/layout/pList2"/>
    <dgm:cxn modelId="{7BEF00D6-57F9-4024-96ED-25DA35E62FEA}" type="presOf" srcId="{BAE53580-3DB5-4F5C-8E72-6E35330DD481}" destId="{614B2025-BE61-4298-8A20-2A3906AC3E41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621F4359-CF1A-4F39-AD97-66375583F825}" type="presParOf" srcId="{614B2025-BE61-4298-8A20-2A3906AC3E41}" destId="{2CADAF4F-8AA4-4752-8E92-549C9A80B51B}" srcOrd="0" destOrd="0" presId="urn:microsoft.com/office/officeart/2005/8/layout/pList2"/>
    <dgm:cxn modelId="{9C72F7D4-73E5-4E27-AB6C-2E88AEE0E53E}" type="presParOf" srcId="{614B2025-BE61-4298-8A20-2A3906AC3E41}" destId="{7260E321-8D99-4B69-9837-299B16185FE9}" srcOrd="1" destOrd="0" presId="urn:microsoft.com/office/officeart/2005/8/layout/pList2"/>
    <dgm:cxn modelId="{5A2164CD-847F-447E-97AD-A69ADB8DC202}" type="presParOf" srcId="{7260E321-8D99-4B69-9837-299B16185FE9}" destId="{6FCB8C44-4E20-403F-99BA-E1A213C54E6E}" srcOrd="0" destOrd="0" presId="urn:microsoft.com/office/officeart/2005/8/layout/pList2"/>
    <dgm:cxn modelId="{DC3F91DD-EA16-4B90-8149-690C6F3FF057}" type="presParOf" srcId="{6FCB8C44-4E20-403F-99BA-E1A213C54E6E}" destId="{5C6FAD04-8F66-4BC0-82CD-114A954FEF07}" srcOrd="0" destOrd="0" presId="urn:microsoft.com/office/officeart/2005/8/layout/pList2"/>
    <dgm:cxn modelId="{9916535F-1876-42D3-A46B-04A6FD92BCF7}" type="presParOf" srcId="{6FCB8C44-4E20-403F-99BA-E1A213C54E6E}" destId="{0C618170-9CDC-4FA6-AAEB-E32CEBEBA078}" srcOrd="1" destOrd="0" presId="urn:microsoft.com/office/officeart/2005/8/layout/pList2"/>
    <dgm:cxn modelId="{5F38B9A2-06F7-4B23-B860-E002A28D6D6B}" type="presParOf" srcId="{6FCB8C44-4E20-403F-99BA-E1A213C54E6E}" destId="{002D778F-CA2F-42FA-A6D5-3299681B61D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2C3D810B-9132-4792-AFB5-9489E84719EA}">
      <dgm:prSet phldrT="[文本]" phldr="1"/>
      <dgm:spPr>
        <a:solidFill>
          <a:srgbClr val="FCB02B">
            <a:alpha val="74902"/>
          </a:srgbClr>
        </a:solidFill>
      </dgm:spPr>
      <dgm:t>
        <a:bodyPr/>
        <a:lstStyle/>
        <a:p>
          <a:endParaRPr lang="zh-CN" altLang="en-US" dirty="0"/>
        </a:p>
      </dgm:t>
    </dgm:pt>
    <dgm:pt modelId="{2E6F9B5D-B189-4C99-A39D-6B69924DE271}" type="par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4B2CD794-EE19-4233-B24C-7644B369DF24}" type="sibTrans" cxnId="{25CAF082-6AD9-4228-A798-157A069E93BD}">
      <dgm:prSet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</dgm:pt>
    <dgm:pt modelId="{2CADAF4F-8AA4-4752-8E92-549C9A80B51B}" type="pres">
      <dgm:prSet presAssocID="{BAE53580-3DB5-4F5C-8E72-6E35330DD481}" presName="bkgdShp" presStyleLbl="alignAccFollowNode1" presStyleIdx="0" presStyleCnt="1" custScaleY="36062" custLinFactNeighborX="129" custLinFactNeighborY="10825"/>
      <dgm:spPr>
        <a:solidFill>
          <a:schemeClr val="accent1">
            <a:lumMod val="40000"/>
            <a:lumOff val="60000"/>
            <a:alpha val="90000"/>
          </a:schemeClr>
        </a:solidFill>
      </dgm:spPr>
    </dgm:pt>
    <dgm:pt modelId="{7260E321-8D99-4B69-9837-299B16185FE9}" type="pres">
      <dgm:prSet presAssocID="{BAE53580-3DB5-4F5C-8E72-6E35330DD481}" presName="linComp" presStyleCnt="0"/>
      <dgm:spPr/>
    </dgm:pt>
    <dgm:pt modelId="{6FCB8C44-4E20-403F-99BA-E1A213C54E6E}" type="pres">
      <dgm:prSet presAssocID="{2C3D810B-9132-4792-AFB5-9489E84719EA}" presName="compNode" presStyleCnt="0"/>
      <dgm:spPr/>
    </dgm:pt>
    <dgm:pt modelId="{5C6FAD04-8F66-4BC0-82CD-114A954FEF07}" type="pres">
      <dgm:prSet presAssocID="{2C3D810B-9132-4792-AFB5-9489E84719EA}" presName="node" presStyleLbl="node1" presStyleIdx="0" presStyleCnt="1" custScaleY="128580" custLinFactNeighborX="60" custLinFactNeighborY="-1440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C618170-9CDC-4FA6-AAEB-E32CEBEBA078}" type="pres">
      <dgm:prSet presAssocID="{2C3D810B-9132-4792-AFB5-9489E84719EA}" presName="invisiNode" presStyleLbl="node1" presStyleIdx="0" presStyleCnt="1"/>
      <dgm:spPr/>
    </dgm:pt>
    <dgm:pt modelId="{002D778F-CA2F-42FA-A6D5-3299681B61D4}" type="pres">
      <dgm:prSet presAssocID="{2C3D810B-9132-4792-AFB5-9489E84719EA}" presName="imagNode" presStyleLbl="fgImgPlace1" presStyleIdx="0" presStyleCnt="1" custScaleY="68694" custLinFactNeighborX="166" custLinFactNeighborY="-26187"/>
      <dgm:spPr/>
    </dgm:pt>
  </dgm:ptLst>
  <dgm:cxnLst>
    <dgm:cxn modelId="{8C717785-A4FA-4236-B6AD-11B5ABC3BDDE}" type="presOf" srcId="{2C3D810B-9132-4792-AFB5-9489E84719EA}" destId="{5C6FAD04-8F66-4BC0-82CD-114A954FEF07}" srcOrd="0" destOrd="0" presId="urn:microsoft.com/office/officeart/2005/8/layout/pList2"/>
    <dgm:cxn modelId="{25CAF082-6AD9-4228-A798-157A069E93BD}" srcId="{BAE53580-3DB5-4F5C-8E72-6E35330DD481}" destId="{2C3D810B-9132-4792-AFB5-9489E84719EA}" srcOrd="0" destOrd="0" parTransId="{2E6F9B5D-B189-4C99-A39D-6B69924DE271}" sibTransId="{4B2CD794-EE19-4233-B24C-7644B369DF24}"/>
    <dgm:cxn modelId="{00C968FC-E464-464F-AC35-0CFFFC9289EB}" type="presOf" srcId="{BAE53580-3DB5-4F5C-8E72-6E35330DD481}" destId="{614B2025-BE61-4298-8A20-2A3906AC3E41}" srcOrd="0" destOrd="0" presId="urn:microsoft.com/office/officeart/2005/8/layout/pList2"/>
    <dgm:cxn modelId="{47A0F9B0-5FAF-4EFE-979D-2FD6DC846626}" type="presParOf" srcId="{614B2025-BE61-4298-8A20-2A3906AC3E41}" destId="{2CADAF4F-8AA4-4752-8E92-549C9A80B51B}" srcOrd="0" destOrd="0" presId="urn:microsoft.com/office/officeart/2005/8/layout/pList2"/>
    <dgm:cxn modelId="{A6CC2D45-0EF4-44CE-92FC-66E1B28C3CD1}" type="presParOf" srcId="{614B2025-BE61-4298-8A20-2A3906AC3E41}" destId="{7260E321-8D99-4B69-9837-299B16185FE9}" srcOrd="1" destOrd="0" presId="urn:microsoft.com/office/officeart/2005/8/layout/pList2"/>
    <dgm:cxn modelId="{EDC06FE1-87EE-43B0-BE54-6780A01B3A23}" type="presParOf" srcId="{7260E321-8D99-4B69-9837-299B16185FE9}" destId="{6FCB8C44-4E20-403F-99BA-E1A213C54E6E}" srcOrd="0" destOrd="0" presId="urn:microsoft.com/office/officeart/2005/8/layout/pList2"/>
    <dgm:cxn modelId="{36A9A4C7-1A61-4F6B-9C46-F2280607F6E3}" type="presParOf" srcId="{6FCB8C44-4E20-403F-99BA-E1A213C54E6E}" destId="{5C6FAD04-8F66-4BC0-82CD-114A954FEF07}" srcOrd="0" destOrd="0" presId="urn:microsoft.com/office/officeart/2005/8/layout/pList2"/>
    <dgm:cxn modelId="{4785C8FB-A4D2-4F08-AA81-B04112B66C6F}" type="presParOf" srcId="{6FCB8C44-4E20-403F-99BA-E1A213C54E6E}" destId="{0C618170-9CDC-4FA6-AAEB-E32CEBEBA078}" srcOrd="1" destOrd="0" presId="urn:microsoft.com/office/officeart/2005/8/layout/pList2"/>
    <dgm:cxn modelId="{22B274CE-8F0F-486B-9751-CF58BED54472}" type="presParOf" srcId="{6FCB8C44-4E20-403F-99BA-E1A213C54E6E}" destId="{002D778F-CA2F-42FA-A6D5-3299681B61D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E53580-3DB5-4F5C-8E72-6E35330DD48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14B2025-BE61-4298-8A20-2A3906AC3E41}" type="pres">
      <dgm:prSet presAssocID="{BAE53580-3DB5-4F5C-8E72-6E35330DD48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A22354E-2DF0-4444-9C8D-29A919077CC7}" type="presOf" srcId="{BAE53580-3DB5-4F5C-8E72-6E35330DD481}" destId="{614B2025-BE61-4298-8A20-2A3906AC3E41}" srcOrd="0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41265" y="972004"/>
          <a:ext cx="10574964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A5BB6-38E5-4773-9E30-EF7BEE7B8D1C}">
      <dsp:nvSpPr>
        <dsp:cNvPr id="0" name=""/>
        <dsp:cNvSpPr/>
      </dsp:nvSpPr>
      <dsp:spPr>
        <a:xfrm>
          <a:off x="5188987" y="98584"/>
          <a:ext cx="511605" cy="367048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266334" y="1580863"/>
          <a:ext cx="10232110" cy="3719528"/>
        </a:xfrm>
        <a:prstGeom prst="round2SameRect">
          <a:avLst>
            <a:gd name="adj1" fmla="val 10500"/>
            <a:gd name="adj2" fmla="val 0"/>
          </a:avLst>
        </a:prstGeo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380722" y="1580863"/>
        <a:ext cx="10003334" cy="360514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1025049"/>
          <a:ext cx="11335407" cy="86379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62935" y="0"/>
          <a:ext cx="10644877" cy="110111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447881" y="1382727"/>
          <a:ext cx="10644877" cy="4233959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/>
        </a:p>
      </dsp:txBody>
      <dsp:txXfrm rot="10800000">
        <a:off x="578090" y="1382727"/>
        <a:ext cx="10384459" cy="410375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1009824"/>
          <a:ext cx="10590662" cy="850967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939274" y="230759"/>
          <a:ext cx="3402663" cy="626119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56653" y="1475527"/>
          <a:ext cx="4633509" cy="3615675"/>
        </a:xfrm>
        <a:prstGeom prst="round2SameRect">
          <a:avLst>
            <a:gd name="adj1" fmla="val 10500"/>
            <a:gd name="adj2" fmla="val 0"/>
          </a:avLst>
        </a:prstGeom>
        <a:solidFill>
          <a:srgbClr val="74B5E0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467847" y="1475527"/>
        <a:ext cx="4411121" cy="3504481"/>
      </dsp:txXfrm>
    </dsp:sp>
    <dsp:sp modelId="{E6AA5BB6-38E5-4773-9E30-EF7BEE7B8D1C}">
      <dsp:nvSpPr>
        <dsp:cNvPr id="0" name=""/>
        <dsp:cNvSpPr/>
      </dsp:nvSpPr>
      <dsp:spPr>
        <a:xfrm>
          <a:off x="6086535" y="185238"/>
          <a:ext cx="3402663" cy="376446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5281805" y="1504101"/>
          <a:ext cx="4980479" cy="3478247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5388773" y="1504101"/>
        <a:ext cx="4766543" cy="337127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24608" y="5446"/>
          <a:ext cx="3796400" cy="1159052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443170" y="1602882"/>
          <a:ext cx="3632472" cy="3306484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544856" y="1602882"/>
        <a:ext cx="3429100" cy="3204798"/>
      </dsp:txXfrm>
    </dsp:sp>
    <dsp:sp modelId="{E6AA5BB6-38E5-4773-9E30-EF7BEE7B8D1C}">
      <dsp:nvSpPr>
        <dsp:cNvPr id="0" name=""/>
        <dsp:cNvSpPr/>
      </dsp:nvSpPr>
      <dsp:spPr>
        <a:xfrm>
          <a:off x="5491453" y="0"/>
          <a:ext cx="3796400" cy="1135110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4515151" y="1525338"/>
          <a:ext cx="5778007" cy="3348497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alpha val="74902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4618129" y="1525338"/>
        <a:ext cx="5572051" cy="32455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26802" y="0"/>
          <a:ext cx="4739424" cy="1159052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26802" y="1576961"/>
          <a:ext cx="4739424" cy="3535981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435546" y="1576961"/>
        <a:ext cx="4521936" cy="3427237"/>
      </dsp:txXfrm>
    </dsp:sp>
    <dsp:sp modelId="{E6AA5BB6-38E5-4773-9E30-EF7BEE7B8D1C}">
      <dsp:nvSpPr>
        <dsp:cNvPr id="0" name=""/>
        <dsp:cNvSpPr/>
      </dsp:nvSpPr>
      <dsp:spPr>
        <a:xfrm>
          <a:off x="5540169" y="0"/>
          <a:ext cx="4739424" cy="1135110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5571923" y="1522582"/>
          <a:ext cx="4739424" cy="3604624"/>
        </a:xfrm>
        <a:prstGeom prst="round2SameRect">
          <a:avLst>
            <a:gd name="adj1" fmla="val 10500"/>
            <a:gd name="adj2" fmla="val 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5682778" y="1522582"/>
        <a:ext cx="4517714" cy="349376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26802" y="0"/>
          <a:ext cx="4739424" cy="1159052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26802" y="1576961"/>
          <a:ext cx="4739424" cy="3535981"/>
        </a:xfrm>
        <a:prstGeom prst="round2SameRect">
          <a:avLst>
            <a:gd name="adj1" fmla="val 10500"/>
            <a:gd name="adj2" fmla="val 0"/>
          </a:avLst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435546" y="1576961"/>
        <a:ext cx="4521936" cy="3427237"/>
      </dsp:txXfrm>
    </dsp:sp>
    <dsp:sp modelId="{E6AA5BB6-38E5-4773-9E30-EF7BEE7B8D1C}">
      <dsp:nvSpPr>
        <dsp:cNvPr id="0" name=""/>
        <dsp:cNvSpPr/>
      </dsp:nvSpPr>
      <dsp:spPr>
        <a:xfrm>
          <a:off x="5540169" y="0"/>
          <a:ext cx="4739424" cy="1135110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5571923" y="1522582"/>
          <a:ext cx="4739424" cy="3604624"/>
        </a:xfrm>
        <a:prstGeom prst="round2SameRect">
          <a:avLst>
            <a:gd name="adj1" fmla="val 10500"/>
            <a:gd name="adj2" fmla="val 0"/>
          </a:avLst>
        </a:pr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+mn-ea"/>
            <a:cs typeface="+mn-cs"/>
          </a:endParaRPr>
        </a:p>
      </dsp:txBody>
      <dsp:txXfrm rot="10800000">
        <a:off x="5682778" y="1522582"/>
        <a:ext cx="4517714" cy="34937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A5BB6-38E5-4773-9E30-EF7BEE7B8D1C}">
      <dsp:nvSpPr>
        <dsp:cNvPr id="0" name=""/>
        <dsp:cNvSpPr/>
      </dsp:nvSpPr>
      <dsp:spPr>
        <a:xfrm>
          <a:off x="5047337" y="136301"/>
          <a:ext cx="497639" cy="367048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361329" y="1442247"/>
          <a:ext cx="9952791" cy="3568658"/>
        </a:xfrm>
        <a:prstGeom prst="round2SameRect">
          <a:avLst>
            <a:gd name="adj1" fmla="val 10500"/>
            <a:gd name="adj2" fmla="val 0"/>
          </a:avLst>
        </a:prstGeo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471078" y="1442247"/>
        <a:ext cx="9733293" cy="34589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751080"/>
          <a:ext cx="10590662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A5BB6-38E5-4773-9E30-EF7BEE7B8D1C}">
      <dsp:nvSpPr>
        <dsp:cNvPr id="0" name=""/>
        <dsp:cNvSpPr/>
      </dsp:nvSpPr>
      <dsp:spPr>
        <a:xfrm>
          <a:off x="5047337" y="75595"/>
          <a:ext cx="497639" cy="367048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321662" y="1178098"/>
          <a:ext cx="9952791" cy="3811484"/>
        </a:xfrm>
        <a:prstGeom prst="round2SameRect">
          <a:avLst>
            <a:gd name="adj1" fmla="val 10500"/>
            <a:gd name="adj2" fmla="val 0"/>
          </a:avLst>
        </a:prstGeo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438878" y="1178098"/>
        <a:ext cx="9718359" cy="369426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768193" cy="829722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A5BB6-38E5-4773-9E30-EF7BEE7B8D1C}">
      <dsp:nvSpPr>
        <dsp:cNvPr id="0" name=""/>
        <dsp:cNvSpPr/>
      </dsp:nvSpPr>
      <dsp:spPr>
        <a:xfrm>
          <a:off x="5131946" y="112342"/>
          <a:ext cx="505981" cy="367048"/>
        </a:xfrm>
        <a:prstGeom prst="roundRect">
          <a:avLst>
            <a:gd name="adj" fmla="val 10000"/>
          </a:avLst>
        </a:prstGeom>
        <a:solidFill>
          <a:srgbClr val="FCB02B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312906" y="1349363"/>
          <a:ext cx="10119631" cy="3664494"/>
        </a:xfrm>
        <a:prstGeom prst="round2SameRect">
          <a:avLst>
            <a:gd name="adj1" fmla="val 10500"/>
            <a:gd name="adj2" fmla="val 0"/>
          </a:avLst>
        </a:prstGeom>
        <a:solidFill>
          <a:srgbClr val="5B9BD5">
            <a:alpha val="74902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>
            <a:solidFill>
              <a:srgbClr val="FFFFFF"/>
            </a:solidFill>
            <a:latin typeface="字魂105号-简雅黑"/>
            <a:ea typeface="微软雅黑"/>
            <a:cs typeface="+mn-cs"/>
          </a:endParaRPr>
        </a:p>
      </dsp:txBody>
      <dsp:txXfrm rot="10800000">
        <a:off x="425602" y="1349363"/>
        <a:ext cx="9894239" cy="355179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4613"/>
          <a:ext cx="10893904" cy="82972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35625" y="0"/>
          <a:ext cx="2995078" cy="108746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35625" y="1576961"/>
          <a:ext cx="2995078" cy="3535981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3832" tIns="433832" rIns="433832" bIns="433832" numCol="1" spcCol="1270" anchor="t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100" kern="1200" dirty="0"/>
        </a:p>
      </dsp:txBody>
      <dsp:txXfrm rot="10800000">
        <a:off x="427734" y="1576961"/>
        <a:ext cx="2810860" cy="3443872"/>
      </dsp:txXfrm>
    </dsp:sp>
    <dsp:sp modelId="{E6AA5BB6-38E5-4773-9E30-EF7BEE7B8D1C}">
      <dsp:nvSpPr>
        <dsp:cNvPr id="0" name=""/>
        <dsp:cNvSpPr/>
      </dsp:nvSpPr>
      <dsp:spPr>
        <a:xfrm>
          <a:off x="3630212" y="0"/>
          <a:ext cx="3252655" cy="113511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C9A557-11DB-417A-88E3-71CF6E5B8821}">
      <dsp:nvSpPr>
        <dsp:cNvPr id="0" name=""/>
        <dsp:cNvSpPr/>
      </dsp:nvSpPr>
      <dsp:spPr>
        <a:xfrm rot="10800000">
          <a:off x="3779067" y="1522582"/>
          <a:ext cx="2995078" cy="3604624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3832" tIns="433832" rIns="433832" bIns="433832" numCol="1" spcCol="1270" anchor="t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100" kern="1200"/>
        </a:p>
      </dsp:txBody>
      <dsp:txXfrm rot="10800000">
        <a:off x="3871176" y="1522582"/>
        <a:ext cx="2810860" cy="3512515"/>
      </dsp:txXfrm>
    </dsp:sp>
    <dsp:sp modelId="{E17E10B3-A662-492D-BD50-3FEE25ADE201}">
      <dsp:nvSpPr>
        <dsp:cNvPr id="0" name=""/>
        <dsp:cNvSpPr/>
      </dsp:nvSpPr>
      <dsp:spPr>
        <a:xfrm>
          <a:off x="7182375" y="0"/>
          <a:ext cx="3385846" cy="108906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BC2978-4DB4-4042-8798-E0C999082720}">
      <dsp:nvSpPr>
        <dsp:cNvPr id="0" name=""/>
        <dsp:cNvSpPr/>
      </dsp:nvSpPr>
      <dsp:spPr>
        <a:xfrm rot="10800000">
          <a:off x="7413580" y="1503656"/>
          <a:ext cx="2995078" cy="3598775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3832" tIns="433832" rIns="433832" bIns="433832" numCol="1" spcCol="1270" anchor="t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100" kern="1200"/>
        </a:p>
      </dsp:txBody>
      <dsp:txXfrm rot="10800000">
        <a:off x="7505689" y="1503656"/>
        <a:ext cx="2810860" cy="35066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980080"/>
          <a:ext cx="11335407" cy="825902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62935" y="0"/>
          <a:ext cx="10644877" cy="115371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54845" y="1431387"/>
          <a:ext cx="10644877" cy="3599169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t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3600" kern="1200" dirty="0"/>
        </a:p>
      </dsp:txBody>
      <dsp:txXfrm rot="10800000">
        <a:off x="465532" y="1431387"/>
        <a:ext cx="10423503" cy="348848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1025049"/>
          <a:ext cx="11335407" cy="863797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62935" y="0"/>
          <a:ext cx="10644877" cy="1206652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74431" y="1360170"/>
          <a:ext cx="10644877" cy="3764312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/>
        </a:p>
      </dsp:txBody>
      <dsp:txXfrm rot="10800000">
        <a:off x="490197" y="1360170"/>
        <a:ext cx="10413345" cy="364854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DAF4F-8AA4-4752-8E92-549C9A80B51B}">
      <dsp:nvSpPr>
        <dsp:cNvPr id="0" name=""/>
        <dsp:cNvSpPr/>
      </dsp:nvSpPr>
      <dsp:spPr>
        <a:xfrm>
          <a:off x="0" y="1048500"/>
          <a:ext cx="11260684" cy="88355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2D778F-CA2F-42FA-A6D5-3299681B61D4}">
      <dsp:nvSpPr>
        <dsp:cNvPr id="0" name=""/>
        <dsp:cNvSpPr/>
      </dsp:nvSpPr>
      <dsp:spPr>
        <a:xfrm>
          <a:off x="360543" y="0"/>
          <a:ext cx="10574706" cy="123425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6FAD04-8F66-4BC0-82CD-114A954FEF07}">
      <dsp:nvSpPr>
        <dsp:cNvPr id="0" name=""/>
        <dsp:cNvSpPr/>
      </dsp:nvSpPr>
      <dsp:spPr>
        <a:xfrm rot="10800000">
          <a:off x="349333" y="1376733"/>
          <a:ext cx="10574706" cy="3850430"/>
        </a:xfrm>
        <a:prstGeom prst="round2SameRect">
          <a:avLst>
            <a:gd name="adj1" fmla="val 10500"/>
            <a:gd name="adj2" fmla="val 0"/>
          </a:avLst>
        </a:prstGeom>
        <a:solidFill>
          <a:srgbClr val="FCB02B">
            <a:alpha val="74902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t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/>
        </a:p>
      </dsp:txBody>
      <dsp:txXfrm rot="10800000">
        <a:off x="467747" y="1376733"/>
        <a:ext cx="10337878" cy="37320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E81CB-A876-4F4F-ABE3-DB81ACB57E5F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1098" y="9428165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13316-0C04-4112-B6D5-3796475F59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7692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ECC94-7887-4AAE-9B05-7DD653A51867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7C590-DA2F-4D0C-9883-C166C75034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246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零散的词，再合成复合词，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Why</a:t>
            </a:r>
            <a:r>
              <a:rPr lang="en-US" altLang="zh-CN" baseline="0" dirty="0"/>
              <a:t> is popular ?  Who can benefits ?</a:t>
            </a:r>
          </a:p>
          <a:p>
            <a:r>
              <a:rPr lang="en-US" altLang="zh-CN" baseline="0" dirty="0"/>
              <a:t>As a result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Why</a:t>
            </a:r>
            <a:r>
              <a:rPr lang="en-US" altLang="zh-CN" baseline="0" dirty="0"/>
              <a:t> is popular ?  Who can benefits ?</a:t>
            </a:r>
          </a:p>
          <a:p>
            <a:r>
              <a:rPr lang="en-US" altLang="zh-CN" baseline="0" dirty="0"/>
              <a:t>As a result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零散的词，再合成复合词，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零散的词，再合成复合词，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零散的词，再合成复合词，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零散的词，再合成复合词，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C590-DA2F-4D0C-9883-C166C750345A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92359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0505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494248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003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8550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77882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621353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523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823942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56368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226575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7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02400BCD-3B52-4F2D-B380-D0F41443840C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7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7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7570AE29-F3F6-4D58-8469-F015C3882A5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94780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A41493D-09D2-41CF-95EB-62E144B652AE}" type="datetimeFigureOut">
              <a:rPr lang="zh-CN" altLang="en-US">
                <a:solidFill>
                  <a:srgbClr val="747993"/>
                </a:solidFill>
              </a:rPr>
              <a:pPr/>
              <a:t>2021/4/9</a:t>
            </a:fld>
            <a:endParaRPr lang="en-US" altLang="zh-CN">
              <a:solidFill>
                <a:srgbClr val="747993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47993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C958D89-14C7-4081-A36F-7E8D65B50670}" type="slidenum">
              <a:rPr lang="zh-CN" altLang="en-US">
                <a:solidFill>
                  <a:srgbClr val="747993"/>
                </a:solidFill>
              </a:rPr>
              <a:pPr/>
              <a:t>‹#›</a:t>
            </a:fld>
            <a:endParaRPr lang="en-US" altLang="zh-CN">
              <a:solidFill>
                <a:srgbClr val="7479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3470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4/9/2021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02306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4/9/2021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7" y="1133476"/>
            <a:ext cx="276225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12710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4/9/2021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1192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2328263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02400BCD-3B52-4F2D-B380-D0F41443840C}" type="datetime1">
              <a:rPr lang="zh-CN" altLang="en-US">
                <a:solidFill>
                  <a:srgbClr val="3F3F3F">
                    <a:tint val="75000"/>
                  </a:srgbClr>
                </a:solidFill>
              </a:rPr>
              <a:pPr/>
              <a:t>2021/4/9</a:t>
            </a:fld>
            <a:endParaRPr lang="zh-CN" altLang="en-US" sz="1800">
              <a:solidFill>
                <a:srgbClr val="3F3F3F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7570AE29-F3F6-4D58-8469-F015C3882A54}" type="slidenum">
              <a:rPr lang="zh-CN" altLang="en-US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zh-CN" altLang="en-US" sz="1800">
              <a:solidFill>
                <a:srgbClr val="3F3F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1107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A41493D-09D2-41CF-95EB-62E144B652AE}" type="datetimeFigureOut">
              <a:rPr lang="zh-CN" altLang="en-US">
                <a:solidFill>
                  <a:srgbClr val="3F3F3F">
                    <a:tint val="75000"/>
                  </a:srgbClr>
                </a:solidFill>
              </a:rPr>
              <a:pPr/>
              <a:t>2021/4/9</a:t>
            </a:fld>
            <a:endParaRPr lang="en-US" altLang="zh-CN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C958D89-14C7-4081-A36F-7E8D65B50670}" type="slidenum">
              <a:rPr lang="zh-CN" altLang="en-US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en-US" altLang="zh-CN">
              <a:solidFill>
                <a:srgbClr val="3F3F3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04968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2692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5047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93329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47801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07422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28208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9310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59581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5081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7926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09815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00718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9815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5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70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99830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09621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12593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908074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543595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14384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44146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96356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63874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73938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32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2021/4/9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97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8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ransition>
    <p:fade/>
  </p:transition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sz="4000" b="1" i="0" kern="1200">
          <a:solidFill>
            <a:schemeClr val="tx2"/>
          </a:solidFill>
          <a:latin typeface="DM Sans" pitchFamily="2" charset="77"/>
          <a:ea typeface="Open Sans Light" panose="020B0306030504020204" pitchFamily="34" charset="0"/>
          <a:cs typeface="Poppins Light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2000" b="0" i="0" kern="1200" dirty="0" smtClean="0">
          <a:solidFill>
            <a:schemeClr val="tx1"/>
          </a:solidFill>
          <a:effectLst/>
          <a:latin typeface="DM Sans" pitchFamily="2" charset="77"/>
          <a:ea typeface="Open Sans Light" panose="020B0306030504020204" pitchFamily="34" charset="0"/>
          <a:cs typeface="Open Sans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b="0" i="0" kern="1200" dirty="0" smtClean="0">
          <a:solidFill>
            <a:schemeClr val="tx1"/>
          </a:solidFill>
          <a:effectLst/>
          <a:latin typeface="DM Sans" pitchFamily="2" charset="77"/>
          <a:ea typeface="Open Sans Light" panose="020B0306030504020204" pitchFamily="34" charset="0"/>
          <a:cs typeface="Open Sans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400" b="0" i="0" kern="1200" dirty="0" smtClean="0">
          <a:solidFill>
            <a:schemeClr val="tx1"/>
          </a:solidFill>
          <a:effectLst/>
          <a:latin typeface="DM Sans" pitchFamily="2" charset="77"/>
          <a:ea typeface="Open Sans Light" panose="020B0306030504020204" pitchFamily="34" charset="0"/>
          <a:cs typeface="Open Sans" charset="0"/>
        </a:defRPr>
      </a:lvl3pPr>
      <a:lvl4pPr marL="1599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200" b="0" i="0" kern="1200" dirty="0" smtClean="0">
          <a:solidFill>
            <a:schemeClr val="tx1"/>
          </a:solidFill>
          <a:effectLst/>
          <a:latin typeface="DM Sans" pitchFamily="2" charset="77"/>
          <a:ea typeface="Open Sans Light" panose="020B0306030504020204" pitchFamily="34" charset="0"/>
          <a:cs typeface="Open Sans" charset="0"/>
        </a:defRPr>
      </a:lvl4pPr>
      <a:lvl5pPr marL="20567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200" b="0" i="0" kern="1200" dirty="0">
          <a:solidFill>
            <a:schemeClr val="tx1"/>
          </a:solidFill>
          <a:effectLst/>
          <a:latin typeface="DM Sans" pitchFamily="2" charset="77"/>
          <a:ea typeface="Open Sans Light" panose="020B0306030504020204" pitchFamily="34" charset="0"/>
          <a:cs typeface="Open Sans" charset="0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5B67-55DA-424F-9805-71BDE70D7489}" type="datetimeFigureOut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4/9/2021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6CC1-1436-4FA3-B5BE-7FF06ED26E03}" type="slidenum">
              <a:rPr lang="en-US" smtClean="0">
                <a:solidFill>
                  <a:srgbClr val="3F3F3F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3F3F3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1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535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91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5.jp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7.jpeg"/><Relationship Id="rId4" Type="http://schemas.openxmlformats.org/officeDocument/2006/relationships/diagramLayout" Target="../diagrams/layout5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8" y="1198179"/>
            <a:ext cx="10982800" cy="591207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536028" y="198733"/>
            <a:ext cx="10982800" cy="1766983"/>
          </a:xfrm>
          <a:prstGeom prst="roundRect">
            <a:avLst/>
          </a:prstGeom>
          <a:solidFill>
            <a:srgbClr val="030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713208" y="397998"/>
            <a:ext cx="10436771" cy="13232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6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Technology will Change the Future of Work             </a:t>
            </a:r>
            <a:endParaRPr lang="zh-CN" altLang="en-US" sz="60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040524" y="3058510"/>
            <a:ext cx="3578773" cy="2554014"/>
          </a:xfrm>
          <a:prstGeom prst="roundRect">
            <a:avLst/>
          </a:prstGeom>
          <a:solidFill>
            <a:srgbClr val="0306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22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val="563596302"/>
              </p:ext>
            </p:extLst>
          </p:nvPr>
        </p:nvGraphicFramePr>
        <p:xfrm>
          <a:off x="382137" y="1256362"/>
          <a:ext cx="11260684" cy="5444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标题 1"/>
          <p:cNvSpPr txBox="1"/>
          <p:nvPr/>
        </p:nvSpPr>
        <p:spPr>
          <a:xfrm>
            <a:off x="0" y="236483"/>
            <a:ext cx="4000364" cy="793889"/>
          </a:xfrm>
          <a:prstGeom prst="rect">
            <a:avLst/>
          </a:prstGeom>
          <a:solidFill>
            <a:srgbClr val="03068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altLang="zh-CN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098" y="235069"/>
            <a:ext cx="3720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Model</a:t>
            </a:r>
            <a:r>
              <a:rPr lang="zh-CN" alt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98098" y="1477644"/>
            <a:ext cx="95413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do famers do business as individuals?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82370" y="5346864"/>
            <a:ext cx="33908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Livestreaming</a:t>
            </a:r>
            <a:r>
              <a:rPr lang="en-US" altLang="zh-CN" sz="40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zh-CN" altLang="en-US" sz="4000" b="1" dirty="0">
              <a:solidFill>
                <a:srgbClr val="44546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82370" y="3612826"/>
            <a:ext cx="21117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Farmer</a:t>
            </a:r>
            <a:r>
              <a:rPr lang="en-US" altLang="zh-CN" sz="4000" b="1" dirty="0">
                <a:solidFill>
                  <a:srgbClr val="44546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656211" y="4432846"/>
            <a:ext cx="33560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Smartphone      </a:t>
            </a:r>
            <a:endParaRPr lang="zh-CN" altLang="en-US" dirty="0">
              <a:solidFill>
                <a:srgbClr val="030671"/>
              </a:solidFill>
            </a:endParaRPr>
          </a:p>
        </p:txBody>
      </p:sp>
      <p:sp>
        <p:nvSpPr>
          <p:cNvPr id="8" name="虚尾箭头 7"/>
          <p:cNvSpPr/>
          <p:nvPr/>
        </p:nvSpPr>
        <p:spPr>
          <a:xfrm>
            <a:off x="6767984" y="3812703"/>
            <a:ext cx="508410" cy="412265"/>
          </a:xfrm>
          <a:prstGeom prst="stripedRightArrow">
            <a:avLst>
              <a:gd name="adj1" fmla="val 50000"/>
              <a:gd name="adj2" fmla="val 46689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虚尾箭头 19"/>
          <p:cNvSpPr/>
          <p:nvPr/>
        </p:nvSpPr>
        <p:spPr>
          <a:xfrm>
            <a:off x="7758048" y="4682044"/>
            <a:ext cx="508410" cy="412265"/>
          </a:xfrm>
          <a:prstGeom prst="stripedRightArrow">
            <a:avLst>
              <a:gd name="adj1" fmla="val 50000"/>
              <a:gd name="adj2" fmla="val 46689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虚尾箭头 20"/>
          <p:cNvSpPr/>
          <p:nvPr/>
        </p:nvSpPr>
        <p:spPr>
          <a:xfrm>
            <a:off x="8029025" y="5583235"/>
            <a:ext cx="508410" cy="412265"/>
          </a:xfrm>
          <a:prstGeom prst="stripedRightArrow">
            <a:avLst>
              <a:gd name="adj1" fmla="val 50000"/>
              <a:gd name="adj2" fmla="val 46689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358077" y="3612826"/>
            <a:ext cx="3581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livestreamer</a:t>
            </a:r>
            <a:endParaRPr lang="zh-CN" altLang="en-US" dirty="0">
              <a:solidFill>
                <a:srgbClr val="03067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362470" y="4523714"/>
            <a:ext cx="22236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tool</a:t>
            </a:r>
            <a:endParaRPr lang="zh-CN" altLang="en-US" dirty="0">
              <a:solidFill>
                <a:srgbClr val="03067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603286" y="5346864"/>
            <a:ext cx="25362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farm work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718" y="3174061"/>
            <a:ext cx="2946997" cy="2699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矩形 17"/>
          <p:cNvSpPr/>
          <p:nvPr/>
        </p:nvSpPr>
        <p:spPr>
          <a:xfrm>
            <a:off x="4565149" y="2701606"/>
            <a:ext cx="6448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Rural 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Vitalization </a:t>
            </a:r>
            <a:r>
              <a:rPr lang="zh-CN" altLang="en-US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乡村振兴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7192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1" grpId="0" animBg="1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368165918"/>
              </p:ext>
            </p:extLst>
          </p:nvPr>
        </p:nvGraphicFramePr>
        <p:xfrm>
          <a:off x="699906" y="13616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圆角矩形 2"/>
          <p:cNvSpPr/>
          <p:nvPr/>
        </p:nvSpPr>
        <p:spPr>
          <a:xfrm>
            <a:off x="835387" y="1331585"/>
            <a:ext cx="4400451" cy="134413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35387" y="1659762"/>
            <a:ext cx="44519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Company       Employee       </a:t>
            </a:r>
            <a:endParaRPr lang="zh-CN" altLang="en-US" sz="32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加号 17"/>
          <p:cNvSpPr/>
          <p:nvPr/>
        </p:nvSpPr>
        <p:spPr>
          <a:xfrm>
            <a:off x="2651294" y="1690526"/>
            <a:ext cx="660323" cy="620027"/>
          </a:xfrm>
          <a:prstGeom prst="mathPlus">
            <a:avLst/>
          </a:prstGeom>
          <a:solidFill>
            <a:srgbClr val="030671">
              <a:alpha val="78039"/>
            </a:srgbClr>
          </a:solidFill>
          <a:ln w="6350" cap="flat" cmpd="sng" algn="ctr">
            <a:solidFill>
              <a:srgbClr val="03067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246559"/>
            <a:ext cx="4580590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Employment </a:t>
            </a:r>
            <a:r>
              <a:rPr lang="en-US" altLang="zh-CN" sz="4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</a:t>
            </a:r>
            <a:endParaRPr lang="en-US" altLang="zh-CN" sz="40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" t="23202" r="3808" b="21177"/>
          <a:stretch/>
        </p:blipFill>
        <p:spPr>
          <a:xfrm>
            <a:off x="6808853" y="3297634"/>
            <a:ext cx="4982946" cy="2503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553553" y="3427779"/>
            <a:ext cx="4733830" cy="26840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矩形 10"/>
          <p:cNvSpPr/>
          <p:nvPr/>
        </p:nvSpPr>
        <p:spPr>
          <a:xfrm>
            <a:off x="5873174" y="1787806"/>
            <a:ext cx="5626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890117" y="1280083"/>
            <a:ext cx="4400451" cy="1344134"/>
          </a:xfrm>
          <a:prstGeom prst="roundRect">
            <a:avLst/>
          </a:prstGeom>
          <a:solidFill>
            <a:srgbClr val="FFC7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altLang="zh-CN" sz="32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Platform       Individual      </a:t>
            </a:r>
            <a:endParaRPr lang="zh-CN" altLang="en-US" sz="3200" b="1" kern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加号 21"/>
          <p:cNvSpPr/>
          <p:nvPr/>
        </p:nvSpPr>
        <p:spPr>
          <a:xfrm>
            <a:off x="8640003" y="1693638"/>
            <a:ext cx="660323" cy="620027"/>
          </a:xfrm>
          <a:prstGeom prst="mathPlus">
            <a:avLst/>
          </a:prstGeom>
          <a:solidFill>
            <a:schemeClr val="bg1">
              <a:alpha val="78039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/>
              <a:ea typeface="微软雅黑"/>
              <a:cs typeface="+mn-cs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5458571" y="1711475"/>
            <a:ext cx="1176468" cy="481351"/>
          </a:xfrm>
          <a:prstGeom prst="rightArrow">
            <a:avLst/>
          </a:prstGeom>
          <a:solidFill>
            <a:srgbClr val="FFC7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>
            <a:off x="5406319" y="4442293"/>
            <a:ext cx="1228720" cy="474520"/>
          </a:xfrm>
          <a:prstGeom prst="rightArrow">
            <a:avLst/>
          </a:prstGeom>
          <a:solidFill>
            <a:srgbClr val="FFC7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6276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/>
      <p:bldP spid="18" grpId="0" animBg="1"/>
      <p:bldP spid="11" grpId="0"/>
      <p:bldP spid="14" grpId="0" animBg="1"/>
      <p:bldP spid="22" grpId="0" animBg="1"/>
      <p:bldP spid="4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3202346570"/>
              </p:ext>
            </p:extLst>
          </p:nvPr>
        </p:nvGraphicFramePr>
        <p:xfrm>
          <a:off x="446493" y="1241311"/>
          <a:ext cx="11335407" cy="5322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标题 1"/>
          <p:cNvSpPr txBox="1"/>
          <p:nvPr/>
        </p:nvSpPr>
        <p:spPr>
          <a:xfrm>
            <a:off x="0" y="236483"/>
            <a:ext cx="2185765" cy="793889"/>
          </a:xfrm>
          <a:prstGeom prst="rect">
            <a:avLst/>
          </a:prstGeom>
          <a:solidFill>
            <a:srgbClr val="03068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altLang="zh-CN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098" y="235069"/>
            <a:ext cx="21066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 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60797" y="2742396"/>
            <a:ext cx="99149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Discuss</a:t>
            </a:r>
            <a:r>
              <a:rPr lang="en-US" altLang="zh-CN" sz="4000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your partners, and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introduce </a:t>
            </a:r>
            <a:r>
              <a:rPr lang="en-US" altLang="zh-CN" sz="400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people do business with this model.</a:t>
            </a:r>
            <a:endParaRPr lang="zh-CN" altLang="en-US" sz="4000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2431" y="1495058"/>
            <a:ext cx="87089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Exploring new 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66" t="28393" r="39266" b="24721"/>
          <a:stretch/>
        </p:blipFill>
        <p:spPr>
          <a:xfrm>
            <a:off x="6958507" y="4233202"/>
            <a:ext cx="2495460" cy="18576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363" y="4233202"/>
            <a:ext cx="3031502" cy="1857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74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522857087"/>
              </p:ext>
            </p:extLst>
          </p:nvPr>
        </p:nvGraphicFramePr>
        <p:xfrm>
          <a:off x="699906" y="1361664"/>
          <a:ext cx="10590662" cy="5243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5981699" y="3431600"/>
            <a:ext cx="524804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defRPr/>
            </a:pPr>
            <a:r>
              <a:rPr lang="en-US" altLang="zh-CN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1.Be sensitive to knowledge</a:t>
            </a:r>
          </a:p>
          <a:p>
            <a:pPr algn="just">
              <a:lnSpc>
                <a:spcPts val="4000"/>
              </a:lnSpc>
              <a:defRPr/>
            </a:pP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—competitive</a:t>
            </a: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2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endParaRPr lang="en-US" altLang="zh-CN" sz="32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51808" y="348421"/>
            <a:ext cx="3094553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Discussion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962911" y="1110039"/>
            <a:ext cx="10037576" cy="132383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81699" y="4527766"/>
            <a:ext cx="476522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4000"/>
              </a:lnSpc>
              <a:defRPr/>
            </a:pPr>
            <a:r>
              <a:rPr lang="en-US" altLang="zh-CN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 Be curious about life</a:t>
            </a:r>
          </a:p>
          <a:p>
            <a:pPr lvl="0" algn="just">
              <a:lnSpc>
                <a:spcPts val="4000"/>
              </a:lnSpc>
              <a:defRPr/>
            </a:pPr>
            <a:r>
              <a:rPr lang="en-US" altLang="zh-CN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—innovative</a:t>
            </a:r>
            <a:endParaRPr lang="zh-CN" altLang="zh-CN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60978" y="3317615"/>
            <a:ext cx="4467053" cy="265713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defRPr/>
            </a:pPr>
            <a:r>
              <a:rPr lang="en-US" altLang="zh-CN" sz="320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…</a:t>
            </a:r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important is how we </a:t>
            </a:r>
            <a:r>
              <a:rPr lang="en-US" altLang="zh-CN" sz="3200" b="1" dirty="0">
                <a:solidFill>
                  <a:srgbClr val="B4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equip</a:t>
            </a:r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….to </a:t>
            </a:r>
            <a:r>
              <a:rPr lang="en-US" altLang="zh-CN" sz="3200" b="1" dirty="0">
                <a:solidFill>
                  <a:srgbClr val="B4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use</a:t>
            </a:r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the power of technology to </a:t>
            </a:r>
            <a:r>
              <a:rPr lang="en-US" altLang="zh-CN" sz="3200" b="1" dirty="0">
                <a:solidFill>
                  <a:srgbClr val="B4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transform </a:t>
            </a:r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our </a:t>
            </a:r>
            <a:r>
              <a:rPr lang="en-US" altLang="zh-CN" sz="32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world </a:t>
            </a:r>
            <a:r>
              <a:rPr lang="en-US" altLang="zh-CN" sz="32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for the better. (Para.9 )</a:t>
            </a:r>
            <a:endParaRPr lang="zh-CN" altLang="en-US" sz="32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0624" y="1404860"/>
            <a:ext cx="9486901" cy="707886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How to deal with the future work changes? 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080037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019392994"/>
              </p:ext>
            </p:extLst>
          </p:nvPr>
        </p:nvGraphicFramePr>
        <p:xfrm>
          <a:off x="699906" y="13616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矩形 6"/>
          <p:cNvSpPr/>
          <p:nvPr/>
        </p:nvSpPr>
        <p:spPr>
          <a:xfrm>
            <a:off x="-51807" y="348421"/>
            <a:ext cx="4027247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Word Formation</a:t>
            </a:r>
          </a:p>
        </p:txBody>
      </p:sp>
      <p:sp>
        <p:nvSpPr>
          <p:cNvPr id="4" name="矩形 3"/>
          <p:cNvSpPr/>
          <p:nvPr/>
        </p:nvSpPr>
        <p:spPr>
          <a:xfrm>
            <a:off x="1455806" y="3200879"/>
            <a:ext cx="30070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live  </a:t>
            </a:r>
          </a:p>
          <a:p>
            <a:pPr algn="ctr">
              <a:lnSpc>
                <a:spcPts val="40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+</a:t>
            </a:r>
          </a:p>
          <a:p>
            <a:pPr algn="ctr">
              <a:lnSpc>
                <a:spcPts val="40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streaming  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96567" y="4036060"/>
            <a:ext cx="55359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home-working (Para.5); 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1018606" y="1282890"/>
            <a:ext cx="10037576" cy="132383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79713" y="1529587"/>
            <a:ext cx="47535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Compound Words </a:t>
            </a:r>
            <a:endParaRPr lang="zh-CN" altLang="en-US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86968" y="5327342"/>
            <a:ext cx="33974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livestreaming  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2753469" y="4925943"/>
            <a:ext cx="411685" cy="401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496567" y="4743946"/>
            <a:ext cx="56809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home-sharing (Para.6)</a:t>
            </a:r>
          </a:p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…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496567" y="3246363"/>
            <a:ext cx="46023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workspace (Para.4); </a:t>
            </a:r>
          </a:p>
        </p:txBody>
      </p:sp>
    </p:spTree>
    <p:extLst>
      <p:ext uri="{BB962C8B-B14F-4D97-AF65-F5344CB8AC3E}">
        <p14:creationId xmlns:p14="http://schemas.microsoft.com/office/powerpoint/2010/main" val="34204943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 animBg="1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489120948"/>
              </p:ext>
            </p:extLst>
          </p:nvPr>
        </p:nvGraphicFramePr>
        <p:xfrm>
          <a:off x="699906" y="13616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矩形 3"/>
          <p:cNvSpPr/>
          <p:nvPr/>
        </p:nvSpPr>
        <p:spPr>
          <a:xfrm>
            <a:off x="1392509" y="1587392"/>
            <a:ext cx="5066753" cy="2049173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Word Formation 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217393"/>
            <a:ext cx="5835722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41B176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Review and Assignments </a:t>
            </a:r>
          </a:p>
        </p:txBody>
      </p:sp>
      <p:sp>
        <p:nvSpPr>
          <p:cNvPr id="6" name="矩形 5"/>
          <p:cNvSpPr/>
          <p:nvPr/>
        </p:nvSpPr>
        <p:spPr>
          <a:xfrm>
            <a:off x="6595737" y="3151666"/>
            <a:ext cx="4240585" cy="3120074"/>
          </a:xfrm>
          <a:prstGeom prst="rect">
            <a:avLst/>
          </a:prstGeom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Identify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all of the compound words and derivations from</a:t>
            </a:r>
            <a:r>
              <a:rPr kumimoji="0" lang="en-US" sz="3600" b="0" i="0" u="none" strike="noStrike" kern="0" cap="none" spc="0" normalizeH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</a:t>
            </a:r>
            <a:r>
              <a:rPr 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T</a:t>
            </a:r>
            <a:r>
              <a:rPr kumimoji="0" lang="en-US" sz="3600" b="0" i="0" u="none" strike="noStrike" kern="0" cap="none" spc="0" normalizeH="0" baseline="0" noProof="0" dirty="0" err="1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ext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A </a:t>
            </a:r>
            <a:r>
              <a:rPr 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and Text B, then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summarize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their characteristics. </a:t>
            </a:r>
          </a:p>
        </p:txBody>
      </p:sp>
      <p:sp>
        <p:nvSpPr>
          <p:cNvPr id="2" name="矩形 1"/>
          <p:cNvSpPr/>
          <p:nvPr/>
        </p:nvSpPr>
        <p:spPr>
          <a:xfrm>
            <a:off x="1262229" y="3203598"/>
            <a:ext cx="4805505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  <a:defRPr/>
            </a:pPr>
            <a:r>
              <a:rPr lang="en-US" altLang="zh-CN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Compound Word </a:t>
            </a:r>
          </a:p>
          <a:p>
            <a:pPr lvl="0" algn="just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     </a:t>
            </a:r>
            <a:r>
              <a:rPr lang="zh-CN" alt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复合词</a:t>
            </a:r>
          </a:p>
          <a:p>
            <a:pPr marL="457200" lvl="0" indent="-457200" algn="just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l"/>
              <a:defRPr/>
            </a:pPr>
            <a:r>
              <a:rPr lang="en-US" altLang="zh-CN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Derivation </a:t>
            </a:r>
          </a:p>
          <a:p>
            <a:pPr lvl="0" algn="just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altLang="zh-CN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     </a:t>
            </a:r>
            <a:r>
              <a:rPr lang="zh-CN" alt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派生词</a:t>
            </a:r>
          </a:p>
        </p:txBody>
      </p:sp>
      <p:sp>
        <p:nvSpPr>
          <p:cNvPr id="3" name="矩形 2"/>
          <p:cNvSpPr/>
          <p:nvPr/>
        </p:nvSpPr>
        <p:spPr>
          <a:xfrm>
            <a:off x="6915659" y="1591703"/>
            <a:ext cx="3137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Assignment 1</a:t>
            </a:r>
            <a:endParaRPr lang="zh-CN" altLang="en-US" sz="4000" b="1" kern="0" dirty="0">
              <a:solidFill>
                <a:srgbClr val="030671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3363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29723459"/>
              </p:ext>
            </p:extLst>
          </p:nvPr>
        </p:nvGraphicFramePr>
        <p:xfrm>
          <a:off x="699906" y="13616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矩形 4"/>
          <p:cNvSpPr/>
          <p:nvPr/>
        </p:nvSpPr>
        <p:spPr>
          <a:xfrm>
            <a:off x="0" y="217393"/>
            <a:ext cx="5835722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41B176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40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Review and Assignments </a:t>
            </a:r>
          </a:p>
        </p:txBody>
      </p:sp>
      <p:sp>
        <p:nvSpPr>
          <p:cNvPr id="6" name="矩形 5"/>
          <p:cNvSpPr/>
          <p:nvPr/>
        </p:nvSpPr>
        <p:spPr>
          <a:xfrm>
            <a:off x="6459260" y="3223647"/>
            <a:ext cx="4609073" cy="2970344"/>
          </a:xfrm>
          <a:prstGeom prst="rect">
            <a:avLst/>
          </a:prstGeom>
          <a:ln>
            <a:noFill/>
          </a:ln>
        </p:spPr>
        <p:txBody>
          <a:bodyPr wrap="square" rtlCol="0">
            <a:noAutofit/>
          </a:bodyPr>
          <a:lstStyle/>
          <a:p>
            <a:pPr algn="just">
              <a:defRPr/>
            </a:pPr>
            <a:r>
              <a:rPr lang="en-US" sz="3600" b="1" kern="0" dirty="0">
                <a:solidFill>
                  <a:srgbClr val="C00000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T</a:t>
            </a:r>
            <a:r>
              <a:rPr lang="en-US" sz="3600" b="1" kern="0" dirty="0" smtClean="0">
                <a:solidFill>
                  <a:srgbClr val="C00000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hink about </a:t>
            </a:r>
            <a:r>
              <a:rPr lang="en-US" sz="3600" kern="0" dirty="0" smtClean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what </a:t>
            </a:r>
            <a:r>
              <a:rPr 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other new business models we will </a:t>
            </a:r>
            <a:r>
              <a:rPr lang="en-US" sz="3600" kern="0" dirty="0" smtClean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have </a:t>
            </a:r>
            <a:r>
              <a:rPr 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in the </a:t>
            </a:r>
            <a:r>
              <a:rPr lang="en-US" sz="3600" kern="0" dirty="0" smtClean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future. </a:t>
            </a:r>
            <a:r>
              <a:rPr lang="en-US" sz="3600" b="1" kern="0" dirty="0">
                <a:solidFill>
                  <a:srgbClr val="C00000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S</a:t>
            </a:r>
            <a:r>
              <a:rPr lang="en-US" sz="3600" b="1" kern="0" dirty="0" smtClean="0">
                <a:solidFill>
                  <a:srgbClr val="C00000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hare</a:t>
            </a:r>
            <a:r>
              <a:rPr lang="en-US" sz="3600" kern="0" dirty="0" smtClean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</a:t>
            </a:r>
            <a:r>
              <a:rPr lang="en-US" sz="3600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your ideas with us next class. </a:t>
            </a:r>
          </a:p>
        </p:txBody>
      </p:sp>
      <p:sp>
        <p:nvSpPr>
          <p:cNvPr id="3" name="矩形 2"/>
          <p:cNvSpPr/>
          <p:nvPr/>
        </p:nvSpPr>
        <p:spPr>
          <a:xfrm>
            <a:off x="6915659" y="1591703"/>
            <a:ext cx="31373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Assignment 2</a:t>
            </a:r>
            <a:endParaRPr lang="zh-CN" altLang="en-US" sz="4000" b="1" kern="0" dirty="0">
              <a:solidFill>
                <a:srgbClr val="030671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84948" y="3627277"/>
            <a:ext cx="5121717" cy="1300656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Platform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+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宋体"/>
                <a:cs typeface="Times New Roman" pitchFamily="18" charset="0"/>
                <a:sym typeface="+mn-ea"/>
              </a:rPr>
              <a:t>Individual  </a:t>
            </a:r>
          </a:p>
          <a:p>
            <a:pPr marR="0" lvl="0" algn="ctr" defTabSz="914400" eaLnBrk="1" fontAlgn="auto" latinLnBrk="0" hangingPunct="1">
              <a:lnSpc>
                <a:spcPts val="48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  <a:latin typeface="Times New Roman" pitchFamily="18" charset="0"/>
              <a:ea typeface="宋体"/>
              <a:cs typeface="Times New Roman" pitchFamily="18" charset="0"/>
              <a:sym typeface="+mn-ea"/>
            </a:endParaRPr>
          </a:p>
          <a:p>
            <a:pPr marL="514350" marR="0" lvl="0" indent="-5143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49294" y="1591703"/>
            <a:ext cx="37930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Business Models</a:t>
            </a:r>
            <a:endParaRPr lang="zh-CN" altLang="en-US" sz="4000" b="1" kern="0" dirty="0">
              <a:solidFill>
                <a:srgbClr val="030671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323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949841" y="2236329"/>
            <a:ext cx="6582251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defTabSz="1219200">
              <a:buClr>
                <a:srgbClr val="31333D"/>
              </a:buClr>
              <a:buSzPts val="2400"/>
            </a:pPr>
            <a:r>
              <a:rPr lang="en-GB" altLang="zh-CN" sz="9600" b="1" kern="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Roboto Medium"/>
              </a:rPr>
              <a:t>T</a:t>
            </a:r>
            <a:r>
              <a:rPr lang="en-US" altLang="zh-CN" sz="9600" b="1" kern="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Roboto Medium"/>
              </a:rPr>
              <a:t>hank You!</a:t>
            </a:r>
            <a:endParaRPr lang="en-GB" altLang="zh-CN" sz="9600" b="1" kern="0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Roboto Medium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51807" y="348421"/>
            <a:ext cx="2303688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Lead in </a:t>
            </a:r>
          </a:p>
        </p:txBody>
      </p:sp>
      <p:sp>
        <p:nvSpPr>
          <p:cNvPr id="24" name="矩形 23"/>
          <p:cNvSpPr/>
          <p:nvPr/>
        </p:nvSpPr>
        <p:spPr>
          <a:xfrm>
            <a:off x="2600267" y="4647177"/>
            <a:ext cx="1704313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20415" y="4081771"/>
            <a:ext cx="1237839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45810" y="4832870"/>
            <a:ext cx="1178528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7" name="标题 1"/>
          <p:cNvSpPr txBox="1"/>
          <p:nvPr/>
        </p:nvSpPr>
        <p:spPr>
          <a:xfrm>
            <a:off x="4121620" y="1434176"/>
            <a:ext cx="3998795" cy="808713"/>
          </a:xfrm>
          <a:prstGeom prst="rect">
            <a:avLst/>
          </a:prstGeom>
          <a:noFill/>
          <a:ln w="38100">
            <a:solidFill>
              <a:srgbClr val="03067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New Job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72363" y="392390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直播销售员</a:t>
            </a:r>
          </a:p>
        </p:txBody>
      </p:sp>
      <p:sp>
        <p:nvSpPr>
          <p:cNvPr id="22" name="矩形 21"/>
          <p:cNvSpPr/>
          <p:nvPr/>
        </p:nvSpPr>
        <p:spPr>
          <a:xfrm>
            <a:off x="1637729" y="5194507"/>
            <a:ext cx="9442163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i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--Department </a:t>
            </a:r>
            <a:r>
              <a:rPr lang="en-US" altLang="zh-CN" sz="2800" i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2800" i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Resources </a:t>
            </a:r>
            <a:r>
              <a:rPr lang="en-US" altLang="zh-CN" sz="2800" i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sz="2800" i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Security (2020)</a:t>
            </a:r>
          </a:p>
        </p:txBody>
      </p:sp>
      <p:sp>
        <p:nvSpPr>
          <p:cNvPr id="20" name="矩形 19"/>
          <p:cNvSpPr/>
          <p:nvPr/>
        </p:nvSpPr>
        <p:spPr>
          <a:xfrm>
            <a:off x="4251669" y="3562264"/>
            <a:ext cx="2424190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streaming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37729" y="1500858"/>
            <a:ext cx="9253183" cy="707886"/>
          </a:xfrm>
          <a:prstGeom prst="rect">
            <a:avLst/>
          </a:prstGeom>
          <a:ln w="38100">
            <a:solidFill>
              <a:srgbClr val="003399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jobs will you choose in the future?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57" y="2494270"/>
            <a:ext cx="7751928" cy="354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577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59259E-6 L -0.23698 -0.2794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49" y="-13981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22222E-6 L 0.0345 -0.09421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9" y="-472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98 3.33333E-6 L -0.08845 -0.16898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2" y="-844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9445E-6 -4.07407E-6 L 0.44666 -0.25532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26" y="-127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/>
      <p:bldP spid="25" grpId="1"/>
      <p:bldP spid="15" grpId="0"/>
      <p:bldP spid="15" grpId="1"/>
      <p:bldP spid="17" grpId="0" animBg="1"/>
      <p:bldP spid="19" grpId="0"/>
      <p:bldP spid="22" grpId="0"/>
      <p:bldP spid="20" grpId="0"/>
      <p:bldP spid="20" grpId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951915761"/>
              </p:ext>
            </p:extLst>
          </p:nvPr>
        </p:nvGraphicFramePr>
        <p:xfrm>
          <a:off x="686368" y="1495014"/>
          <a:ext cx="1088788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圆角矩形 9"/>
          <p:cNvSpPr/>
          <p:nvPr/>
        </p:nvSpPr>
        <p:spPr>
          <a:xfrm>
            <a:off x="945434" y="1416551"/>
            <a:ext cx="10198510" cy="144415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 6" descr="图虫创意-903111560885305449.jpg"/>
          <p:cNvPicPr>
            <a:picLocks noChangeAspect="1"/>
          </p:cNvPicPr>
          <p:nvPr/>
        </p:nvPicPr>
        <p:blipFill>
          <a:blip r:embed="rId7" cstate="print"/>
          <a:srcRect l="4329" t="10575" r="5096" b="13793"/>
          <a:stretch>
            <a:fillRect/>
          </a:stretch>
        </p:blipFill>
        <p:spPr>
          <a:xfrm>
            <a:off x="7353242" y="3168616"/>
            <a:ext cx="3629768" cy="3458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1002545" y="1476910"/>
            <a:ext cx="10351662" cy="1323439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1.What are the two features of future work?         (Para.5-6)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64496" y="3648507"/>
            <a:ext cx="500169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1.Interconnected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CN" sz="4000" b="1" kern="0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workspaces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64496" y="4971946"/>
            <a:ext cx="40777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2.Flexible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working days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33345" y="233163"/>
            <a:ext cx="5060730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Online Self-learning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9717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2743636981"/>
              </p:ext>
            </p:extLst>
          </p:nvPr>
        </p:nvGraphicFramePr>
        <p:xfrm>
          <a:off x="686368" y="15902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圆角矩形 9"/>
          <p:cNvSpPr/>
          <p:nvPr/>
        </p:nvSpPr>
        <p:spPr>
          <a:xfrm>
            <a:off x="962911" y="1308791"/>
            <a:ext cx="10037576" cy="144266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73422" y="348840"/>
            <a:ext cx="5060897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Online Self-learning</a:t>
            </a:r>
          </a:p>
        </p:txBody>
      </p:sp>
      <p:sp>
        <p:nvSpPr>
          <p:cNvPr id="18" name="矩形 17"/>
          <p:cNvSpPr/>
          <p:nvPr/>
        </p:nvSpPr>
        <p:spPr>
          <a:xfrm>
            <a:off x="1082365" y="1525981"/>
            <a:ext cx="9918122" cy="707886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2.How do companies do business? </a:t>
            </a:r>
            <a:r>
              <a:rPr kumimoji="0" lang="en-US" altLang="zh-CN" sz="4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(Para.7)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048255" y="3700818"/>
            <a:ext cx="3866888" cy="156966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Difficult points</a:t>
            </a:r>
            <a:endParaRPr kumimoji="0" lang="zh-CN" altLang="en-US" sz="48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宋体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2171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1358162446"/>
              </p:ext>
            </p:extLst>
          </p:nvPr>
        </p:nvGraphicFramePr>
        <p:xfrm>
          <a:off x="699906" y="1361664"/>
          <a:ext cx="10590662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-51808" y="215071"/>
            <a:ext cx="3941420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40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Business Model 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962911" y="1110039"/>
            <a:ext cx="10037576" cy="129026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0624" y="1404860"/>
            <a:ext cx="9486901" cy="707886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4000" b="1" kern="0" dirty="0">
                <a:solidFill>
                  <a:prstClr val="white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How do companies</a:t>
            </a:r>
            <a:r>
              <a:rPr lang="zh-CN" altLang="en-US" sz="4000" b="1" kern="0" dirty="0">
                <a:solidFill>
                  <a:prstClr val="white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 </a:t>
            </a:r>
            <a:r>
              <a:rPr lang="en-US" altLang="zh-CN" sz="4000" b="1" kern="0" dirty="0">
                <a:solidFill>
                  <a:prstClr val="white"/>
                </a:solidFill>
                <a:latin typeface="Times New Roman" panose="02020603050405020304" pitchFamily="18" charset="0"/>
                <a:ea typeface="宋体"/>
                <a:cs typeface="Times New Roman" panose="02020603050405020304" pitchFamily="18" charset="0"/>
              </a:rPr>
              <a:t>do business ? (Para.7) </a:t>
            </a:r>
            <a:endParaRPr lang="zh-CN" altLang="en-US" sz="4000" kern="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6" name="环形箭头 15"/>
          <p:cNvSpPr/>
          <p:nvPr/>
        </p:nvSpPr>
        <p:spPr>
          <a:xfrm rot="6391672" flipV="1">
            <a:off x="3386748" y="3348189"/>
            <a:ext cx="2204811" cy="1526083"/>
          </a:xfrm>
          <a:prstGeom prst="circularArrow">
            <a:avLst/>
          </a:prstGeom>
          <a:solidFill>
            <a:srgbClr val="03068B"/>
          </a:solidFill>
          <a:ln w="12700" cap="flat" cmpd="sng" algn="ctr">
            <a:solidFill>
              <a:srgbClr val="03068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747993"/>
              </a:solidFill>
              <a:effectLst/>
              <a:uLnTx/>
              <a:uFillTx/>
              <a:latin typeface="字魂105号-简雅黑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36368" y="5148738"/>
            <a:ext cx="2015314" cy="64633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385804" y="5148737"/>
            <a:ext cx="207324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Travelers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4880035" y="2925241"/>
            <a:ext cx="2015314" cy="64633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7428199" y="5095801"/>
            <a:ext cx="2851842" cy="646331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428199" y="5095799"/>
            <a:ext cx="285184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Householders</a:t>
            </a:r>
          </a:p>
        </p:txBody>
      </p:sp>
      <p:sp>
        <p:nvSpPr>
          <p:cNvPr id="12" name="矩形 11"/>
          <p:cNvSpPr/>
          <p:nvPr/>
        </p:nvSpPr>
        <p:spPr>
          <a:xfrm>
            <a:off x="4880035" y="2922537"/>
            <a:ext cx="195554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err="1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Airbnb</a:t>
            </a:r>
            <a:endParaRPr kumimoji="0" lang="en-US" altLang="zh-CN" sz="3600" b="1" i="0" u="none" strike="noStrike" kern="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环形箭头 20"/>
          <p:cNvSpPr/>
          <p:nvPr/>
        </p:nvSpPr>
        <p:spPr>
          <a:xfrm rot="14608120" flipV="1">
            <a:off x="6182246" y="3267739"/>
            <a:ext cx="2191654" cy="1796323"/>
          </a:xfrm>
          <a:prstGeom prst="circularArrow">
            <a:avLst/>
          </a:prstGeom>
          <a:solidFill>
            <a:srgbClr val="03068B"/>
          </a:solidFill>
          <a:ln w="12700" cap="flat" cmpd="sng" algn="ctr">
            <a:solidFill>
              <a:srgbClr val="03068B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747993"/>
              </a:solidFill>
              <a:effectLst/>
              <a:uLnTx/>
              <a:uFillTx/>
              <a:latin typeface="字魂105号-简雅黑"/>
              <a:cs typeface="+mn-cs"/>
            </a:endParaRPr>
          </a:p>
        </p:txBody>
      </p:sp>
      <p:sp>
        <p:nvSpPr>
          <p:cNvPr id="22" name="左右箭头 21"/>
          <p:cNvSpPr/>
          <p:nvPr/>
        </p:nvSpPr>
        <p:spPr>
          <a:xfrm>
            <a:off x="4489153" y="4956623"/>
            <a:ext cx="2939046" cy="1030563"/>
          </a:xfrm>
          <a:prstGeom prst="left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007813" y="5114093"/>
            <a:ext cx="195438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Platform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4" t="52492" r="5459" b="15499"/>
          <a:stretch/>
        </p:blipFill>
        <p:spPr>
          <a:xfrm rot="20757692">
            <a:off x="8108113" y="3420259"/>
            <a:ext cx="926055" cy="724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44" t="52492" r="5459" b="15499"/>
          <a:stretch/>
        </p:blipFill>
        <p:spPr>
          <a:xfrm rot="998097">
            <a:off x="2883272" y="3399265"/>
            <a:ext cx="926055" cy="72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241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" grpId="0" animBg="1"/>
      <p:bldP spid="13" grpId="0"/>
      <p:bldP spid="19" grpId="0" animBg="1"/>
      <p:bldP spid="20" grpId="0" animBg="1"/>
      <p:bldP spid="14" grpId="0"/>
      <p:bldP spid="12" grpId="0"/>
      <p:bldP spid="21" grpId="0" animBg="1"/>
      <p:bldP spid="22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示 8"/>
          <p:cNvGraphicFramePr/>
          <p:nvPr>
            <p:extLst>
              <p:ext uri="{D42A27DB-BD31-4B8C-83A1-F6EECF244321}">
                <p14:modId xmlns:p14="http://schemas.microsoft.com/office/powerpoint/2010/main" val="313298626"/>
              </p:ext>
            </p:extLst>
          </p:nvPr>
        </p:nvGraphicFramePr>
        <p:xfrm>
          <a:off x="699906" y="1361664"/>
          <a:ext cx="10768194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-51808" y="215071"/>
            <a:ext cx="3941420" cy="707886"/>
          </a:xfrm>
          <a:prstGeom prst="rect">
            <a:avLst/>
          </a:prstGeom>
          <a:solidFill>
            <a:srgbClr val="03068B"/>
          </a:solidFill>
          <a:ln w="6350" cap="flat" cmpd="sng" algn="ctr">
            <a:solidFill>
              <a:srgbClr val="264B9C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Business Model </a:t>
            </a: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93715" y="1352622"/>
            <a:ext cx="10219439" cy="116706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45758" y="1520891"/>
            <a:ext cx="28488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tencil" panose="040409050D0802020404" pitchFamily="82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zh-CN" altLang="en-US" sz="40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03288" y="3008429"/>
            <a:ext cx="98098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It will change from the 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system of ownership </a:t>
            </a:r>
            <a:endParaRPr kumimoji="0" lang="en-US" altLang="zh-CN" sz="4000" b="1" i="0" u="none" strike="noStrike" kern="1200" cap="none" spc="0" normalizeH="0" baseline="0" noProof="0" dirty="0" smtClean="0">
              <a:ln>
                <a:noFill/>
              </a:ln>
              <a:solidFill>
                <a:srgbClr val="03067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 the_______________ . 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3067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(Para.6)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03067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61039" y="3566430"/>
            <a:ext cx="36359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 Condensed Extra Bold" pitchFamily="34" charset="0"/>
                <a:ea typeface="+mn-ea"/>
                <a:cs typeface="Times New Roman" pitchFamily="18" charset="0"/>
              </a:rPr>
              <a:t>system of 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w Cen MT Condensed Extra Bold" pitchFamily="34" charset="0"/>
                <a:ea typeface="+mn-ea"/>
                <a:cs typeface="Times New Roman" pitchFamily="18" charset="0"/>
              </a:rPr>
              <a:t>sharing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/>
              <a:ea typeface="+mn-ea"/>
            </a:endParaRPr>
          </a:p>
        </p:txBody>
      </p:sp>
      <p:sp>
        <p:nvSpPr>
          <p:cNvPr id="4" name="上箭头标注 3"/>
          <p:cNvSpPr/>
          <p:nvPr/>
        </p:nvSpPr>
        <p:spPr>
          <a:xfrm>
            <a:off x="2047163" y="4274316"/>
            <a:ext cx="7446049" cy="1913712"/>
          </a:xfrm>
          <a:prstGeom prst="upArrowCallou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184656" y="5162990"/>
            <a:ext cx="34099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Technology</a:t>
            </a:r>
            <a:r>
              <a:rPr kumimoji="0" lang="en-US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3" name="矩形 22"/>
          <p:cNvSpPr/>
          <p:nvPr/>
        </p:nvSpPr>
        <p:spPr>
          <a:xfrm>
            <a:off x="5594567" y="4986586"/>
            <a:ext cx="42896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Consumption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preference</a:t>
            </a:r>
          </a:p>
        </p:txBody>
      </p:sp>
      <p:sp>
        <p:nvSpPr>
          <p:cNvPr id="6" name="加号 5"/>
          <p:cNvSpPr/>
          <p:nvPr/>
        </p:nvSpPr>
        <p:spPr>
          <a:xfrm>
            <a:off x="5375193" y="5302648"/>
            <a:ext cx="789988" cy="568228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45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8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 24"/>
          <p:cNvSpPr/>
          <p:nvPr/>
        </p:nvSpPr>
        <p:spPr>
          <a:xfrm>
            <a:off x="782658" y="2337153"/>
            <a:ext cx="10507910" cy="838760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523378722"/>
              </p:ext>
            </p:extLst>
          </p:nvPr>
        </p:nvGraphicFramePr>
        <p:xfrm>
          <a:off x="699906" y="1361664"/>
          <a:ext cx="10893904" cy="511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标题 1"/>
          <p:cNvSpPr txBox="1"/>
          <p:nvPr/>
        </p:nvSpPr>
        <p:spPr>
          <a:xfrm>
            <a:off x="0" y="236483"/>
            <a:ext cx="4000364" cy="793889"/>
          </a:xfrm>
          <a:prstGeom prst="rect">
            <a:avLst/>
          </a:prstGeom>
          <a:solidFill>
            <a:srgbClr val="03068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altLang="zh-CN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098" y="235069"/>
            <a:ext cx="39212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Models</a:t>
            </a:r>
            <a:r>
              <a:rPr lang="zh-CN" alt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6" t="4272" r="26981" b="16639"/>
          <a:stretch/>
        </p:blipFill>
        <p:spPr>
          <a:xfrm>
            <a:off x="1269243" y="3231935"/>
            <a:ext cx="2570952" cy="3051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6" t="3895" r="3317"/>
          <a:stretch/>
        </p:blipFill>
        <p:spPr>
          <a:xfrm>
            <a:off x="4730902" y="3175913"/>
            <a:ext cx="2611421" cy="3051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圆角矩形 17"/>
          <p:cNvSpPr/>
          <p:nvPr/>
        </p:nvSpPr>
        <p:spPr>
          <a:xfrm>
            <a:off x="1021069" y="1226235"/>
            <a:ext cx="10191686" cy="1223833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矩形 6"/>
          <p:cNvSpPr/>
          <p:nvPr/>
        </p:nvSpPr>
        <p:spPr>
          <a:xfrm>
            <a:off x="7856483" y="1537988"/>
            <a:ext cx="333969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Livestreaming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12676" y="1423440"/>
            <a:ext cx="319437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6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Online</a:t>
            </a:r>
          </a:p>
          <a:p>
            <a:pPr algn="ctr">
              <a:lnSpc>
                <a:spcPts val="36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 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47465" y="2836661"/>
            <a:ext cx="10643103" cy="5931939"/>
            <a:chOff x="-6343" y="2439092"/>
            <a:chExt cx="9449132" cy="5922020"/>
          </a:xfrm>
        </p:grpSpPr>
        <p:sp>
          <p:nvSpPr>
            <p:cNvPr id="20" name="同侧圆角矩形 19"/>
            <p:cNvSpPr/>
            <p:nvPr/>
          </p:nvSpPr>
          <p:spPr>
            <a:xfrm rot="10800000">
              <a:off x="325349" y="2473076"/>
              <a:ext cx="9048356" cy="3655206"/>
            </a:xfrm>
            <a:prstGeom prst="round2SameRect">
              <a:avLst>
                <a:gd name="adj1" fmla="val 10500"/>
                <a:gd name="adj2" fmla="val 0"/>
              </a:avLst>
            </a:prstGeom>
            <a:solidFill>
              <a:srgbClr val="FCB02B">
                <a:alpha val="74902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同侧圆角矩形 5"/>
            <p:cNvSpPr txBox="1"/>
            <p:nvPr/>
          </p:nvSpPr>
          <p:spPr>
            <a:xfrm>
              <a:off x="-6343" y="2439092"/>
              <a:ext cx="9449132" cy="59220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62280" tIns="462280" rIns="462280" bIns="462280" numCol="1" spcCol="1270" anchor="t" anchorCtr="0">
              <a:noAutofit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6500" kern="1200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4705093" y="1458966"/>
            <a:ext cx="2568652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 </a:t>
            </a:r>
          </a:p>
          <a:p>
            <a:pPr>
              <a:lnSpc>
                <a:spcPts val="3600"/>
              </a:lnSpc>
            </a:pP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Commerce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10587" y="3079309"/>
            <a:ext cx="6647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—a mode of online selling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4835" y="4766819"/>
            <a:ext cx="70350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Simplify shopping processes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r="10281" b="15466"/>
          <a:stretch/>
        </p:blipFill>
        <p:spPr>
          <a:xfrm>
            <a:off x="8181327" y="3124817"/>
            <a:ext cx="2611421" cy="3075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1414835" y="3870812"/>
            <a:ext cx="70350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Enhance</a:t>
            </a:r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shopping experience </a:t>
            </a:r>
          </a:p>
        </p:txBody>
      </p:sp>
    </p:spTree>
    <p:extLst>
      <p:ext uri="{BB962C8B-B14F-4D97-AF65-F5344CB8AC3E}">
        <p14:creationId xmlns:p14="http://schemas.microsoft.com/office/powerpoint/2010/main" val="32798435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07407E-6 L -0.28763 -0.00811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88" y="-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AsOne/>
      </p:bldGraphic>
      <p:bldP spid="7" grpId="0"/>
      <p:bldP spid="7" grpId="1"/>
      <p:bldP spid="13" grpId="0"/>
      <p:bldP spid="13" grpId="1"/>
      <p:bldP spid="15" grpId="0"/>
      <p:bldP spid="15" grpId="1"/>
      <p:bldP spid="14" grpId="0"/>
      <p:bldP spid="16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990559410"/>
              </p:ext>
            </p:extLst>
          </p:nvPr>
        </p:nvGraphicFramePr>
        <p:xfrm>
          <a:off x="300641" y="1429701"/>
          <a:ext cx="11335407" cy="508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矩形 7"/>
          <p:cNvSpPr/>
          <p:nvPr/>
        </p:nvSpPr>
        <p:spPr>
          <a:xfrm>
            <a:off x="4150490" y="1610759"/>
            <a:ext cx="333969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CN" sz="40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Livestreaming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21052" r="5365"/>
          <a:stretch/>
        </p:blipFill>
        <p:spPr>
          <a:xfrm>
            <a:off x="867905" y="2989183"/>
            <a:ext cx="5151634" cy="33186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矩形 9"/>
          <p:cNvSpPr/>
          <p:nvPr/>
        </p:nvSpPr>
        <p:spPr>
          <a:xfrm>
            <a:off x="6403476" y="3266513"/>
            <a:ext cx="42546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Economy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Booming </a:t>
            </a:r>
            <a:endParaRPr lang="en-US" altLang="zh-CN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0" y="236483"/>
            <a:ext cx="4000364" cy="793889"/>
          </a:xfrm>
          <a:prstGeom prst="rect">
            <a:avLst/>
          </a:prstGeom>
          <a:solidFill>
            <a:srgbClr val="03068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altLang="zh-CN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098" y="235069"/>
            <a:ext cx="3720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Model</a:t>
            </a:r>
            <a:r>
              <a:rPr lang="zh-CN" alt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06392" y="4126645"/>
            <a:ext cx="38734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660,000 orders</a:t>
            </a:r>
          </a:p>
          <a:p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23,000,000 Yuan</a:t>
            </a:r>
          </a:p>
        </p:txBody>
      </p:sp>
    </p:spTree>
    <p:extLst>
      <p:ext uri="{BB962C8B-B14F-4D97-AF65-F5344CB8AC3E}">
        <p14:creationId xmlns:p14="http://schemas.microsoft.com/office/powerpoint/2010/main" val="21429080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174666240"/>
              </p:ext>
            </p:extLst>
          </p:nvPr>
        </p:nvGraphicFramePr>
        <p:xfrm>
          <a:off x="446493" y="1241311"/>
          <a:ext cx="11335407" cy="5322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 r="24324" b="31219"/>
          <a:stretch/>
        </p:blipFill>
        <p:spPr>
          <a:xfrm>
            <a:off x="1091826" y="3152633"/>
            <a:ext cx="3802683" cy="296121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5571" r="3987"/>
          <a:stretch/>
        </p:blipFill>
        <p:spPr>
          <a:xfrm>
            <a:off x="988057" y="3020305"/>
            <a:ext cx="3900705" cy="30935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标题 1"/>
          <p:cNvSpPr txBox="1"/>
          <p:nvPr/>
        </p:nvSpPr>
        <p:spPr>
          <a:xfrm>
            <a:off x="0" y="236483"/>
            <a:ext cx="3799988" cy="793889"/>
          </a:xfrm>
          <a:prstGeom prst="rect">
            <a:avLst/>
          </a:prstGeom>
          <a:solidFill>
            <a:srgbClr val="03068B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000" b="1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altLang="zh-CN" u="sng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098" y="235069"/>
            <a:ext cx="3720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Business Model</a:t>
            </a:r>
            <a:r>
              <a:rPr lang="zh-CN" alt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4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864230" y="1562850"/>
            <a:ext cx="50103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Famer </a:t>
            </a:r>
            <a:r>
              <a:rPr lang="en-US" altLang="zh-CN" sz="40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Livestreamers</a:t>
            </a:r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40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7DFE356-A83C-491C-913E-53543B4CA70C}"/>
              </a:ext>
            </a:extLst>
          </p:cNvPr>
          <p:cNvSpPr/>
          <p:nvPr/>
        </p:nvSpPr>
        <p:spPr>
          <a:xfrm>
            <a:off x="4780301" y="3756079"/>
            <a:ext cx="74116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 </a:t>
            </a:r>
            <a:r>
              <a:rPr lang="en-US" altLang="zh-CN" sz="3600" b="1" u="sng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altLang="zh-CN" sz="3600" b="1" dirty="0" smtClean="0">
                <a:solidFill>
                  <a:srgbClr val="352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videos  </a:t>
            </a:r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attracted </a:t>
            </a:r>
            <a:endParaRPr lang="en-US" altLang="zh-CN" sz="3600" b="1" dirty="0">
              <a:solidFill>
                <a:srgbClr val="0306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than </a:t>
            </a:r>
            <a:r>
              <a:rPr lang="en-US" altLang="zh-CN" sz="3600" b="1" u="sng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views. </a:t>
            </a:r>
          </a:p>
          <a:p>
            <a:pPr algn="just"/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</p:txBody>
      </p:sp>
      <p:sp>
        <p:nvSpPr>
          <p:cNvPr id="2" name="矩形 1"/>
          <p:cNvSpPr/>
          <p:nvPr/>
        </p:nvSpPr>
        <p:spPr>
          <a:xfrm>
            <a:off x="6897780" y="4116011"/>
            <a:ext cx="2168556" cy="758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800"/>
              </a:lnSpc>
            </a:pPr>
            <a:r>
              <a:rPr lang="en-US" altLang="zh-CN" sz="3600" b="1" dirty="0">
                <a:solidFill>
                  <a:srgbClr val="352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2,000,000</a:t>
            </a:r>
          </a:p>
        </p:txBody>
      </p:sp>
      <p:sp>
        <p:nvSpPr>
          <p:cNvPr id="3" name="矩形 2"/>
          <p:cNvSpPr/>
          <p:nvPr/>
        </p:nvSpPr>
        <p:spPr>
          <a:xfrm>
            <a:off x="6287435" y="3545118"/>
            <a:ext cx="2587140" cy="758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800"/>
              </a:lnSpc>
            </a:pPr>
            <a:r>
              <a:rPr lang="en-US" altLang="zh-CN" sz="3600" b="1" dirty="0" smtClean="0">
                <a:solidFill>
                  <a:srgbClr val="352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4,700</a:t>
            </a:r>
            <a:endParaRPr lang="en-US" altLang="zh-CN" sz="3600" b="1" dirty="0">
              <a:solidFill>
                <a:srgbClr val="35267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36405" y="5038244"/>
            <a:ext cx="60913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She </a:t>
            </a:r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sells</a:t>
            </a:r>
            <a:r>
              <a:rPr lang="en-US" altLang="zh-CN" sz="3600" b="1" u="sng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zh-CN" sz="3600" b="1" u="sng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6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kg </a:t>
            </a:r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fruits per day via </a:t>
            </a:r>
            <a:r>
              <a:rPr lang="en-US" altLang="zh-CN" sz="3600" b="1" dirty="0" err="1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livestreaming</a:t>
            </a:r>
            <a:r>
              <a:rPr lang="en-US" altLang="zh-CN" sz="36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37494" y="4851148"/>
            <a:ext cx="1489127" cy="836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800"/>
              </a:lnSpc>
            </a:pPr>
            <a:r>
              <a:rPr lang="en-US" altLang="zh-CN" sz="3600" b="1" dirty="0">
                <a:solidFill>
                  <a:srgbClr val="35267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25,000 </a:t>
            </a:r>
            <a:r>
              <a:rPr lang="en-US" altLang="zh-CN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zh-CN" altLang="en-US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80301" y="2701606"/>
            <a:ext cx="6448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Rural 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Vitalization </a:t>
            </a:r>
            <a:r>
              <a:rPr lang="zh-CN" altLang="en-US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乡村振兴</a:t>
            </a:r>
            <a:r>
              <a:rPr lang="en-US" altLang="zh-CN" sz="4000" b="1" dirty="0" smtClean="0">
                <a:solidFill>
                  <a:srgbClr val="0306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4000" dirty="0">
              <a:solidFill>
                <a:srgbClr val="03067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65" y="2701606"/>
            <a:ext cx="3905396" cy="35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6482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" grpId="0"/>
      <p:bldP spid="2" grpId="1"/>
      <p:bldP spid="3" grpId="0"/>
      <p:bldP spid="3" grpId="1"/>
      <p:bldP spid="6" grpId="0"/>
      <p:bldP spid="6" grpId="1"/>
      <p:bldP spid="4" grpId="0"/>
      <p:bldP spid="4" grpId="1"/>
      <p:bldP spid="1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Theme">
  <a:themeElements>
    <a:clrScheme name="AI - Puzzle A">
      <a:dk1>
        <a:srgbClr val="747993"/>
      </a:dk1>
      <a:lt1>
        <a:srgbClr val="FFFFFF"/>
      </a:lt1>
      <a:dk2>
        <a:srgbClr val="111340"/>
      </a:dk2>
      <a:lt2>
        <a:srgbClr val="FFFFFF"/>
      </a:lt2>
      <a:accent1>
        <a:srgbClr val="FCB02B"/>
      </a:accent1>
      <a:accent2>
        <a:srgbClr val="FDDE4B"/>
      </a:accent2>
      <a:accent3>
        <a:srgbClr val="5DBD6F"/>
      </a:accent3>
      <a:accent4>
        <a:srgbClr val="249B7C"/>
      </a:accent4>
      <a:accent5>
        <a:srgbClr val="264B9C"/>
      </a:accent5>
      <a:accent6>
        <a:srgbClr val="DCDFE2"/>
      </a:accent6>
      <a:hlink>
        <a:srgbClr val="335FFE"/>
      </a:hlink>
      <a:folHlink>
        <a:srgbClr val="CA64D4"/>
      </a:folHlink>
    </a:clrScheme>
    <a:fontScheme name="uqxj0bg0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rgbClr val="6FBFFF"/>
            </a:gs>
            <a:gs pos="98000">
              <a:srgbClr val="3C8BFF"/>
            </a:gs>
          </a:gsLst>
          <a:lin ang="54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Colors 10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9BBB59"/>
      </a:accent2>
      <a:accent3>
        <a:srgbClr val="F39C12"/>
      </a:accent3>
      <a:accent4>
        <a:srgbClr val="C0392B"/>
      </a:accent4>
      <a:accent5>
        <a:srgbClr val="41B176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6278</TotalTime>
  <Words>448</Words>
  <Application>Microsoft Office PowerPoint</Application>
  <PresentationFormat>自定义</PresentationFormat>
  <Paragraphs>121</Paragraphs>
  <Slides>17</Slides>
  <Notes>7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17</vt:i4>
      </vt:variant>
    </vt:vector>
  </HeadingPairs>
  <TitlesOfParts>
    <vt:vector size="23" baseType="lpstr">
      <vt:lpstr>Office 主题</vt:lpstr>
      <vt:lpstr>2_Office 主题</vt:lpstr>
      <vt:lpstr>1_Default Theme</vt:lpstr>
      <vt:lpstr>1_Office Theme</vt:lpstr>
      <vt:lpstr>3_Office 主题</vt:lpstr>
      <vt:lpstr>5_Office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</cp:lastModifiedBy>
  <cp:revision>982</cp:revision>
  <cp:lastPrinted>2021-04-08T16:17:45Z</cp:lastPrinted>
  <dcterms:created xsi:type="dcterms:W3CDTF">2020-11-22T15:59:00Z</dcterms:created>
  <dcterms:modified xsi:type="dcterms:W3CDTF">2021-04-08T16:39:57Z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2052-11.1.0.9929</vt:lpwstr>
  </property>
</Properties>
</file>