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gif" ContentType="image/gif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520" r:id="rId3"/>
    <p:sldId id="640" r:id="rId5"/>
    <p:sldId id="641" r:id="rId6"/>
    <p:sldId id="594" r:id="rId7"/>
    <p:sldId id="660" r:id="rId8"/>
    <p:sldId id="550" r:id="rId9"/>
    <p:sldId id="662" r:id="rId10"/>
    <p:sldId id="661" r:id="rId11"/>
    <p:sldId id="651" r:id="rId12"/>
    <p:sldId id="652" r:id="rId13"/>
    <p:sldId id="659" r:id="rId14"/>
    <p:sldId id="653" r:id="rId15"/>
    <p:sldId id="658" r:id="rId16"/>
    <p:sldId id="534" r:id="rId17"/>
  </p:sldIdLst>
  <p:sldSz cx="9144000" cy="6858000" type="screen4x3"/>
  <p:notesSz cx="6858000" cy="9144000"/>
  <p:custDataLst>
    <p:tags r:id="rId22"/>
  </p:custDataLst>
  <p:defaultTextStyle>
    <a:defPPr>
      <a:defRPr lang="zh-CN"/>
    </a:defPPr>
    <a:lvl1pPr marL="0" lvl="0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336600"/>
    <a:srgbClr val="660066"/>
    <a:srgbClr val="0033CC"/>
    <a:srgbClr val="03B97E"/>
    <a:srgbClr val="95FD9A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459"/>
    <p:restoredTop sz="99461"/>
  </p:normalViewPr>
  <p:slideViewPr>
    <p:cSldViewPr snapToObjects="1" showGuides="1">
      <p:cViewPr>
        <p:scale>
          <a:sx n="75" d="100"/>
          <a:sy n="75" d="100"/>
        </p:scale>
        <p:origin x="-630" y="-282"/>
      </p:cViewPr>
      <p:guideLst>
        <p:guide orient="horz" pos="3974"/>
        <p:guide pos="5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88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6BF52A52-394A-11D3-B153-00C04F79FAA6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5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5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CN" sz="1200" b="0">
                <a:solidFill>
                  <a:schemeClr val="tx1"/>
                </a:solidFill>
              </a:rPr>
            </a:fld>
            <a:endParaRPr lang="en-US" altLang="zh-CN" sz="12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060" name="Rectangle 4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CN" sz="1200" b="0" dirty="0">
                <a:solidFill>
                  <a:schemeClr val="tx1"/>
                </a:solidFill>
              </a:rPr>
            </a:fld>
            <a:endParaRPr lang="en-US" altLang="zh-CN" sz="1200" b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幻灯片图像占位符 6656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66563" name="文本占位符 66562"/>
          <p:cNvSpPr/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6370" name="幻灯片图像占位符 186369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86371" name="文本占位符 186370"/>
          <p:cNvSpPr/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4978" name="幻灯片图像占位符 254977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54979" name="文本占位符 254978"/>
          <p:cNvSpPr/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7394" name="幻灯片图像占位符 187393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87395" name="文本占位符 187394"/>
          <p:cNvSpPr/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3170" name="幻灯片图像占位符 263169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63171" name="文本占位符 263170"/>
          <p:cNvSpPr/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1122" name="幻灯片图像占位符 26112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61123" name="文本占位符 261122"/>
          <p:cNvSpPr/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1906" name="幻灯片图像占位符 251905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51907" name="文本占位符 251906"/>
          <p:cNvSpPr/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0642" name="幻灯片图像占位符 24064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40643" name="文本占位符 240642"/>
          <p:cNvSpPr/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4018" name="幻灯片图像占位符 214017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14019" name="文本占位符 214018"/>
          <p:cNvSpPr/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31" name="Text Box 7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88900" y="579438"/>
            <a:ext cx="234950" cy="25717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3" Type="http://schemas.microsoft.com/office/2007/relationships/media" Target="file:///F:\&#19978;&#28023;&#36187;\music%20&#29123;&#24773;&#23681;&#26376;The-Ludlows3).mp3" TargetMode="External"/><Relationship Id="rId2" Type="http://schemas.openxmlformats.org/officeDocument/2006/relationships/audio" Target="file:///F:\&#19978;&#28023;&#36187;\music%20&#29123;&#24773;&#23681;&#26376;The-Ludlows3).mp3" TargetMode="External"/><Relationship Id="rId1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3.GIF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7.png"/><Relationship Id="rId6" Type="http://schemas.microsoft.com/office/2007/relationships/media" Target="file:///F:\&#19978;&#28023;&#36187;\2.mp3" TargetMode="External"/><Relationship Id="rId5" Type="http://schemas.openxmlformats.org/officeDocument/2006/relationships/audio" Target="file:///F:\&#19978;&#28023;&#36187;\2.mp3" TargetMode="External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GIF"/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4.png"/><Relationship Id="rId7" Type="http://schemas.microsoft.com/office/2007/relationships/media" Target="file:///F:\&#35270;&#21548;&#35828;3\Unit8\1.wmv" TargetMode="External"/><Relationship Id="rId6" Type="http://schemas.openxmlformats.org/officeDocument/2006/relationships/video" Target="file:///F:\&#35270;&#21548;&#35828;3\Unit8\1.wmv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0" Type="http://schemas.openxmlformats.org/officeDocument/2006/relationships/notesSlide" Target="../notesSlides/notesSlide3.xml"/><Relationship Id="rId1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5.wmf"/><Relationship Id="rId2" Type="http://schemas.openxmlformats.org/officeDocument/2006/relationships/control" Target="../activeX/activeX1.xml"/><Relationship Id="rId1" Type="http://schemas.openxmlformats.org/officeDocument/2006/relationships/hyperlink" Target="1.flv" TargetMode="Externa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4.png"/><Relationship Id="rId7" Type="http://schemas.microsoft.com/office/2007/relationships/media" Target="file:///F:\&#35270;&#21548;&#35828;3\Unit8\1.wmv" TargetMode="External"/><Relationship Id="rId6" Type="http://schemas.openxmlformats.org/officeDocument/2006/relationships/video" Target="file:///F:\&#35270;&#21548;&#35828;3\Unit8\1.wmv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0" Type="http://schemas.openxmlformats.org/officeDocument/2006/relationships/notesSlide" Target="../notesSlides/notesSlide5.xml"/><Relationship Id="rId1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video" Target="file:///F:\&#35270;&#21548;&#35828;3\Unit8\1.wmv" TargetMode="External"/><Relationship Id="rId8" Type="http://schemas.openxmlformats.org/officeDocument/2006/relationships/image" Target="../media/image12.png"/><Relationship Id="rId7" Type="http://schemas.openxmlformats.org/officeDocument/2006/relationships/image" Target="../media/image16.png"/><Relationship Id="rId6" Type="http://schemas.microsoft.com/office/2007/relationships/media" Target="file:///E:\&#35270;&#21548;&#35828;PPT\B2\Unit1\Special%20people.wmv" TargetMode="External"/><Relationship Id="rId5" Type="http://schemas.openxmlformats.org/officeDocument/2006/relationships/video" Target="file:///E:\&#35270;&#21548;&#35828;PPT\B2\Unit1\Special%20people.wmv" TargetMode="External"/><Relationship Id="rId4" Type="http://schemas.openxmlformats.org/officeDocument/2006/relationships/image" Target="../media/image11.png"/><Relationship Id="rId3" Type="http://schemas.openxmlformats.org/officeDocument/2006/relationships/image" Target="../media/image10.GIF"/><Relationship Id="rId2" Type="http://schemas.openxmlformats.org/officeDocument/2006/relationships/slide" Target="slide6.xml"/><Relationship Id="rId13" Type="http://schemas.openxmlformats.org/officeDocument/2006/relationships/notesSlide" Target="../notesSlides/notesSlide6.xml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14.png"/><Relationship Id="rId10" Type="http://schemas.microsoft.com/office/2007/relationships/media" Target="file:///F:\&#35270;&#21548;&#35828;3\Unit8\1.wmv" TargetMode="External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9" Type="http://schemas.microsoft.com/office/2007/relationships/media" Target="file:///F:\&#19978;&#28023;&#36187;\1%20(5).mp3" TargetMode="External"/><Relationship Id="rId8" Type="http://schemas.openxmlformats.org/officeDocument/2006/relationships/audio" Target="file:///F:\&#19978;&#28023;&#36187;\1%20(5).mp3" TargetMode="External"/><Relationship Id="rId7" Type="http://schemas.microsoft.com/office/2007/relationships/media" Target="file:///F:\&#19978;&#28023;&#36187;\1%20(4).mp3" TargetMode="External"/><Relationship Id="rId6" Type="http://schemas.openxmlformats.org/officeDocument/2006/relationships/audio" Target="file:///F:\&#19978;&#28023;&#36187;\1%20(4).mp3" TargetMode="External"/><Relationship Id="rId5" Type="http://schemas.microsoft.com/office/2007/relationships/media" Target="file:///F:\&#19978;&#28023;&#36187;\1%20(3).mp3" TargetMode="External"/><Relationship Id="rId4" Type="http://schemas.openxmlformats.org/officeDocument/2006/relationships/audio" Target="file:///F:\&#19978;&#28023;&#36187;\1%20(3).mp3" TargetMode="External"/><Relationship Id="rId3" Type="http://schemas.openxmlformats.org/officeDocument/2006/relationships/image" Target="../media/image17.png"/><Relationship Id="rId2" Type="http://schemas.microsoft.com/office/2007/relationships/media" Target="file:///F:\&#19978;&#28023;&#36187;\1%20(2).mp3" TargetMode="External"/><Relationship Id="rId10" Type="http://schemas.openxmlformats.org/officeDocument/2006/relationships/slideLayout" Target="../slideLayouts/slideLayout2.xml"/><Relationship Id="rId1" Type="http://schemas.openxmlformats.org/officeDocument/2006/relationships/audio" Target="file:///F:\&#19978;&#28023;&#36187;\1%20(2)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8130" name="文本框 48129"/>
          <p:cNvSpPr txBox="1"/>
          <p:nvPr/>
        </p:nvSpPr>
        <p:spPr>
          <a:xfrm>
            <a:off x="1403350" y="765175"/>
            <a:ext cx="6337300" cy="1403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新世纪大学英语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视听说教程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pic>
        <p:nvPicPr>
          <p:cNvPr id="48131" name="Picture 10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025" y="6092825"/>
            <a:ext cx="2111375" cy="6302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8595" name="文本占位符 238594"/>
          <p:cNvSpPr>
            <a:spLocks noGrp="1"/>
          </p:cNvSpPr>
          <p:nvPr>
            <p:ph type="body" idx="1"/>
          </p:nvPr>
        </p:nvSpPr>
        <p:spPr>
          <a:xfrm>
            <a:off x="457200" y="1763713"/>
            <a:ext cx="6419850" cy="1377950"/>
          </a:xfrm>
          <a:noFill/>
          <a:ln>
            <a:noFill/>
          </a:ln>
        </p:spPr>
        <p:txBody>
          <a:bodyPr/>
          <a:p>
            <a:pPr>
              <a:buNone/>
            </a:pPr>
            <a:r>
              <a:rPr lang="en-US" altLang="zh-CN" sz="2400" b="1">
                <a:solidFill>
                  <a:srgbClr val="0000FF"/>
                </a:solidFill>
              </a:rPr>
              <a:t>Practice 3:</a:t>
            </a:r>
            <a:r>
              <a:rPr lang="en-US" altLang="zh-CN" sz="1800">
                <a:solidFill>
                  <a:srgbClr val="0000FF"/>
                </a:solidFill>
              </a:rPr>
              <a:t> </a:t>
            </a:r>
            <a:r>
              <a:rPr lang="en-US" altLang="zh-CN" sz="2400" b="1">
                <a:solidFill>
                  <a:srgbClr val="FF6600"/>
                </a:solidFill>
              </a:rPr>
              <a:t>Use your own words, the words given on the textbook and the structures here to describe your dream girl/boy.</a:t>
            </a:r>
            <a:endParaRPr lang="en-US" altLang="zh-CN" sz="2400" b="1">
              <a:solidFill>
                <a:srgbClr val="FF6600"/>
              </a:solidFill>
            </a:endParaRPr>
          </a:p>
        </p:txBody>
      </p:sp>
      <p:sp>
        <p:nvSpPr>
          <p:cNvPr id="238604" name="矩形 238603"/>
          <p:cNvSpPr/>
          <p:nvPr/>
        </p:nvSpPr>
        <p:spPr>
          <a:xfrm>
            <a:off x="457200" y="3500438"/>
            <a:ext cx="8229600" cy="14763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lvl="0">
              <a:buNone/>
            </a:pPr>
            <a:r>
              <a:rPr lang="en-US" altLang="zh-CN" sz="2000" b="0"/>
              <a:t>  </a:t>
            </a:r>
            <a:r>
              <a:rPr lang="en-US" altLang="zh-CN" sz="2800" b="0">
                <a:solidFill>
                  <a:srgbClr val="660066"/>
                </a:solidFill>
              </a:rPr>
              <a:t>1  I’m really looking for a girl/boy who…</a:t>
            </a:r>
            <a:endParaRPr lang="en-US" altLang="zh-CN" sz="2800" b="0">
              <a:solidFill>
                <a:srgbClr val="660066"/>
              </a:solidFill>
            </a:endParaRPr>
          </a:p>
          <a:p>
            <a:pPr lvl="0">
              <a:buNone/>
            </a:pPr>
            <a:r>
              <a:rPr lang="en-US" altLang="zh-CN" sz="2800" b="0">
                <a:solidFill>
                  <a:srgbClr val="660066"/>
                </a:solidFill>
              </a:rPr>
              <a:t>  2  I’m really attracted to tall…</a:t>
            </a:r>
            <a:endParaRPr lang="en-US" altLang="zh-CN" sz="2800" b="0">
              <a:solidFill>
                <a:srgbClr val="660066"/>
              </a:solidFill>
            </a:endParaRPr>
          </a:p>
          <a:p>
            <a:pPr lvl="0">
              <a:buNone/>
            </a:pPr>
            <a:r>
              <a:rPr lang="en-US" altLang="zh-CN" sz="2800" b="0">
                <a:solidFill>
                  <a:srgbClr val="660066"/>
                </a:solidFill>
              </a:rPr>
              <a:t>  3  I think a woman is beautiful when she is…</a:t>
            </a:r>
            <a:endParaRPr lang="en-US" altLang="zh-CN" sz="2800" b="0">
              <a:solidFill>
                <a:srgbClr val="660066"/>
              </a:solidFill>
            </a:endParaRPr>
          </a:p>
          <a:p>
            <a:pPr lvl="0">
              <a:buNone/>
            </a:pPr>
            <a:r>
              <a:rPr lang="en-US" altLang="zh-CN" sz="2800" b="0">
                <a:solidFill>
                  <a:srgbClr val="660066"/>
                </a:solidFill>
              </a:rPr>
              <a:t>  4  She has to be able to communicate…</a:t>
            </a:r>
            <a:endParaRPr lang="en-US" altLang="zh-CN" sz="2800" b="0">
              <a:solidFill>
                <a:srgbClr val="660066"/>
              </a:solidFill>
            </a:endParaRPr>
          </a:p>
        </p:txBody>
      </p:sp>
      <p:sp>
        <p:nvSpPr>
          <p:cNvPr id="238605" name="Text Box 21"/>
          <p:cNvSpPr txBox="1"/>
          <p:nvPr/>
        </p:nvSpPr>
        <p:spPr>
          <a:xfrm>
            <a:off x="685800" y="935038"/>
            <a:ext cx="3670300" cy="4333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1" hangingPunct="1"/>
            <a:r>
              <a:rPr lang="en-US" altLang="zh-CN" sz="1800">
                <a:solidFill>
                  <a:schemeClr val="bg1"/>
                </a:solidFill>
                <a:latin typeface="Arial" panose="020B0604020202020204" pitchFamily="34" charset="0"/>
              </a:rPr>
              <a:t>Part 1  Viewing and speaking</a:t>
            </a:r>
            <a:endParaRPr lang="en-US" altLang="zh-CN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238607" name="图片 238606" descr="52B82995B52BD3D50C5AF5A6B1F90D9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08850" y="1763713"/>
            <a:ext cx="1584325" cy="1597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8608" name="music 燃情岁月The-Ludlows3).mp3">
            <a:hlinkClick r:id="" action="ppaction://media"/>
            <a:hlinkHover r:id="" action="ppaction://ole?verb=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" y="2276475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86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869" fill="hold"/>
                                        <p:tgtEl>
                                          <p:spTgt spid="2386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8608"/>
                  </p:tgtEl>
                </p:cond>
              </p:nextCondLst>
            </p:seq>
            <p:audio>
              <p:cMediaNode vol="12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860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0882" name="Text Box 21"/>
          <p:cNvSpPr txBox="1"/>
          <p:nvPr/>
        </p:nvSpPr>
        <p:spPr>
          <a:xfrm>
            <a:off x="685800" y="935038"/>
            <a:ext cx="4533900" cy="4333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1" hangingPunct="1"/>
            <a:r>
              <a:rPr lang="en-US" altLang="zh-CN" sz="1800">
                <a:solidFill>
                  <a:schemeClr val="bg1"/>
                </a:solidFill>
                <a:latin typeface="Arial" panose="020B0604020202020204" pitchFamily="34" charset="0"/>
              </a:rPr>
              <a:t>Part 2  Listening and understanding</a:t>
            </a:r>
            <a:endParaRPr lang="en-US" altLang="zh-CN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0883" name="矩形 250882"/>
          <p:cNvSpPr/>
          <p:nvPr/>
        </p:nvSpPr>
        <p:spPr>
          <a:xfrm>
            <a:off x="309563" y="1439863"/>
            <a:ext cx="87487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225800" indent="-3225800" eaLnBrk="1" hangingPunct="1"/>
            <a:r>
              <a:rPr lang="en-US" altLang="zh-CN">
                <a:latin typeface="Arial" panose="020B0604020202020204" pitchFamily="34" charset="0"/>
              </a:rPr>
              <a:t>Different ways of finding your dream girl/boy</a:t>
            </a: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50886" name="Rectangle 8">
            <a:hlinkClick r:id="" action="ppaction://noaction"/>
          </p:cNvPr>
          <p:cNvSpPr/>
          <p:nvPr/>
        </p:nvSpPr>
        <p:spPr>
          <a:xfrm>
            <a:off x="3533775" y="476250"/>
            <a:ext cx="1982788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l" eaLnBrk="1" hangingPunct="1"/>
            <a:r>
              <a:rPr lang="en-US" altLang="zh-CN" sz="1200" b="0">
                <a:solidFill>
                  <a:schemeClr val="bg1"/>
                </a:solidFill>
                <a:latin typeface="Arial" panose="020B0604020202020204" pitchFamily="34" charset="0"/>
              </a:rPr>
              <a:t>Lesson B Men and women</a:t>
            </a:r>
            <a:endParaRPr lang="en-US" altLang="zh-CN" sz="1200" b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250887" name="图片 250886" descr="暴风截屏201006032301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4941888"/>
            <a:ext cx="1944687" cy="1697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0888" name="图片 250887" descr="暴风截屏201006032302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875" y="4941888"/>
            <a:ext cx="2128838" cy="1697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0889" name="图片 250888" descr="暴风截屏201006032302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338" y="4941888"/>
            <a:ext cx="2017712" cy="1697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0890" name="图片 250889" descr="暴风截屏201006032302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950" y="4941888"/>
            <a:ext cx="1989138" cy="1697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0891" name="文本框 250890"/>
          <p:cNvSpPr txBox="1"/>
          <p:nvPr/>
        </p:nvSpPr>
        <p:spPr>
          <a:xfrm>
            <a:off x="1619250" y="2005013"/>
            <a:ext cx="6192838" cy="2647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buChar char="•"/>
            </a:pPr>
            <a:r>
              <a:rPr lang="en-US" altLang="zh-CN" sz="2400">
                <a:solidFill>
                  <a:srgbClr val="660066"/>
                </a:solidFill>
                <a:latin typeface="Arial" panose="020B0604020202020204" pitchFamily="34" charset="0"/>
              </a:rPr>
              <a:t>  a personal introduction </a:t>
            </a:r>
            <a:endParaRPr lang="en-US" altLang="zh-CN" sz="2400">
              <a:solidFill>
                <a:srgbClr val="660066"/>
              </a:solidFill>
              <a:latin typeface="Arial" panose="020B0604020202020204" pitchFamily="34" charset="0"/>
            </a:endParaRPr>
          </a:p>
          <a:p>
            <a:pPr algn="l">
              <a:buChar char="•"/>
            </a:pPr>
            <a:r>
              <a:rPr lang="en-US" altLang="zh-CN" sz="2400">
                <a:solidFill>
                  <a:srgbClr val="660066"/>
                </a:solidFill>
                <a:latin typeface="Arial" panose="020B0604020202020204" pitchFamily="34" charset="0"/>
              </a:rPr>
              <a:t>  a personal ad.</a:t>
            </a:r>
            <a:endParaRPr lang="en-US" altLang="zh-CN" sz="2400">
              <a:solidFill>
                <a:srgbClr val="660066"/>
              </a:solidFill>
              <a:latin typeface="Arial" panose="020B0604020202020204" pitchFamily="34" charset="0"/>
            </a:endParaRPr>
          </a:p>
          <a:p>
            <a:pPr algn="l">
              <a:buChar char="•"/>
            </a:pPr>
            <a:r>
              <a:rPr lang="en-US" altLang="zh-CN" sz="2400">
                <a:solidFill>
                  <a:srgbClr val="660066"/>
                </a:solidFill>
                <a:latin typeface="Arial" panose="020B0604020202020204" pitchFamily="34" charset="0"/>
              </a:rPr>
              <a:t>  speed dating</a:t>
            </a:r>
            <a:endParaRPr lang="zh-CN" altLang="en-US" sz="2400" dirty="0">
              <a:solidFill>
                <a:srgbClr val="660066"/>
              </a:solidFill>
              <a:latin typeface="Arial" panose="020B0604020202020204" pitchFamily="34" charset="0"/>
            </a:endParaRPr>
          </a:p>
          <a:p>
            <a:pPr algn="l">
              <a:buChar char="•"/>
            </a:pPr>
            <a:r>
              <a:rPr lang="en-US" altLang="zh-CN" sz="2400">
                <a:solidFill>
                  <a:srgbClr val="660066"/>
                </a:solidFill>
                <a:latin typeface="Arial" panose="020B0604020202020204" pitchFamily="34" charset="0"/>
              </a:rPr>
              <a:t>  online dating</a:t>
            </a:r>
            <a:endParaRPr lang="en-US" altLang="zh-CN" sz="2400">
              <a:solidFill>
                <a:srgbClr val="660066"/>
              </a:solidFill>
              <a:latin typeface="Arial" panose="020B0604020202020204" pitchFamily="34" charset="0"/>
            </a:endParaRPr>
          </a:p>
          <a:p>
            <a:pPr algn="l">
              <a:buChar char="•"/>
            </a:pPr>
            <a:r>
              <a:rPr lang="en-US" altLang="zh-CN" sz="2400">
                <a:solidFill>
                  <a:srgbClr val="660066"/>
                </a:solidFill>
                <a:latin typeface="Arial" panose="020B0604020202020204" pitchFamily="34" charset="0"/>
              </a:rPr>
              <a:t>  lunch date</a:t>
            </a:r>
            <a:endParaRPr lang="en-US" altLang="zh-CN" sz="2400">
              <a:solidFill>
                <a:srgbClr val="660066"/>
              </a:solidFill>
              <a:latin typeface="Arial" panose="020B0604020202020204" pitchFamily="34" charset="0"/>
            </a:endParaRPr>
          </a:p>
          <a:p>
            <a:pPr algn="l">
              <a:buChar char="•"/>
            </a:pPr>
            <a:r>
              <a:rPr lang="en-US" altLang="zh-CN" sz="2400">
                <a:solidFill>
                  <a:srgbClr val="660066"/>
                </a:solidFill>
                <a:latin typeface="Arial" panose="020B0604020202020204" pitchFamily="34" charset="0"/>
              </a:rPr>
              <a:t>  a blind date </a:t>
            </a:r>
            <a:endParaRPr lang="en-US" altLang="zh-CN" sz="2400">
              <a:solidFill>
                <a:srgbClr val="660066"/>
              </a:solidFill>
              <a:latin typeface="Arial" panose="020B0604020202020204" pitchFamily="34" charset="0"/>
            </a:endParaRPr>
          </a:p>
          <a:p>
            <a:pPr algn="l">
              <a:buChar char="•"/>
            </a:pPr>
            <a:r>
              <a:rPr lang="en-US" altLang="zh-CN" sz="2400">
                <a:solidFill>
                  <a:srgbClr val="660066"/>
                </a:solidFill>
                <a:latin typeface="Arial" panose="020B0604020202020204" pitchFamily="34" charset="0"/>
              </a:rPr>
              <a:t>  a singles’ event</a:t>
            </a:r>
            <a:endParaRPr lang="en-US" altLang="zh-CN" sz="2400">
              <a:solidFill>
                <a:srgbClr val="660066"/>
              </a:solidFill>
              <a:latin typeface="Arial" panose="020B0604020202020204" pitchFamily="34" charset="0"/>
            </a:endParaRPr>
          </a:p>
        </p:txBody>
      </p:sp>
      <p:pic>
        <p:nvPicPr>
          <p:cNvPr id="250897" name="图片 250896" descr="A4516284A12FA3B5F75EF0DFF4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2225" y="2205038"/>
            <a:ext cx="2520950" cy="2447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0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0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0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08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08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08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08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08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08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08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08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1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0891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0891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1">
                                            <p:txEl>
                                              <p:charRg st="27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0891">
                                            <p:txEl>
                                              <p:charRg st="27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0891">
                                            <p:txEl>
                                              <p:charRg st="27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1">
                                            <p:txEl>
                                              <p:charRg st="44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0891">
                                            <p:txEl>
                                              <p:charRg st="44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0891">
                                            <p:txEl>
                                              <p:charRg st="44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1">
                                            <p:txEl>
                                              <p:charRg st="59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0891">
                                            <p:txEl>
                                              <p:charRg st="59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0891">
                                            <p:txEl>
                                              <p:charRg st="59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1">
                                            <p:txEl>
                                              <p:charRg st="75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0891">
                                            <p:txEl>
                                              <p:charRg st="75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0891">
                                            <p:txEl>
                                              <p:charRg st="75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1">
                                            <p:txEl>
                                              <p:charRg st="88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0891">
                                            <p:txEl>
                                              <p:charRg st="88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0891">
                                            <p:txEl>
                                              <p:charRg st="88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1">
                                            <p:txEl>
                                              <p:charRg st="104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0891">
                                            <p:txEl>
                                              <p:charRg st="104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0891">
                                            <p:txEl>
                                              <p:charRg st="104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9624" name="Text Box 21"/>
          <p:cNvSpPr txBox="1"/>
          <p:nvPr/>
        </p:nvSpPr>
        <p:spPr>
          <a:xfrm>
            <a:off x="685800" y="935038"/>
            <a:ext cx="4533900" cy="4333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1" hangingPunct="1"/>
            <a:r>
              <a:rPr lang="en-US" altLang="zh-CN" sz="1800">
                <a:solidFill>
                  <a:schemeClr val="bg1"/>
                </a:solidFill>
                <a:latin typeface="Arial" panose="020B0604020202020204" pitchFamily="34" charset="0"/>
              </a:rPr>
              <a:t>Part 2  Listening and understanding</a:t>
            </a:r>
            <a:endParaRPr lang="en-US" altLang="zh-CN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39625" name="矩形 239624"/>
          <p:cNvSpPr/>
          <p:nvPr/>
        </p:nvSpPr>
        <p:spPr>
          <a:xfrm>
            <a:off x="309563" y="1439863"/>
            <a:ext cx="87487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225800" indent="-3225800" eaLnBrk="1" hangingPunct="1"/>
            <a:r>
              <a:rPr lang="en-US" altLang="zh-CN">
                <a:latin typeface="Arial" panose="020B0604020202020204" pitchFamily="34" charset="0"/>
              </a:rPr>
              <a:t>Different ways of finding your dream girl/boy</a:t>
            </a: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39626" name="矩形 239625"/>
          <p:cNvSpPr/>
          <p:nvPr/>
        </p:nvSpPr>
        <p:spPr>
          <a:xfrm>
            <a:off x="685800" y="1958975"/>
            <a:ext cx="7486650" cy="2647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400">
                <a:solidFill>
                  <a:srgbClr val="FF9900"/>
                </a:solidFill>
                <a:latin typeface="Arial" panose="020B0604020202020204" pitchFamily="34" charset="0"/>
              </a:rPr>
              <a:t>While listening to the recording, please identify the ways of finding dates mentioned here:</a:t>
            </a:r>
            <a:endParaRPr lang="en-US" altLang="zh-CN" sz="2400">
              <a:solidFill>
                <a:srgbClr val="FF9900"/>
              </a:solidFill>
              <a:latin typeface="Arial" panose="020B0604020202020204" pitchFamily="34" charset="0"/>
            </a:endParaRPr>
          </a:p>
          <a:p>
            <a:pPr algn="l" eaLnBrk="1" hangingPunct="1"/>
            <a:endParaRPr lang="en-US" altLang="zh-CN" sz="2400">
              <a:solidFill>
                <a:srgbClr val="FF9900"/>
              </a:solidFill>
              <a:latin typeface="Arial" panose="020B0604020202020204" pitchFamily="34" charset="0"/>
            </a:endParaRPr>
          </a:p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1 _____________2_____________3_____________</a:t>
            </a:r>
            <a:endParaRPr lang="en-US" altLang="zh-CN" sz="2400">
              <a:latin typeface="Arial" panose="020B0604020202020204" pitchFamily="34" charset="0"/>
            </a:endParaRPr>
          </a:p>
          <a:p>
            <a:pPr algn="l" eaLnBrk="1" hangingPunct="1"/>
            <a:endParaRPr lang="en-US" altLang="zh-CN" sz="2400">
              <a:latin typeface="Arial" panose="020B0604020202020204" pitchFamily="34" charset="0"/>
            </a:endParaRPr>
          </a:p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4______________5_________________</a:t>
            </a:r>
            <a:endParaRPr lang="en-US" altLang="zh-CN" sz="2400">
              <a:latin typeface="Arial" panose="020B0604020202020204" pitchFamily="34" charset="0"/>
            </a:endParaRPr>
          </a:p>
          <a:p>
            <a:pPr algn="l" eaLnBrk="1" hangingPunct="1"/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239627" name="矩形 239626"/>
          <p:cNvSpPr/>
          <p:nvPr/>
        </p:nvSpPr>
        <p:spPr>
          <a:xfrm>
            <a:off x="1428750" y="3230563"/>
            <a:ext cx="155892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>
              <a:spcBef>
                <a:spcPct val="50000"/>
              </a:spcBef>
            </a:pPr>
            <a:endParaRPr lang="en-US" altLang="zh-CN" sz="2000" u="sng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9629" name="Rectangle 8">
            <a:hlinkClick r:id="" action="ppaction://noaction"/>
          </p:cNvPr>
          <p:cNvSpPr/>
          <p:nvPr/>
        </p:nvSpPr>
        <p:spPr>
          <a:xfrm>
            <a:off x="3533775" y="476250"/>
            <a:ext cx="1982788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l" eaLnBrk="1" hangingPunct="1"/>
            <a:r>
              <a:rPr lang="en-US" altLang="zh-CN" sz="1200" b="0">
                <a:solidFill>
                  <a:schemeClr val="bg1"/>
                </a:solidFill>
                <a:latin typeface="Arial" panose="020B0604020202020204" pitchFamily="34" charset="0"/>
              </a:rPr>
              <a:t>Lesson B Men and women</a:t>
            </a:r>
            <a:endParaRPr lang="en-US" altLang="zh-CN" sz="1200" b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239630" name="图片 239629" descr="暴风截屏201006032301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4652963"/>
            <a:ext cx="1944687" cy="1985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9631" name="图片 239630" descr="暴风截屏201006032302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875" y="4652963"/>
            <a:ext cx="2128838" cy="1985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9632" name="图片 239631" descr="暴风截屏201006032302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338" y="4652963"/>
            <a:ext cx="2017712" cy="1985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9633" name="图片 239632" descr="暴风截屏201006032302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950" y="4652963"/>
            <a:ext cx="1989138" cy="1985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9634" name="文本框 239633"/>
          <p:cNvSpPr txBox="1"/>
          <p:nvPr/>
        </p:nvSpPr>
        <p:spPr>
          <a:xfrm>
            <a:off x="1114425" y="3009900"/>
            <a:ext cx="20621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>
                <a:solidFill>
                  <a:srgbClr val="660066"/>
                </a:solidFill>
                <a:latin typeface="Arial" panose="020B0604020202020204" pitchFamily="34" charset="0"/>
              </a:rPr>
              <a:t>speed dating</a:t>
            </a:r>
            <a:endParaRPr lang="zh-CN" altLang="en-US" sz="2400" dirty="0">
              <a:solidFill>
                <a:srgbClr val="660066"/>
              </a:solidFill>
              <a:latin typeface="Arial" panose="020B0604020202020204" pitchFamily="34" charset="0"/>
            </a:endParaRPr>
          </a:p>
        </p:txBody>
      </p:sp>
      <p:sp>
        <p:nvSpPr>
          <p:cNvPr id="239635" name="文本框 239634"/>
          <p:cNvSpPr txBox="1"/>
          <p:nvPr/>
        </p:nvSpPr>
        <p:spPr>
          <a:xfrm>
            <a:off x="3440113" y="2990850"/>
            <a:ext cx="20764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>
                <a:solidFill>
                  <a:srgbClr val="660066"/>
                </a:solidFill>
                <a:latin typeface="Arial" panose="020B0604020202020204" pitchFamily="34" charset="0"/>
              </a:rPr>
              <a:t>online dating</a:t>
            </a:r>
            <a:endParaRPr lang="zh-CN" altLang="en-US" sz="2400" b="0" dirty="0">
              <a:solidFill>
                <a:srgbClr val="660066"/>
              </a:solidFill>
              <a:latin typeface="Arial" panose="020B0604020202020204" pitchFamily="34" charset="0"/>
            </a:endParaRPr>
          </a:p>
        </p:txBody>
      </p:sp>
      <p:sp>
        <p:nvSpPr>
          <p:cNvPr id="239636" name="文本框 239635"/>
          <p:cNvSpPr txBox="1"/>
          <p:nvPr/>
        </p:nvSpPr>
        <p:spPr>
          <a:xfrm>
            <a:off x="5938838" y="3001963"/>
            <a:ext cx="18764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>
                <a:solidFill>
                  <a:srgbClr val="660066"/>
                </a:solidFill>
                <a:latin typeface="Arial" panose="020B0604020202020204" pitchFamily="34" charset="0"/>
              </a:rPr>
              <a:t>lunch dates</a:t>
            </a:r>
            <a:endParaRPr lang="zh-CN" altLang="en-US" sz="2400" dirty="0">
              <a:solidFill>
                <a:srgbClr val="660066"/>
              </a:solidFill>
              <a:latin typeface="Arial" panose="020B0604020202020204" pitchFamily="34" charset="0"/>
            </a:endParaRPr>
          </a:p>
        </p:txBody>
      </p:sp>
      <p:sp>
        <p:nvSpPr>
          <p:cNvPr id="239637" name="文本框 239636"/>
          <p:cNvSpPr txBox="1"/>
          <p:nvPr/>
        </p:nvSpPr>
        <p:spPr>
          <a:xfrm>
            <a:off x="1114425" y="3627438"/>
            <a:ext cx="187483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>
                <a:solidFill>
                  <a:srgbClr val="660066"/>
                </a:solidFill>
                <a:latin typeface="Arial" panose="020B0604020202020204" pitchFamily="34" charset="0"/>
              </a:rPr>
              <a:t>a blind date</a:t>
            </a:r>
            <a:endParaRPr lang="zh-CN" altLang="en-US" sz="2400" dirty="0">
              <a:solidFill>
                <a:srgbClr val="660066"/>
              </a:solidFill>
              <a:latin typeface="Arial" panose="020B0604020202020204" pitchFamily="34" charset="0"/>
            </a:endParaRPr>
          </a:p>
        </p:txBody>
      </p:sp>
      <p:sp>
        <p:nvSpPr>
          <p:cNvPr id="239638" name="文本框 239637"/>
          <p:cNvSpPr txBox="1"/>
          <p:nvPr/>
        </p:nvSpPr>
        <p:spPr>
          <a:xfrm>
            <a:off x="3632200" y="3627438"/>
            <a:ext cx="24526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solidFill>
                  <a:srgbClr val="660066"/>
                </a:solidFill>
                <a:latin typeface="Arial" panose="020B0604020202020204" pitchFamily="34" charset="0"/>
              </a:rPr>
              <a:t>a singles’ event</a:t>
            </a:r>
            <a:endParaRPr lang="zh-CN" altLang="en-US" sz="2400" dirty="0">
              <a:solidFill>
                <a:srgbClr val="660066"/>
              </a:solidFill>
              <a:latin typeface="Arial" panose="020B0604020202020204" pitchFamily="34" charset="0"/>
            </a:endParaRPr>
          </a:p>
        </p:txBody>
      </p:sp>
      <p:pic>
        <p:nvPicPr>
          <p:cNvPr id="239639" name="2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092950" y="2420938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9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396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47664" fill="hold"/>
                                        <p:tgtEl>
                                          <p:spTgt spid="2396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9639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9639"/>
                </p:tgtEl>
              </p:cMediaNode>
            </p:audio>
          </p:childTnLst>
        </p:cTn>
      </p:par>
    </p:tnLst>
    <p:bldLst>
      <p:bldP spid="239634" grpId="0"/>
      <p:bldP spid="239635" grpId="0"/>
      <p:bldP spid="239636" grpId="0"/>
      <p:bldP spid="239637" grpId="0"/>
      <p:bldP spid="2396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8834" name="标题 248833"/>
          <p:cNvSpPr>
            <a:spLocks noGrp="1"/>
          </p:cNvSpPr>
          <p:nvPr>
            <p:ph type="title"/>
          </p:nvPr>
        </p:nvSpPr>
        <p:spPr>
          <a:xfrm>
            <a:off x="685800" y="1368425"/>
            <a:ext cx="8229600" cy="144463"/>
          </a:xfrm>
          <a:noFill/>
          <a:ln>
            <a:noFill/>
          </a:ln>
        </p:spPr>
        <p:txBody>
          <a:bodyPr/>
          <a:p>
            <a:endParaRPr lang="en-US" altLang="zh-CN" sz="4000" b="1"/>
          </a:p>
        </p:txBody>
      </p:sp>
      <p:sp>
        <p:nvSpPr>
          <p:cNvPr id="248835" name="文本占位符 248834"/>
          <p:cNvSpPr>
            <a:spLocks noGrp="1"/>
          </p:cNvSpPr>
          <p:nvPr>
            <p:ph type="body" idx="1"/>
          </p:nvPr>
        </p:nvSpPr>
        <p:spPr>
          <a:xfrm>
            <a:off x="685800" y="1512888"/>
            <a:ext cx="8229600" cy="4940300"/>
          </a:xfrm>
          <a:noFill/>
          <a:ln>
            <a:noFill/>
          </a:ln>
        </p:spPr>
        <p:txBody>
          <a:bodyPr/>
          <a:p>
            <a:pPr marL="609600" indent="-609600" algn="ctr">
              <a:lnSpc>
                <a:spcPct val="90000"/>
              </a:lnSpc>
              <a:buNone/>
            </a:pPr>
            <a:r>
              <a:rPr lang="en-US" altLang="zh-CN" sz="3600" b="1"/>
              <a:t>Survey on dating types for students in different departments</a:t>
            </a:r>
            <a:endParaRPr lang="en-US" altLang="zh-CN" sz="3600" b="1"/>
          </a:p>
          <a:p>
            <a:pPr marL="609600" indent="-609600">
              <a:lnSpc>
                <a:spcPct val="90000"/>
              </a:lnSpc>
              <a:buNone/>
            </a:pPr>
            <a:r>
              <a:rPr lang="en-US" altLang="zh-CN" b="1"/>
              <a:t> </a:t>
            </a:r>
            <a:r>
              <a:rPr lang="en-US" altLang="zh-CN">
                <a:solidFill>
                  <a:srgbClr val="009900"/>
                </a:solidFill>
              </a:rPr>
              <a:t>Work in groups and each group should : </a:t>
            </a:r>
            <a:endParaRPr lang="en-US" altLang="zh-CN">
              <a:solidFill>
                <a:srgbClr val="0099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zh-CN">
                <a:solidFill>
                  <a:srgbClr val="009900"/>
                </a:solidFill>
              </a:rPr>
              <a:t>interview at least five boys and five girls   from the same department about their dating types. </a:t>
            </a:r>
            <a:endParaRPr lang="en-US" altLang="zh-CN">
              <a:solidFill>
                <a:srgbClr val="0099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zh-CN">
                <a:solidFill>
                  <a:srgbClr val="009900"/>
                </a:solidFill>
              </a:rPr>
              <a:t>generalize the similarities. </a:t>
            </a:r>
            <a:endParaRPr lang="en-US" altLang="zh-CN">
              <a:solidFill>
                <a:srgbClr val="0099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zh-CN">
                <a:solidFill>
                  <a:srgbClr val="009900"/>
                </a:solidFill>
              </a:rPr>
              <a:t>make a presentation on your findings next class.</a:t>
            </a:r>
            <a:endParaRPr lang="en-US" altLang="zh-CN">
              <a:solidFill>
                <a:srgbClr val="009900"/>
              </a:solidFill>
            </a:endParaRPr>
          </a:p>
        </p:txBody>
      </p:sp>
      <p:sp>
        <p:nvSpPr>
          <p:cNvPr id="248837" name="Text Box 25"/>
          <p:cNvSpPr txBox="1"/>
          <p:nvPr/>
        </p:nvSpPr>
        <p:spPr>
          <a:xfrm>
            <a:off x="685800" y="908050"/>
            <a:ext cx="2662238" cy="5048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1" hangingPunct="1"/>
            <a:r>
              <a:rPr lang="en-US" altLang="zh-CN" sz="1800">
                <a:solidFill>
                  <a:schemeClr val="bg1"/>
                </a:solidFill>
                <a:latin typeface="Arial" panose="020B0604020202020204" pitchFamily="34" charset="0"/>
              </a:rPr>
              <a:t>Part 3 Assignment</a:t>
            </a:r>
            <a:endParaRPr lang="en-US" altLang="zh-CN" sz="1800" i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charRg st="0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8835">
                                            <p:txEl>
                                              <p:charRg st="0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charRg st="61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248835">
                                            <p:txEl>
                                              <p:charRg st="61" end="10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charRg st="102" end="2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48835">
                                            <p:txEl>
                                              <p:charRg st="102" end="2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charRg st="200" end="2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48835">
                                            <p:txEl>
                                              <p:charRg st="200" end="2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charRg st="230" end="2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48835">
                                            <p:txEl>
                                              <p:charRg st="230" end="27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4070" name="Text Box 7">
            <a:hlinkClick r:id="" action="ppaction://noaction"/>
          </p:cNvPr>
          <p:cNvSpPr txBox="1"/>
          <p:nvPr/>
        </p:nvSpPr>
        <p:spPr>
          <a:xfrm>
            <a:off x="107950" y="620713"/>
            <a:ext cx="184150" cy="184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>
              <a:lnSpc>
                <a:spcPct val="50000"/>
              </a:lnSpc>
            </a:pPr>
            <a:endParaRPr lang="zh-CN" altLang="zh-CN" sz="1800" b="0" baseline="-25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44071" name="Picture 10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025" y="6237288"/>
            <a:ext cx="2111375" cy="630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72" name="图片 44071" descr="cengageLearning_v3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6381750"/>
            <a:ext cx="1368425" cy="419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74" name="矩形 44073"/>
          <p:cNvSpPr/>
          <p:nvPr/>
        </p:nvSpPr>
        <p:spPr>
          <a:xfrm>
            <a:off x="2411413" y="768350"/>
            <a:ext cx="8826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endParaRPr lang="zh-CN" altLang="en-US" sz="1800" b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44078" name="图片 44077" descr="YDS}0925_~8YBG(QTT8$JG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4438" y="1125538"/>
            <a:ext cx="3816350" cy="2590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79" name="矩形 44078" descr="白色大理石"/>
          <p:cNvSpPr/>
          <p:nvPr/>
        </p:nvSpPr>
        <p:spPr>
          <a:xfrm>
            <a:off x="1116013" y="4221163"/>
            <a:ext cx="6743700" cy="1728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ObliqueRight">
                <a:rot lat="0" lon="0" rev="0"/>
              </a:camera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p>
            <a:pPr algn="ctr"/>
            <a:r>
              <a:rPr lang="zh-CN" altLang="en-US" sz="3600">
                <a:blipFill rotWithShape="0">
                  <a:blip r:embed="rId5"/>
                </a:blipFill>
                <a:latin typeface="宋体" panose="02010600030101010101" pitchFamily="2" charset="-122"/>
                <a:ea typeface="宋体" panose="02010600030101010101" pitchFamily="2" charset="-122"/>
              </a:rPr>
              <a:t>That's all. Thank you</a:t>
            </a:r>
            <a:endParaRPr lang="zh-CN" altLang="en-US" sz="3600">
              <a:blipFill rotWithShape="0">
                <a:blip r:embed="rId5"/>
              </a:blip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66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7090" name="标题 217089"/>
          <p:cNvSpPr>
            <a:spLocks noGrp="1"/>
          </p:cNvSpPr>
          <p:nvPr>
            <p:ph type="title"/>
          </p:nvPr>
        </p:nvSpPr>
        <p:spPr>
          <a:xfrm>
            <a:off x="0" y="274638"/>
            <a:ext cx="9013825" cy="1143000"/>
          </a:xfrm>
          <a:noFill/>
          <a:ln>
            <a:noFill/>
          </a:ln>
        </p:spPr>
        <p:txBody>
          <a:bodyPr/>
          <a:p>
            <a:r>
              <a:rPr lang="en-US" altLang="zh-CN" sz="3600"/>
              <a:t>What is your dream type of date (</a:t>
            </a:r>
            <a:r>
              <a:rPr lang="zh-CN" altLang="en-US" sz="2800" dirty="0">
                <a:solidFill>
                  <a:srgbClr val="FFFF00"/>
                </a:solidFill>
              </a:rPr>
              <a:t>约会对象</a:t>
            </a:r>
            <a:r>
              <a:rPr lang="en-US" altLang="zh-CN" sz="2800"/>
              <a:t>)</a:t>
            </a:r>
            <a:r>
              <a:rPr lang="en-US" altLang="zh-CN" sz="3600"/>
              <a:t>?</a:t>
            </a:r>
            <a:endParaRPr lang="en-US" altLang="zh-CN" sz="3600"/>
          </a:p>
        </p:txBody>
      </p:sp>
      <p:sp>
        <p:nvSpPr>
          <p:cNvPr id="217091" name="文本占位符 217090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/>
          <a:p>
            <a:endParaRPr lang="zh-CN" altLang="en-US" dirty="0"/>
          </a:p>
        </p:txBody>
      </p:sp>
      <p:pic>
        <p:nvPicPr>
          <p:cNvPr id="217095" name="图片 217094" descr="F80B28_16283054687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9588" y="974725"/>
            <a:ext cx="2386012" cy="2674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7101" name="图片 217100" descr="20090903055619defaul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925" y="974725"/>
            <a:ext cx="2633663" cy="2674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7105" name="图片 217104" descr="caae034cd8ae4dc0d62afc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113" y="3649663"/>
            <a:ext cx="2644775" cy="3065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7107" name="图片 217106" descr="100311212-381-F200409132009070000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3888" y="3609975"/>
            <a:ext cx="2828925" cy="3105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7113" name="图片 217112" descr="W0200902065164349757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925" y="3609975"/>
            <a:ext cx="2643188" cy="3105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7115" name="图片 217114" descr="070819183759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6713" y="974725"/>
            <a:ext cx="3086100" cy="2635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17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21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217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217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9138" name="标题 219137"/>
          <p:cNvSpPr/>
          <p:nvPr>
            <p:ph type="title"/>
          </p:nvPr>
        </p:nvSpPr>
        <p:spPr>
          <a:xfrm>
            <a:off x="250825" y="188913"/>
            <a:ext cx="8686800" cy="10795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p>
            <a:r>
              <a:rPr lang="en-US" altLang="zh-CN"/>
              <a:t>Contents</a:t>
            </a:r>
            <a:endParaRPr lang="en-US" altLang="zh-CN">
              <a:solidFill>
                <a:schemeClr val="accent1"/>
              </a:solidFill>
            </a:endParaRPr>
          </a:p>
        </p:txBody>
      </p:sp>
      <p:sp>
        <p:nvSpPr>
          <p:cNvPr id="219139" name="文本框 219138"/>
          <p:cNvSpPr txBox="1"/>
          <p:nvPr/>
        </p:nvSpPr>
        <p:spPr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 eaLnBrk="1" hangingPunct="1"/>
            <a:endParaRPr lang="zh-CN" altLang="en-US" sz="1800" b="0" dirty="0">
              <a:latin typeface="Arial" panose="020B0604020202020204" pitchFamily="34" charset="0"/>
            </a:endParaRPr>
          </a:p>
        </p:txBody>
      </p:sp>
      <p:grpSp>
        <p:nvGrpSpPr>
          <p:cNvPr id="219140" name="组合 219139"/>
          <p:cNvGrpSpPr/>
          <p:nvPr/>
        </p:nvGrpSpPr>
        <p:grpSpPr>
          <a:xfrm>
            <a:off x="2051050" y="1730375"/>
            <a:ext cx="4724400" cy="685800"/>
            <a:chOff x="1296" y="1824"/>
            <a:chExt cx="2976" cy="432"/>
          </a:xfrm>
        </p:grpSpPr>
        <p:sp>
          <p:nvSpPr>
            <p:cNvPr id="219141" name="圆角矩形 219140"/>
            <p:cNvSpPr/>
            <p:nvPr/>
          </p:nvSpPr>
          <p:spPr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tint val="2117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  <a:tileRect/>
            </a:gradFill>
            <a:ln w="127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/>
            <a:p>
              <a:endParaRPr lang="zh-CN" altLang="en-US"/>
            </a:p>
          </p:txBody>
        </p:sp>
        <p:sp>
          <p:nvSpPr>
            <p:cNvPr id="219142" name="菱形 219141"/>
            <p:cNvSpPr/>
            <p:nvPr/>
          </p:nvSpPr>
          <p:spPr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2"/>
            </a:solidFill>
            <a:ln w="254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63500" dir="2212193" algn="ctr" rotWithShape="0">
                <a:srgbClr val="333333">
                  <a:alpha val="50000"/>
                </a:srgbClr>
              </a:outerShdw>
            </a:effectLst>
          </p:spPr>
          <p:txBody>
            <a:bodyPr/>
            <a:p>
              <a:endParaRPr lang="zh-CN" altLang="en-US"/>
            </a:p>
          </p:txBody>
        </p:sp>
        <p:sp>
          <p:nvSpPr>
            <p:cNvPr id="219143" name="文本框 219142"/>
            <p:cNvSpPr txBox="1"/>
            <p:nvPr/>
          </p:nvSpPr>
          <p:spPr>
            <a:xfrm>
              <a:off x="1680" y="1934"/>
              <a:ext cx="2160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/>
              <a:r>
                <a:rPr lang="en-US" altLang="zh-CN" sz="2000">
                  <a:solidFill>
                    <a:srgbClr val="000000"/>
                  </a:solidFill>
                  <a:latin typeface="Arial" panose="020B0604020202020204" pitchFamily="34" charset="0"/>
                </a:rPr>
                <a:t> Lead-in questions</a:t>
              </a:r>
              <a:endParaRPr lang="en-US" altLang="zh-CN" sz="20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9144" name="文本框 219143"/>
            <p:cNvSpPr txBox="1"/>
            <p:nvPr/>
          </p:nvSpPr>
          <p:spPr>
            <a:xfrm>
              <a:off x="1393" y="1886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</a:rPr>
                <a:t>1</a:t>
              </a:r>
              <a:endParaRPr lang="en-US" altLang="zh-CN" sz="2400" b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19145" name="组合 219144"/>
          <p:cNvGrpSpPr/>
          <p:nvPr/>
        </p:nvGrpSpPr>
        <p:grpSpPr>
          <a:xfrm>
            <a:off x="2051050" y="2735263"/>
            <a:ext cx="4724400" cy="685800"/>
            <a:chOff x="1296" y="1824"/>
            <a:chExt cx="2976" cy="432"/>
          </a:xfrm>
        </p:grpSpPr>
        <p:sp>
          <p:nvSpPr>
            <p:cNvPr id="219146" name="圆角矩形 219145"/>
            <p:cNvSpPr/>
            <p:nvPr/>
          </p:nvSpPr>
          <p:spPr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>
                    <a:gamma/>
                    <a:tint val="21176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ln w="127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/>
            <a:p>
              <a:endParaRPr lang="zh-CN" altLang="en-US"/>
            </a:p>
          </p:txBody>
        </p:sp>
        <p:sp>
          <p:nvSpPr>
            <p:cNvPr id="219147" name="菱形 219146"/>
            <p:cNvSpPr/>
            <p:nvPr/>
          </p:nvSpPr>
          <p:spPr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63500" dir="2212193" algn="ctr" rotWithShape="0">
                <a:srgbClr val="333333">
                  <a:alpha val="50000"/>
                </a:srgbClr>
              </a:outerShdw>
            </a:effectLst>
          </p:spPr>
          <p:txBody>
            <a:bodyPr/>
            <a:p>
              <a:endParaRPr lang="zh-CN" altLang="en-US"/>
            </a:p>
          </p:txBody>
        </p:sp>
        <p:sp>
          <p:nvSpPr>
            <p:cNvPr id="219148" name="文本框 219147"/>
            <p:cNvSpPr txBox="1"/>
            <p:nvPr/>
          </p:nvSpPr>
          <p:spPr>
            <a:xfrm>
              <a:off x="1680" y="1934"/>
              <a:ext cx="2160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/>
              <a:r>
                <a:rPr lang="en-US" altLang="zh-CN" sz="2000">
                  <a:solidFill>
                    <a:srgbClr val="000000"/>
                  </a:solidFill>
                  <a:latin typeface="Arial" panose="020B0604020202020204" pitchFamily="34" charset="0"/>
                </a:rPr>
                <a:t> Viewing and speaking</a:t>
              </a:r>
              <a:endParaRPr lang="en-US" altLang="zh-CN" sz="20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9149" name="文本框 219148"/>
            <p:cNvSpPr txBox="1"/>
            <p:nvPr/>
          </p:nvSpPr>
          <p:spPr>
            <a:xfrm>
              <a:off x="1393" y="1886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</a:rPr>
                <a:t>2</a:t>
              </a:r>
              <a:endParaRPr lang="en-US" altLang="zh-CN" sz="2400" b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19150" name="组合 219149"/>
          <p:cNvGrpSpPr/>
          <p:nvPr/>
        </p:nvGrpSpPr>
        <p:grpSpPr>
          <a:xfrm>
            <a:off x="2051050" y="3840163"/>
            <a:ext cx="4724400" cy="685800"/>
            <a:chOff x="1296" y="1824"/>
            <a:chExt cx="2976" cy="432"/>
          </a:xfrm>
        </p:grpSpPr>
        <p:sp>
          <p:nvSpPr>
            <p:cNvPr id="219151" name="圆角矩形 219150"/>
            <p:cNvSpPr/>
            <p:nvPr/>
          </p:nvSpPr>
          <p:spPr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>
                    <a:gamma/>
                    <a:tint val="21176"/>
                    <a:invGamma/>
                  </a:schemeClr>
                </a:gs>
                <a:gs pos="100000">
                  <a:schemeClr val="hlink"/>
                </a:gs>
              </a:gsLst>
              <a:lin ang="0" scaled="1"/>
              <a:tileRect/>
            </a:gradFill>
            <a:ln w="127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p>
              <a:pPr algn="l"/>
              <a:r>
                <a:rPr lang="en-US" altLang="zh-CN" sz="2000">
                  <a:solidFill>
                    <a:schemeClr val="tx2"/>
                  </a:solidFill>
                  <a:latin typeface="Arial" panose="020B0604020202020204" pitchFamily="34" charset="0"/>
                </a:rPr>
                <a:t>    Listening and understanding</a:t>
              </a:r>
              <a:r>
                <a:rPr lang="en-US" altLang="zh-CN" sz="2400" b="0">
                  <a:solidFill>
                    <a:schemeClr val="tx2"/>
                  </a:solidFill>
                  <a:latin typeface="Arial" panose="020B0604020202020204" pitchFamily="34" charset="0"/>
                </a:rPr>
                <a:t> </a:t>
              </a:r>
              <a:endParaRPr lang="en-US" altLang="zh-CN" sz="2400" b="0">
                <a:solidFill>
                  <a:schemeClr val="tx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9152" name="菱形 219151"/>
            <p:cNvSpPr/>
            <p:nvPr/>
          </p:nvSpPr>
          <p:spPr>
            <a:xfrm>
              <a:off x="1296" y="1824"/>
              <a:ext cx="432" cy="432"/>
            </a:xfrm>
            <a:prstGeom prst="diamond">
              <a:avLst/>
            </a:prstGeom>
            <a:solidFill>
              <a:schemeClr val="hlink"/>
            </a:solidFill>
            <a:ln w="254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63500" dir="2212193" algn="ctr" rotWithShape="0">
                <a:srgbClr val="333333">
                  <a:alpha val="50000"/>
                </a:srgbClr>
              </a:outerShdw>
            </a:effectLst>
          </p:spPr>
          <p:txBody>
            <a:bodyPr/>
            <a:p>
              <a:endParaRPr lang="zh-CN" altLang="en-US"/>
            </a:p>
          </p:txBody>
        </p:sp>
        <p:sp>
          <p:nvSpPr>
            <p:cNvPr id="219153" name="文本框 219152"/>
            <p:cNvSpPr txBox="1"/>
            <p:nvPr/>
          </p:nvSpPr>
          <p:spPr>
            <a:xfrm>
              <a:off x="1680" y="1934"/>
              <a:ext cx="2160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endParaRPr lang="en-US" altLang="zh-CN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9154" name="文本框 219153"/>
            <p:cNvSpPr txBox="1"/>
            <p:nvPr/>
          </p:nvSpPr>
          <p:spPr>
            <a:xfrm>
              <a:off x="1397" y="1886"/>
              <a:ext cx="215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</a:rPr>
                <a:t>3</a:t>
              </a:r>
              <a:endParaRPr lang="en-US" altLang="zh-CN" sz="2400" b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19155" name="组合 219154"/>
          <p:cNvGrpSpPr/>
          <p:nvPr/>
        </p:nvGrpSpPr>
        <p:grpSpPr>
          <a:xfrm>
            <a:off x="2051050" y="4886325"/>
            <a:ext cx="4724400" cy="685800"/>
            <a:chOff x="1296" y="1824"/>
            <a:chExt cx="2976" cy="432"/>
          </a:xfrm>
        </p:grpSpPr>
        <p:sp>
          <p:nvSpPr>
            <p:cNvPr id="219156" name="圆角矩形 219155"/>
            <p:cNvSpPr/>
            <p:nvPr/>
          </p:nvSpPr>
          <p:spPr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>
                    <a:gamma/>
                    <a:tint val="21176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  <a:tileRect/>
            </a:gradFill>
            <a:ln w="127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p>
              <a:pPr algn="l"/>
              <a:r>
                <a:rPr lang="en-US" altLang="zh-CN" sz="2000">
                  <a:latin typeface="Arial" panose="020B0604020202020204" pitchFamily="34" charset="0"/>
                </a:rPr>
                <a:t>    Assignment</a:t>
              </a:r>
              <a:endParaRPr lang="en-US" altLang="zh-CN" sz="2000">
                <a:latin typeface="Arial" panose="020B0604020202020204" pitchFamily="34" charset="0"/>
              </a:endParaRPr>
            </a:p>
          </p:txBody>
        </p:sp>
        <p:sp>
          <p:nvSpPr>
            <p:cNvPr id="219157" name="菱形 219156"/>
            <p:cNvSpPr/>
            <p:nvPr/>
          </p:nvSpPr>
          <p:spPr>
            <a:xfrm>
              <a:off x="1296" y="1824"/>
              <a:ext cx="432" cy="432"/>
            </a:xfrm>
            <a:prstGeom prst="diamond">
              <a:avLst/>
            </a:prstGeom>
            <a:solidFill>
              <a:schemeClr val="folHlink"/>
            </a:solidFill>
            <a:ln w="254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63500" dir="2212193" algn="ctr" rotWithShape="0">
                <a:srgbClr val="333333">
                  <a:alpha val="50000"/>
                </a:srgbClr>
              </a:outerShdw>
            </a:effectLst>
          </p:spPr>
          <p:txBody>
            <a:bodyPr/>
            <a:p>
              <a:endParaRPr lang="zh-CN" altLang="en-US"/>
            </a:p>
          </p:txBody>
        </p:sp>
        <p:sp>
          <p:nvSpPr>
            <p:cNvPr id="219158" name="文本框 219157"/>
            <p:cNvSpPr txBox="1"/>
            <p:nvPr/>
          </p:nvSpPr>
          <p:spPr>
            <a:xfrm>
              <a:off x="1680" y="1934"/>
              <a:ext cx="2160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/>
              <a:endParaRPr lang="en-US" altLang="zh-CN" sz="20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9159" name="文本框 219158"/>
            <p:cNvSpPr txBox="1"/>
            <p:nvPr/>
          </p:nvSpPr>
          <p:spPr>
            <a:xfrm>
              <a:off x="1393" y="1886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</a:rPr>
                <a:t>4</a:t>
              </a:r>
              <a:endParaRPr lang="en-US" altLang="zh-CN" sz="2400" b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0596" name="Text Box 21"/>
          <p:cNvSpPr txBox="1"/>
          <p:nvPr/>
        </p:nvSpPr>
        <p:spPr>
          <a:xfrm>
            <a:off x="685800" y="935038"/>
            <a:ext cx="3670300" cy="4333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1" hangingPunct="1"/>
            <a:r>
              <a:rPr lang="en-US" altLang="zh-CN" sz="1800">
                <a:solidFill>
                  <a:schemeClr val="bg1"/>
                </a:solidFill>
                <a:latin typeface="Arial" panose="020B0604020202020204" pitchFamily="34" charset="0"/>
              </a:rPr>
              <a:t>Part 1  Viewing and speaking</a:t>
            </a:r>
            <a:endParaRPr lang="en-US" altLang="zh-CN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10597" name="矩形 110596"/>
          <p:cNvSpPr/>
          <p:nvPr/>
        </p:nvSpPr>
        <p:spPr>
          <a:xfrm>
            <a:off x="395288" y="1697038"/>
            <a:ext cx="874871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225800" indent="-3225800" eaLnBrk="1" hangingPunct="1"/>
            <a:r>
              <a:rPr lang="en-US" altLang="en-US" sz="3200">
                <a:latin typeface="Arial" panose="020B0604020202020204" pitchFamily="34" charset="0"/>
              </a:rPr>
              <a:t>What’s your </a:t>
            </a:r>
            <a:r>
              <a:rPr lang="en-US" altLang="zh-CN" sz="3200">
                <a:latin typeface="Arial" panose="020B0604020202020204" pitchFamily="34" charset="0"/>
              </a:rPr>
              <a:t>d</a:t>
            </a:r>
            <a:r>
              <a:rPr lang="en-US" altLang="en-US" sz="3200">
                <a:latin typeface="Arial" panose="020B0604020202020204" pitchFamily="34" charset="0"/>
              </a:rPr>
              <a:t>ating type?</a:t>
            </a:r>
            <a:r>
              <a:rPr lang="en-US" altLang="zh-CN" sz="3200">
                <a:latin typeface="Arial" panose="020B0604020202020204" pitchFamily="34" charset="0"/>
              </a:rPr>
              <a:t>                                                    </a:t>
            </a:r>
            <a:endParaRPr lang="en-US" altLang="en-US" sz="3200">
              <a:latin typeface="Arial" panose="020B0604020202020204" pitchFamily="34" charset="0"/>
            </a:endParaRPr>
          </a:p>
        </p:txBody>
      </p:sp>
      <p:sp>
        <p:nvSpPr>
          <p:cNvPr id="110601" name="Rectangle 4"/>
          <p:cNvSpPr/>
          <p:nvPr/>
        </p:nvSpPr>
        <p:spPr>
          <a:xfrm>
            <a:off x="1428750" y="476250"/>
            <a:ext cx="1908175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l" eaLnBrk="1" hangingPunct="1"/>
            <a:r>
              <a:rPr lang="en-US" altLang="zh-CN" sz="1200" b="0">
                <a:solidFill>
                  <a:srgbClr val="B2B2B2"/>
                </a:solidFill>
                <a:latin typeface="Arial" panose="020B0604020202020204" pitchFamily="34" charset="0"/>
              </a:rPr>
              <a:t>Lesson A  How do I look?</a:t>
            </a:r>
            <a:endParaRPr lang="en-US" altLang="zh-CN" sz="1200" b="0">
              <a:solidFill>
                <a:srgbClr val="B2B2B2"/>
              </a:solidFill>
              <a:latin typeface="Arial" panose="020B0604020202020204" pitchFamily="34" charset="0"/>
            </a:endParaRPr>
          </a:p>
        </p:txBody>
      </p:sp>
      <p:sp>
        <p:nvSpPr>
          <p:cNvPr id="110602" name="Rectangle 8">
            <a:hlinkClick r:id="" action="ppaction://noaction"/>
          </p:cNvPr>
          <p:cNvSpPr/>
          <p:nvPr/>
        </p:nvSpPr>
        <p:spPr>
          <a:xfrm>
            <a:off x="3533775" y="476250"/>
            <a:ext cx="1982788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l" eaLnBrk="1" hangingPunct="1"/>
            <a:r>
              <a:rPr lang="en-US" altLang="zh-CN" sz="1200" b="0">
                <a:solidFill>
                  <a:schemeClr val="bg1"/>
                </a:solidFill>
                <a:latin typeface="Arial" panose="020B0604020202020204" pitchFamily="34" charset="0"/>
              </a:rPr>
              <a:t>Lesson B Men and women</a:t>
            </a:r>
            <a:endParaRPr lang="en-US" altLang="zh-CN" sz="1200" b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10610" name="矩形 110609"/>
          <p:cNvSpPr/>
          <p:nvPr/>
        </p:nvSpPr>
        <p:spPr>
          <a:xfrm>
            <a:off x="685800" y="2386013"/>
            <a:ext cx="47561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</a:rPr>
              <a:t>New words and phrases</a:t>
            </a:r>
            <a:r>
              <a:rPr lang="en-US" altLang="zh-CN" sz="4000" b="0">
                <a:latin typeface="Arial" panose="020B0604020202020204" pitchFamily="34" charset="0"/>
              </a:rPr>
              <a:t>	</a:t>
            </a:r>
            <a:endParaRPr lang="zh-CN" altLang="en-US" sz="4000" b="0" dirty="0">
              <a:latin typeface="Arial" panose="020B0604020202020204" pitchFamily="34" charset="0"/>
            </a:endParaRPr>
          </a:p>
        </p:txBody>
      </p:sp>
      <p:sp>
        <p:nvSpPr>
          <p:cNvPr id="110611" name="文本框 110610"/>
          <p:cNvSpPr txBox="1"/>
          <p:nvPr/>
        </p:nvSpPr>
        <p:spPr>
          <a:xfrm>
            <a:off x="685800" y="3357563"/>
            <a:ext cx="2085975" cy="2844800"/>
          </a:xfrm>
          <a:prstGeom prst="rect">
            <a:avLst/>
          </a:prstGeom>
          <a:solidFill>
            <a:srgbClr val="03B97E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l">
              <a:lnSpc>
                <a:spcPct val="125000"/>
              </a:lnSpc>
            </a:pPr>
            <a:r>
              <a:rPr lang="en-US" altLang="zh-CN" sz="2400">
                <a:latin typeface="Arial" panose="020B0604020202020204" pitchFamily="34" charset="0"/>
              </a:rPr>
              <a:t>petite</a:t>
            </a:r>
            <a:endParaRPr lang="en-US" altLang="zh-CN" sz="2400">
              <a:latin typeface="Arial" panose="020B0604020202020204" pitchFamily="34" charset="0"/>
            </a:endParaRPr>
          </a:p>
          <a:p>
            <a:pPr algn="l">
              <a:lnSpc>
                <a:spcPct val="125000"/>
              </a:lnSpc>
            </a:pPr>
            <a:r>
              <a:rPr lang="en-US" altLang="zh-CN" sz="2400">
                <a:latin typeface="Arial" panose="020B0604020202020204" pitchFamily="34" charset="0"/>
              </a:rPr>
              <a:t>elegant </a:t>
            </a:r>
            <a:endParaRPr lang="en-US" altLang="zh-CN" sz="2400">
              <a:latin typeface="Arial" panose="020B0604020202020204" pitchFamily="34" charset="0"/>
            </a:endParaRPr>
          </a:p>
          <a:p>
            <a:pPr algn="l">
              <a:lnSpc>
                <a:spcPct val="125000"/>
              </a:lnSpc>
            </a:pPr>
            <a:r>
              <a:rPr lang="en-US" altLang="zh-CN" sz="2400">
                <a:latin typeface="Arial" panose="020B0604020202020204" pitchFamily="34" charset="0"/>
              </a:rPr>
              <a:t>witty</a:t>
            </a:r>
            <a:r>
              <a:rPr lang="en-US" altLang="zh-CN" sz="2400" b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endParaRPr lang="en-US" altLang="zh-CN" sz="2400" b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algn="l">
              <a:lnSpc>
                <a:spcPct val="125000"/>
              </a:lnSpc>
            </a:pPr>
            <a:r>
              <a:rPr lang="en-US" altLang="zh-CN" sz="2400">
                <a:latin typeface="Arial" panose="020B0604020202020204" pitchFamily="34" charset="0"/>
              </a:rPr>
              <a:t>caring</a:t>
            </a:r>
            <a:endParaRPr lang="en-US" altLang="zh-CN" sz="2400">
              <a:latin typeface="Arial" panose="020B0604020202020204" pitchFamily="34" charset="0"/>
            </a:endParaRPr>
          </a:p>
          <a:p>
            <a:pPr algn="l">
              <a:lnSpc>
                <a:spcPct val="125000"/>
              </a:lnSpc>
            </a:pPr>
            <a:r>
              <a:rPr lang="en-US" altLang="zh-CN" sz="2400">
                <a:latin typeface="Arial" panose="020B0604020202020204" pitchFamily="34" charset="0"/>
              </a:rPr>
              <a:t>Trustworthy</a:t>
            </a:r>
            <a:endParaRPr lang="en-US" altLang="zh-CN" sz="2400">
              <a:latin typeface="Arial" panose="020B0604020202020204" pitchFamily="34" charset="0"/>
            </a:endParaRPr>
          </a:p>
          <a:p>
            <a:pPr algn="l">
              <a:lnSpc>
                <a:spcPct val="125000"/>
              </a:lnSpc>
            </a:pPr>
            <a:r>
              <a:rPr lang="en-US" altLang="zh-CN" sz="2400">
                <a:latin typeface="Arial" panose="020B0604020202020204" pitchFamily="34" charset="0"/>
              </a:rPr>
              <a:t>single	</a:t>
            </a:r>
            <a:endParaRPr lang="en-US" altLang="en-US" sz="2400" b="0">
              <a:solidFill>
                <a:schemeClr val="tx2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10612" name="矩形 110611"/>
          <p:cNvSpPr/>
          <p:nvPr/>
        </p:nvSpPr>
        <p:spPr>
          <a:xfrm>
            <a:off x="2484438" y="3327400"/>
            <a:ext cx="6659562" cy="3443288"/>
          </a:xfrm>
          <a:prstGeom prst="rect">
            <a:avLst/>
          </a:prstGeom>
          <a:noFill/>
          <a:ln w="9525">
            <a:noFill/>
          </a:ln>
        </p:spPr>
        <p:txBody>
          <a:bodyPr lIns="780804" anchor="ctr">
            <a:spAutoFit/>
          </a:bodyPr>
          <a:p>
            <a:pPr algn="l"/>
            <a:r>
              <a:rPr lang="en-US" altLang="zh-CN" sz="2000">
                <a:solidFill>
                  <a:srgbClr val="003366"/>
                </a:solidFill>
                <a:latin typeface="Arial" panose="020B0604020202020204" pitchFamily="34" charset="0"/>
              </a:rPr>
              <a:t>graceful and attractive in appearance or</a:t>
            </a:r>
            <a:endParaRPr lang="en-US" altLang="zh-CN" sz="2000">
              <a:solidFill>
                <a:srgbClr val="003366"/>
              </a:solidFill>
              <a:latin typeface="Arial" panose="020B0604020202020204" pitchFamily="34" charset="0"/>
            </a:endParaRPr>
          </a:p>
          <a:p>
            <a:pPr algn="l"/>
            <a:r>
              <a:rPr lang="en-US" altLang="zh-CN" sz="2000">
                <a:solidFill>
                  <a:srgbClr val="003366"/>
                </a:solidFill>
                <a:latin typeface="Arial" panose="020B0604020202020204" pitchFamily="34" charset="0"/>
              </a:rPr>
              <a:t> behavior  </a:t>
            </a:r>
            <a:endParaRPr lang="en-US" altLang="zh-CN" sz="2000">
              <a:solidFill>
                <a:srgbClr val="003366"/>
              </a:solidFill>
              <a:latin typeface="Arial" panose="020B0604020202020204" pitchFamily="34" charset="0"/>
            </a:endParaRPr>
          </a:p>
          <a:p>
            <a:pPr algn="l"/>
            <a:r>
              <a:rPr lang="en-US" altLang="zh-CN" sz="2000">
                <a:solidFill>
                  <a:srgbClr val="009900"/>
                </a:solidFill>
                <a:latin typeface="Arial" panose="020B0604020202020204" pitchFamily="34" charset="0"/>
              </a:rPr>
              <a:t>(of a woman or girl) small and attractively thin</a:t>
            </a:r>
            <a:r>
              <a:rPr lang="en-US" altLang="zh-CN">
                <a:solidFill>
                  <a:srgbClr val="009900"/>
                </a:solidFill>
                <a:latin typeface="Arial" panose="020B0604020202020204" pitchFamily="34" charset="0"/>
              </a:rPr>
              <a:t> </a:t>
            </a:r>
            <a:endParaRPr lang="en-US" altLang="zh-CN">
              <a:solidFill>
                <a:srgbClr val="009900"/>
              </a:solidFill>
              <a:latin typeface="Arial" panose="020B06040202020202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US" altLang="zh-CN" sz="2000">
                <a:solidFill>
                  <a:srgbClr val="660066"/>
                </a:solidFill>
                <a:latin typeface="Arial" panose="020B0604020202020204" pitchFamily="34" charset="0"/>
              </a:rPr>
              <a:t>using words in a funny and clever way, </a:t>
            </a:r>
            <a:endParaRPr lang="en-US" altLang="zh-CN" sz="2000">
              <a:solidFill>
                <a:srgbClr val="660066"/>
              </a:solidFill>
              <a:latin typeface="Arial" panose="020B06040202020202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US" altLang="zh-CN" sz="2000">
                <a:solidFill>
                  <a:srgbClr val="660066"/>
                </a:solidFill>
                <a:latin typeface="Arial" panose="020B0604020202020204" pitchFamily="34" charset="0"/>
              </a:rPr>
              <a:t>clever and quick-minded</a:t>
            </a:r>
            <a:r>
              <a:rPr lang="en-US" altLang="zh-CN" sz="2000" b="0">
                <a:solidFill>
                  <a:srgbClr val="660066"/>
                </a:solidFill>
                <a:latin typeface="Arial" panose="020B0604020202020204" pitchFamily="34" charset="0"/>
              </a:rPr>
              <a:t> </a:t>
            </a:r>
            <a:endParaRPr lang="en-US" altLang="zh-CN" sz="2000" b="0">
              <a:solidFill>
                <a:srgbClr val="660066"/>
              </a:solidFill>
              <a:latin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en-US" altLang="zh-CN" sz="2000">
                <a:latin typeface="Arial" panose="020B0604020202020204" pitchFamily="34" charset="0"/>
              </a:rPr>
              <a:t>able to be trusted worthy of confidence </a:t>
            </a:r>
            <a:endParaRPr lang="en-US" altLang="zh-CN" sz="2000">
              <a:latin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en-US" altLang="zh-CN" sz="2000">
                <a:solidFill>
                  <a:srgbClr val="0033CC"/>
                </a:solidFill>
                <a:latin typeface="Arial" panose="020B0604020202020204" pitchFamily="34" charset="0"/>
              </a:rPr>
              <a:t>kind and supporting other people </a:t>
            </a:r>
            <a:endParaRPr lang="en-US" altLang="zh-CN" sz="2000">
              <a:solidFill>
                <a:srgbClr val="0033CC"/>
              </a:solidFill>
              <a:latin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en-US" altLang="zh-CN" sz="2000">
                <a:solidFill>
                  <a:srgbClr val="663300"/>
                </a:solidFill>
                <a:latin typeface="Arial" panose="020B0604020202020204" pitchFamily="34" charset="0"/>
              </a:rPr>
              <a:t>not married or having a romantic relationship with someone</a:t>
            </a:r>
            <a:endParaRPr lang="en-US" altLang="zh-CN" sz="2000">
              <a:solidFill>
                <a:srgbClr val="663300"/>
              </a:solidFill>
              <a:latin typeface="Arial" panose="020B0604020202020204" pitchFamily="34" charset="0"/>
            </a:endParaRPr>
          </a:p>
          <a:p>
            <a:pPr algn="l"/>
            <a:endParaRPr lang="en-US" altLang="zh-CN" sz="2000">
              <a:solidFill>
                <a:srgbClr val="663300"/>
              </a:solidFill>
              <a:latin typeface="Arial" panose="020B0604020202020204" pitchFamily="34" charset="0"/>
            </a:endParaRPr>
          </a:p>
        </p:txBody>
      </p:sp>
      <p:sp>
        <p:nvSpPr>
          <p:cNvPr id="110617" name="直接连接符 110616"/>
          <p:cNvSpPr/>
          <p:nvPr/>
        </p:nvSpPr>
        <p:spPr>
          <a:xfrm flipV="1">
            <a:off x="2484438" y="5229225"/>
            <a:ext cx="647700" cy="360363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sm"/>
          </a:ln>
        </p:spPr>
      </p:sp>
      <p:sp>
        <p:nvSpPr>
          <p:cNvPr id="110618" name="直接连接符 110617"/>
          <p:cNvSpPr/>
          <p:nvPr/>
        </p:nvSpPr>
        <p:spPr>
          <a:xfrm>
            <a:off x="1835150" y="5084763"/>
            <a:ext cx="1501775" cy="5048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10619" name="直接连接符 110618"/>
          <p:cNvSpPr/>
          <p:nvPr/>
        </p:nvSpPr>
        <p:spPr>
          <a:xfrm>
            <a:off x="1619250" y="4579938"/>
            <a:ext cx="1717675" cy="1428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10620" name="直接连接符 110619"/>
          <p:cNvSpPr/>
          <p:nvPr/>
        </p:nvSpPr>
        <p:spPr>
          <a:xfrm flipV="1">
            <a:off x="2051050" y="3644900"/>
            <a:ext cx="1081088" cy="4318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10621" name="直接连接符 110620"/>
          <p:cNvSpPr/>
          <p:nvPr/>
        </p:nvSpPr>
        <p:spPr>
          <a:xfrm>
            <a:off x="1619250" y="3644900"/>
            <a:ext cx="1717675" cy="576263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10622" name="直接连接符 110621"/>
          <p:cNvSpPr/>
          <p:nvPr/>
        </p:nvSpPr>
        <p:spPr>
          <a:xfrm>
            <a:off x="1835150" y="6021388"/>
            <a:ext cx="1296988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0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0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0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0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3954" name="矩形 253953">
            <a:hlinkClick r:id="" action="ppaction://noaction"/>
          </p:cNvPr>
          <p:cNvSpPr/>
          <p:nvPr/>
        </p:nvSpPr>
        <p:spPr>
          <a:xfrm>
            <a:off x="8259763" y="6553200"/>
            <a:ext cx="560387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 eaLnBrk="1" hangingPunct="1"/>
            <a:r>
              <a:rPr lang="en-US" altLang="zh-CN" sz="1400" u="sng">
                <a:solidFill>
                  <a:srgbClr val="FF0000"/>
                </a:solidFill>
                <a:latin typeface="Times New Roman" panose="02020603050405020304" pitchFamily="18" charset="0"/>
              </a:rPr>
              <a:t>Keys</a:t>
            </a:r>
            <a:endParaRPr lang="en-US" altLang="zh-CN" sz="1400" u="sng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3955" name="Text Box 21"/>
          <p:cNvSpPr txBox="1"/>
          <p:nvPr/>
        </p:nvSpPr>
        <p:spPr>
          <a:xfrm>
            <a:off x="685800" y="935038"/>
            <a:ext cx="2662238" cy="4333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1" hangingPunct="1"/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253956" name="文本框 253955"/>
          <p:cNvSpPr txBox="1"/>
          <p:nvPr/>
        </p:nvSpPr>
        <p:spPr>
          <a:xfrm>
            <a:off x="0" y="1341438"/>
            <a:ext cx="91440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zh-CN" sz="1800" dirty="0">
                <a:latin typeface="Arial" panose="020B0604020202020204" pitchFamily="34" charset="0"/>
              </a:rPr>
              <a:t>While You Watch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pic>
        <p:nvPicPr>
          <p:cNvPr id="253957" name="Picture 69" descr="图片1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563" y="2420938"/>
            <a:ext cx="369887" cy="369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3958" name="AutoShape 44"/>
          <p:cNvSpPr/>
          <p:nvPr/>
        </p:nvSpPr>
        <p:spPr>
          <a:xfrm>
            <a:off x="1557338" y="2462213"/>
            <a:ext cx="809625" cy="288925"/>
          </a:xfrm>
          <a:prstGeom prst="roundRect">
            <a:avLst>
              <a:gd name="adj" fmla="val 16667"/>
            </a:avLst>
          </a:prstGeom>
          <a:solidFill>
            <a:srgbClr val="D5D5D5">
              <a:alpha val="74117"/>
            </a:srgbClr>
          </a:solidFill>
          <a:ln w="9525" cap="flat" cmpd="sng">
            <a:solidFill>
              <a:srgbClr val="969696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1" hangingPunct="1"/>
            <a:endParaRPr lang="zh-CN" altLang="zh-CN" sz="1200" dirty="0">
              <a:solidFill>
                <a:srgbClr val="2E2E2E"/>
              </a:solidFill>
              <a:latin typeface="Arial" panose="020B0604020202020204" pitchFamily="34" charset="0"/>
            </a:endParaRPr>
          </a:p>
        </p:txBody>
      </p:sp>
      <p:sp>
        <p:nvSpPr>
          <p:cNvPr id="342061" name="AutoShape 45"/>
          <p:cNvSpPr/>
          <p:nvPr/>
        </p:nvSpPr>
        <p:spPr>
          <a:xfrm>
            <a:off x="1687513" y="2493963"/>
            <a:ext cx="214312" cy="215900"/>
          </a:xfrm>
          <a:prstGeom prst="actionButtonForwardNext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algn="l" eaLnBrk="1" hangingPunct="1"/>
            <a:endParaRPr lang="zh-CN" altLang="en-US" sz="1800" b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42062" name="AutoShape 46"/>
          <p:cNvSpPr/>
          <p:nvPr/>
        </p:nvSpPr>
        <p:spPr>
          <a:xfrm>
            <a:off x="1987550" y="2493963"/>
            <a:ext cx="215900" cy="217487"/>
          </a:xfrm>
          <a:prstGeom prst="actionButtonBlank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eaLnBrk="1" hangingPunct="1"/>
            <a:r>
              <a:rPr lang="en-US" altLang="zh-CN" sz="800" b="0"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endParaRPr lang="en-US" altLang="zh-CN" sz="800" b="0">
              <a:solidFill>
                <a:srgbClr val="777777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253961" name="Picture 68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013" y="2478088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3962" name="图片 253961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7513" y="2495550"/>
            <a:ext cx="214312" cy="21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3963" name="图片 253962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7550" y="2495550"/>
            <a:ext cx="214313" cy="215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3964" name="Rectangle 4"/>
          <p:cNvSpPr/>
          <p:nvPr/>
        </p:nvSpPr>
        <p:spPr>
          <a:xfrm>
            <a:off x="1428750" y="476250"/>
            <a:ext cx="1908175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l" eaLnBrk="1" hangingPunct="1"/>
            <a:r>
              <a:rPr lang="en-US" altLang="zh-CN" sz="1200" b="0">
                <a:solidFill>
                  <a:srgbClr val="B2B2B2"/>
                </a:solidFill>
                <a:latin typeface="Arial" panose="020B0604020202020204" pitchFamily="34" charset="0"/>
              </a:rPr>
              <a:t>Lesson A  How do I look?</a:t>
            </a:r>
            <a:endParaRPr lang="en-US" altLang="zh-CN" sz="1200" b="0">
              <a:solidFill>
                <a:srgbClr val="B2B2B2"/>
              </a:solidFill>
              <a:latin typeface="Arial" panose="020B0604020202020204" pitchFamily="34" charset="0"/>
            </a:endParaRPr>
          </a:p>
        </p:txBody>
      </p:sp>
      <p:sp>
        <p:nvSpPr>
          <p:cNvPr id="253965" name="Rectangle 8">
            <a:hlinkClick r:id="" action="ppaction://noaction"/>
          </p:cNvPr>
          <p:cNvSpPr/>
          <p:nvPr/>
        </p:nvSpPr>
        <p:spPr>
          <a:xfrm>
            <a:off x="3533775" y="476250"/>
            <a:ext cx="1982788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l" eaLnBrk="1" hangingPunct="1"/>
            <a:r>
              <a:rPr lang="en-US" altLang="zh-CN" sz="1200" b="0">
                <a:solidFill>
                  <a:schemeClr val="bg1"/>
                </a:solidFill>
                <a:latin typeface="Arial" panose="020B0604020202020204" pitchFamily="34" charset="0"/>
              </a:rPr>
              <a:t>Lesson B Men and women</a:t>
            </a:r>
            <a:endParaRPr lang="en-US" altLang="zh-CN" sz="1200" b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3966" name="矩形 253965"/>
          <p:cNvSpPr/>
          <p:nvPr/>
        </p:nvSpPr>
        <p:spPr>
          <a:xfrm>
            <a:off x="763588" y="1714500"/>
            <a:ext cx="8056562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chemeClr val="accent2"/>
                </a:solidFill>
                <a:latin typeface="Arial" panose="020B0604020202020204" pitchFamily="34" charset="0"/>
              </a:rPr>
              <a:t>Practice 1:</a:t>
            </a:r>
            <a:r>
              <a:rPr lang="en-US" altLang="zh-CN" sz="2000" b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en-US" altLang="en-US" sz="1800" b="0">
                <a:latin typeface="Arial" panose="020B0604020202020204" pitchFamily="34" charset="0"/>
              </a:rPr>
              <a:t>Watch the interviews </a:t>
            </a:r>
            <a:r>
              <a:rPr lang="en-US" altLang="en-US" sz="1800" b="0" i="1">
                <a:solidFill>
                  <a:schemeClr val="accent2"/>
                </a:solidFill>
                <a:latin typeface="Arial" panose="020B0604020202020204" pitchFamily="34" charset="0"/>
              </a:rPr>
              <a:t>What’s your type</a:t>
            </a:r>
            <a:r>
              <a:rPr lang="en-US" altLang="en-US" sz="1800" b="0">
                <a:latin typeface="Arial" panose="020B0604020202020204" pitchFamily="34" charset="0"/>
              </a:rPr>
              <a:t>? What do these people look for in a romantic partner? Check (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√</a:t>
            </a:r>
            <a:r>
              <a:rPr lang="en-US" altLang="en-US" sz="1800" b="0">
                <a:latin typeface="Arial" panose="020B0604020202020204" pitchFamily="34" charset="0"/>
              </a:rPr>
              <a:t>) the qualities each person mentions. </a:t>
            </a:r>
            <a:endParaRPr lang="en-US" altLang="en-US" sz="1800" b="0">
              <a:latin typeface="Arial" panose="020B0604020202020204" pitchFamily="34" charset="0"/>
            </a:endParaRPr>
          </a:p>
          <a:p>
            <a:pPr algn="l" eaLnBrk="1" hangingPunct="1"/>
            <a:endParaRPr lang="en-US" altLang="en-US" sz="1800" b="0">
              <a:latin typeface="Arial" panose="020B0604020202020204" pitchFamily="34" charset="0"/>
            </a:endParaRPr>
          </a:p>
        </p:txBody>
      </p:sp>
      <p:pic>
        <p:nvPicPr>
          <p:cNvPr id="253967" name="图片 253966" descr="1-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813" y="3068638"/>
            <a:ext cx="8713787" cy="355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3968" name="文本框 253967"/>
          <p:cNvSpPr txBox="1"/>
          <p:nvPr/>
        </p:nvSpPr>
        <p:spPr>
          <a:xfrm>
            <a:off x="2055813" y="3106738"/>
            <a:ext cx="1514475" cy="30765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interesting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tall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smart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caring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handsome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communicative</a:t>
            </a:r>
            <a:endParaRPr lang="en-US" altLang="zh-CN" sz="1700" b="0">
              <a:latin typeface="Times New Roman" panose="02020603050405020304" pitchFamily="18" charset="0"/>
            </a:endParaRPr>
          </a:p>
        </p:txBody>
      </p:sp>
      <p:sp>
        <p:nvSpPr>
          <p:cNvPr id="253969" name="文本框 253968"/>
          <p:cNvSpPr txBox="1"/>
          <p:nvPr/>
        </p:nvSpPr>
        <p:spPr>
          <a:xfrm>
            <a:off x="3683000" y="3106738"/>
            <a:ext cx="1304925" cy="30765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funny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handsome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romantic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natural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intelligent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good listener</a:t>
            </a:r>
            <a:endParaRPr lang="en-US" altLang="zh-CN" sz="1700" b="0">
              <a:latin typeface="Times New Roman" panose="02020603050405020304" pitchFamily="18" charset="0"/>
            </a:endParaRPr>
          </a:p>
        </p:txBody>
      </p:sp>
      <p:sp>
        <p:nvSpPr>
          <p:cNvPr id="253970" name="文本框 253969"/>
          <p:cNvSpPr txBox="1"/>
          <p:nvPr/>
        </p:nvSpPr>
        <p:spPr>
          <a:xfrm>
            <a:off x="5229225" y="3106738"/>
            <a:ext cx="1060450" cy="30765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petite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intelligent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funny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confident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honest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funny</a:t>
            </a:r>
            <a:endParaRPr lang="en-US" altLang="zh-CN" sz="1700" b="0">
              <a:latin typeface="Times New Roman" panose="02020603050405020304" pitchFamily="18" charset="0"/>
            </a:endParaRPr>
          </a:p>
        </p:txBody>
      </p:sp>
      <p:sp>
        <p:nvSpPr>
          <p:cNvPr id="253971" name="文本框 253970"/>
          <p:cNvSpPr txBox="1"/>
          <p:nvPr/>
        </p:nvSpPr>
        <p:spPr>
          <a:xfrm>
            <a:off x="6530975" y="3106738"/>
            <a:ext cx="1444625" cy="3465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elegant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sensitive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sincere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strong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brave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responds to his needs</a:t>
            </a:r>
            <a:endParaRPr lang="en-US" altLang="zh-CN" sz="1700" b="0">
              <a:latin typeface="Times New Roman" panose="02020603050405020304" pitchFamily="18" charset="0"/>
            </a:endParaRPr>
          </a:p>
        </p:txBody>
      </p:sp>
      <p:sp>
        <p:nvSpPr>
          <p:cNvPr id="253972" name="文本框 253971"/>
          <p:cNvSpPr txBox="1"/>
          <p:nvPr/>
        </p:nvSpPr>
        <p:spPr>
          <a:xfrm>
            <a:off x="7975600" y="3106738"/>
            <a:ext cx="1179513" cy="30765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romantic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witty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caring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tall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trustworthy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long hair</a:t>
            </a:r>
            <a:endParaRPr lang="en-US" altLang="zh-CN" sz="1700" b="0">
              <a:latin typeface="Times New Roman" panose="02020603050405020304" pitchFamily="18" charset="0"/>
            </a:endParaRPr>
          </a:p>
        </p:txBody>
      </p:sp>
      <p:sp>
        <p:nvSpPr>
          <p:cNvPr id="253973" name="文本框 253972"/>
          <p:cNvSpPr txBox="1"/>
          <p:nvPr/>
        </p:nvSpPr>
        <p:spPr>
          <a:xfrm>
            <a:off x="477838" y="3105150"/>
            <a:ext cx="1249362" cy="30765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1. </a:t>
            </a:r>
            <a:r>
              <a:rPr lang="en-US" altLang="zh-CN" sz="1700" b="0" err="1">
                <a:latin typeface="Times New Roman" panose="02020603050405020304" pitchFamily="18" charset="0"/>
              </a:rPr>
              <a:t>Calum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2. Jennifer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3. Nick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4. Dan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5. Alejandra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6. Martin</a:t>
            </a:r>
            <a:endParaRPr lang="en-US" altLang="zh-CN" sz="1700" b="0">
              <a:latin typeface="Times New Roman" panose="02020603050405020304" pitchFamily="18" charset="0"/>
            </a:endParaRPr>
          </a:p>
        </p:txBody>
      </p:sp>
      <p:pic>
        <p:nvPicPr>
          <p:cNvPr id="253974" name="图片 253973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7513" y="2476500"/>
            <a:ext cx="214312" cy="21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3975" name="1.wmv">
            <a:hlinkClick r:id="" action="ppaction://media"/>
          </p:cNvPr>
          <p:cNvPicPr>
            <a:picLocks noRot="1"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link="rId7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032000" y="-2692400"/>
            <a:ext cx="3484563" cy="2525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3976" name="图片 253975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7550" y="2476500"/>
            <a:ext cx="214313" cy="215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8594" name="Rectangle 66"/>
          <p:cNvSpPr/>
          <p:nvPr/>
        </p:nvSpPr>
        <p:spPr>
          <a:xfrm>
            <a:off x="1727200" y="314960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3978" name="Rectangle 65"/>
          <p:cNvSpPr/>
          <p:nvPr/>
        </p:nvSpPr>
        <p:spPr>
          <a:xfrm>
            <a:off x="1752600" y="3179763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3979" name="图片 253978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5313" y="331152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Rectangle 66"/>
          <p:cNvSpPr/>
          <p:nvPr/>
        </p:nvSpPr>
        <p:spPr>
          <a:xfrm>
            <a:off x="1735138" y="3673475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3981" name="Rectangle 65"/>
          <p:cNvSpPr/>
          <p:nvPr/>
        </p:nvSpPr>
        <p:spPr>
          <a:xfrm>
            <a:off x="1760538" y="3703638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3982" name="图片 253981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3250" y="3835400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Rectangle 66"/>
          <p:cNvSpPr/>
          <p:nvPr/>
        </p:nvSpPr>
        <p:spPr>
          <a:xfrm>
            <a:off x="1743075" y="4206875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3984" name="Rectangle 65"/>
          <p:cNvSpPr/>
          <p:nvPr/>
        </p:nvSpPr>
        <p:spPr>
          <a:xfrm>
            <a:off x="1768475" y="4237038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3985" name="图片 253984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1188" y="4368800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Rectangle 66"/>
          <p:cNvSpPr/>
          <p:nvPr/>
        </p:nvSpPr>
        <p:spPr>
          <a:xfrm>
            <a:off x="1751013" y="47244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3987" name="Rectangle 65"/>
          <p:cNvSpPr/>
          <p:nvPr/>
        </p:nvSpPr>
        <p:spPr>
          <a:xfrm>
            <a:off x="1776413" y="475456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3988" name="图片 253987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9125" y="488632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Rectangle 66"/>
          <p:cNvSpPr/>
          <p:nvPr/>
        </p:nvSpPr>
        <p:spPr>
          <a:xfrm>
            <a:off x="1754188" y="52324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3990" name="Rectangle 65"/>
          <p:cNvSpPr/>
          <p:nvPr/>
        </p:nvSpPr>
        <p:spPr>
          <a:xfrm>
            <a:off x="1760538" y="528161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3991" name="图片 253990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2300" y="539432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Rectangle 66"/>
          <p:cNvSpPr/>
          <p:nvPr/>
        </p:nvSpPr>
        <p:spPr>
          <a:xfrm>
            <a:off x="1747838" y="57404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3993" name="Rectangle 65"/>
          <p:cNvSpPr/>
          <p:nvPr/>
        </p:nvSpPr>
        <p:spPr>
          <a:xfrm>
            <a:off x="1773238" y="577056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3994" name="图片 253993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5950" y="590232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66"/>
          <p:cNvSpPr/>
          <p:nvPr/>
        </p:nvSpPr>
        <p:spPr>
          <a:xfrm>
            <a:off x="3349625" y="3167063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3996" name="Rectangle 65"/>
          <p:cNvSpPr/>
          <p:nvPr/>
        </p:nvSpPr>
        <p:spPr>
          <a:xfrm>
            <a:off x="3375025" y="3197225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3997" name="图片 253996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7738" y="3328988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Rectangle 66"/>
          <p:cNvSpPr/>
          <p:nvPr/>
        </p:nvSpPr>
        <p:spPr>
          <a:xfrm>
            <a:off x="3357563" y="3690938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3999" name="Rectangle 65"/>
          <p:cNvSpPr/>
          <p:nvPr/>
        </p:nvSpPr>
        <p:spPr>
          <a:xfrm>
            <a:off x="3382963" y="3721100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00" name="图片 253999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5675" y="3852863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Rectangle 66"/>
          <p:cNvSpPr/>
          <p:nvPr/>
        </p:nvSpPr>
        <p:spPr>
          <a:xfrm>
            <a:off x="3365500" y="4224338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02" name="Rectangle 65"/>
          <p:cNvSpPr/>
          <p:nvPr/>
        </p:nvSpPr>
        <p:spPr>
          <a:xfrm>
            <a:off x="3390900" y="4254500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03" name="图片 254002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3613" y="4386263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Rectangle 66"/>
          <p:cNvSpPr/>
          <p:nvPr/>
        </p:nvSpPr>
        <p:spPr>
          <a:xfrm>
            <a:off x="3373438" y="4741863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05" name="Rectangle 65"/>
          <p:cNvSpPr/>
          <p:nvPr/>
        </p:nvSpPr>
        <p:spPr>
          <a:xfrm>
            <a:off x="3398838" y="4772025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06" name="图片 254005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1550" y="4903788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Rectangle 66"/>
          <p:cNvSpPr/>
          <p:nvPr/>
        </p:nvSpPr>
        <p:spPr>
          <a:xfrm>
            <a:off x="3376613" y="5249863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08" name="Rectangle 65"/>
          <p:cNvSpPr/>
          <p:nvPr/>
        </p:nvSpPr>
        <p:spPr>
          <a:xfrm>
            <a:off x="3382963" y="5299075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09" name="图片 254008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4725" y="5411788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Rectangle 66"/>
          <p:cNvSpPr/>
          <p:nvPr/>
        </p:nvSpPr>
        <p:spPr>
          <a:xfrm>
            <a:off x="3370263" y="5757863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11" name="Rectangle 65"/>
          <p:cNvSpPr/>
          <p:nvPr/>
        </p:nvSpPr>
        <p:spPr>
          <a:xfrm>
            <a:off x="3395663" y="5788025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12" name="图片 254011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8375" y="5919788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Rectangle 66"/>
          <p:cNvSpPr/>
          <p:nvPr/>
        </p:nvSpPr>
        <p:spPr>
          <a:xfrm>
            <a:off x="4846638" y="315595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14" name="Rectangle 65"/>
          <p:cNvSpPr/>
          <p:nvPr/>
        </p:nvSpPr>
        <p:spPr>
          <a:xfrm>
            <a:off x="4872038" y="318611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15" name="图片 254014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750" y="331787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Rectangle 66"/>
          <p:cNvSpPr/>
          <p:nvPr/>
        </p:nvSpPr>
        <p:spPr>
          <a:xfrm>
            <a:off x="4854575" y="3679825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17" name="Rectangle 65"/>
          <p:cNvSpPr/>
          <p:nvPr/>
        </p:nvSpPr>
        <p:spPr>
          <a:xfrm>
            <a:off x="4879975" y="3709988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18" name="图片 254017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2688" y="3841750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Rectangle 66"/>
          <p:cNvSpPr/>
          <p:nvPr/>
        </p:nvSpPr>
        <p:spPr>
          <a:xfrm>
            <a:off x="4862513" y="4213225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20" name="Rectangle 65"/>
          <p:cNvSpPr/>
          <p:nvPr/>
        </p:nvSpPr>
        <p:spPr>
          <a:xfrm>
            <a:off x="4887913" y="4243388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21" name="图片 254020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5" y="4375150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Rectangle 66"/>
          <p:cNvSpPr/>
          <p:nvPr/>
        </p:nvSpPr>
        <p:spPr>
          <a:xfrm>
            <a:off x="4870450" y="473075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23" name="Rectangle 65"/>
          <p:cNvSpPr/>
          <p:nvPr/>
        </p:nvSpPr>
        <p:spPr>
          <a:xfrm>
            <a:off x="4895850" y="4760913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24" name="图片 254023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8563" y="489267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Rectangle 66"/>
          <p:cNvSpPr/>
          <p:nvPr/>
        </p:nvSpPr>
        <p:spPr>
          <a:xfrm>
            <a:off x="4873625" y="523875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26" name="Rectangle 65"/>
          <p:cNvSpPr/>
          <p:nvPr/>
        </p:nvSpPr>
        <p:spPr>
          <a:xfrm>
            <a:off x="4879975" y="5287963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27" name="图片 254026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1738" y="540067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Rectangle 66"/>
          <p:cNvSpPr/>
          <p:nvPr/>
        </p:nvSpPr>
        <p:spPr>
          <a:xfrm>
            <a:off x="4867275" y="574675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29" name="Rectangle 65"/>
          <p:cNvSpPr/>
          <p:nvPr/>
        </p:nvSpPr>
        <p:spPr>
          <a:xfrm>
            <a:off x="4892675" y="5776913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30" name="图片 254029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5388" y="590867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Rectangle 66"/>
          <p:cNvSpPr/>
          <p:nvPr/>
        </p:nvSpPr>
        <p:spPr>
          <a:xfrm>
            <a:off x="6156325" y="3144838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32" name="Rectangle 65"/>
          <p:cNvSpPr/>
          <p:nvPr/>
        </p:nvSpPr>
        <p:spPr>
          <a:xfrm>
            <a:off x="6181725" y="3175000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33" name="图片 254032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4438" y="3306763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Rectangle 66"/>
          <p:cNvSpPr/>
          <p:nvPr/>
        </p:nvSpPr>
        <p:spPr>
          <a:xfrm>
            <a:off x="6164263" y="3668713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35" name="Rectangle 65"/>
          <p:cNvSpPr/>
          <p:nvPr/>
        </p:nvSpPr>
        <p:spPr>
          <a:xfrm>
            <a:off x="6189663" y="3698875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36" name="图片 254035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2375" y="3830638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" name="Rectangle 66"/>
          <p:cNvSpPr/>
          <p:nvPr/>
        </p:nvSpPr>
        <p:spPr>
          <a:xfrm>
            <a:off x="6172200" y="4202113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38" name="Rectangle 65"/>
          <p:cNvSpPr/>
          <p:nvPr/>
        </p:nvSpPr>
        <p:spPr>
          <a:xfrm>
            <a:off x="6197600" y="4232275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39" name="图片 254038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0313" y="4364038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Rectangle 66"/>
          <p:cNvSpPr/>
          <p:nvPr/>
        </p:nvSpPr>
        <p:spPr>
          <a:xfrm>
            <a:off x="6180138" y="4719638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41" name="Rectangle 65"/>
          <p:cNvSpPr/>
          <p:nvPr/>
        </p:nvSpPr>
        <p:spPr>
          <a:xfrm>
            <a:off x="6205538" y="4749800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42" name="图片 254041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8250" y="4881563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Rectangle 66"/>
          <p:cNvSpPr/>
          <p:nvPr/>
        </p:nvSpPr>
        <p:spPr>
          <a:xfrm>
            <a:off x="6183313" y="5227638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44" name="Rectangle 65"/>
          <p:cNvSpPr/>
          <p:nvPr/>
        </p:nvSpPr>
        <p:spPr>
          <a:xfrm>
            <a:off x="6189663" y="5276850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45" name="图片 254044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1425" y="5389563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Rectangle 66"/>
          <p:cNvSpPr/>
          <p:nvPr/>
        </p:nvSpPr>
        <p:spPr>
          <a:xfrm>
            <a:off x="6176963" y="5735638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47" name="Rectangle 65"/>
          <p:cNvSpPr/>
          <p:nvPr/>
        </p:nvSpPr>
        <p:spPr>
          <a:xfrm>
            <a:off x="6202363" y="5765800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48" name="图片 254047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5075" y="5897563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Rectangle 66"/>
          <p:cNvSpPr/>
          <p:nvPr/>
        </p:nvSpPr>
        <p:spPr>
          <a:xfrm>
            <a:off x="7583488" y="3133725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50" name="Rectangle 65"/>
          <p:cNvSpPr/>
          <p:nvPr/>
        </p:nvSpPr>
        <p:spPr>
          <a:xfrm>
            <a:off x="7608888" y="3163888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51" name="图片 254050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1600" y="3295650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Rectangle 66"/>
          <p:cNvSpPr/>
          <p:nvPr/>
        </p:nvSpPr>
        <p:spPr>
          <a:xfrm>
            <a:off x="7591425" y="365760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53" name="Rectangle 65"/>
          <p:cNvSpPr/>
          <p:nvPr/>
        </p:nvSpPr>
        <p:spPr>
          <a:xfrm>
            <a:off x="7616825" y="3687763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54" name="图片 254053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9538" y="381952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Rectangle 66"/>
          <p:cNvSpPr/>
          <p:nvPr/>
        </p:nvSpPr>
        <p:spPr>
          <a:xfrm>
            <a:off x="7599363" y="41910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56" name="Rectangle 65"/>
          <p:cNvSpPr/>
          <p:nvPr/>
        </p:nvSpPr>
        <p:spPr>
          <a:xfrm>
            <a:off x="7624763" y="422116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57" name="图片 254056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7475" y="435292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Rectangle 66"/>
          <p:cNvSpPr/>
          <p:nvPr/>
        </p:nvSpPr>
        <p:spPr>
          <a:xfrm>
            <a:off x="7607300" y="4708525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59" name="Rectangle 65"/>
          <p:cNvSpPr/>
          <p:nvPr/>
        </p:nvSpPr>
        <p:spPr>
          <a:xfrm>
            <a:off x="7632700" y="4738688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60" name="图片 254059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5413" y="4870450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" name="Rectangle 66"/>
          <p:cNvSpPr/>
          <p:nvPr/>
        </p:nvSpPr>
        <p:spPr>
          <a:xfrm>
            <a:off x="7610475" y="5216525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62" name="Rectangle 65"/>
          <p:cNvSpPr/>
          <p:nvPr/>
        </p:nvSpPr>
        <p:spPr>
          <a:xfrm>
            <a:off x="7616825" y="5265738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63" name="图片 254062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8588" y="5378450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Rectangle 66"/>
          <p:cNvSpPr/>
          <p:nvPr/>
        </p:nvSpPr>
        <p:spPr>
          <a:xfrm>
            <a:off x="7604125" y="5724525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54065" name="Rectangle 65"/>
          <p:cNvSpPr/>
          <p:nvPr/>
        </p:nvSpPr>
        <p:spPr>
          <a:xfrm>
            <a:off x="7629525" y="5754688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54066" name="图片 254065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2238" y="5886450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4067" name="矩形 254066"/>
          <p:cNvSpPr/>
          <p:nvPr/>
        </p:nvSpPr>
        <p:spPr>
          <a:xfrm>
            <a:off x="477838" y="920750"/>
            <a:ext cx="3681412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2000">
                <a:solidFill>
                  <a:schemeClr val="bg1"/>
                </a:solidFill>
                <a:latin typeface="Arial" panose="020B0604020202020204" pitchFamily="34" charset="0"/>
              </a:rPr>
              <a:t>Part 1  Viewing and speaking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39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539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397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5397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39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2" dur="1" fill="hold"/>
                                        <p:tgtEl>
                                          <p:spTgt spid="2539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397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539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73000" fill="hold"/>
                                        <p:tgtEl>
                                          <p:spTgt spid="2539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397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539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3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2539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397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539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53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2539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398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539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53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2539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398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539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53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2539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398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539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53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2539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3991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539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253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2" dur="500"/>
                                        <p:tgtEl>
                                          <p:spTgt spid="2539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3994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539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253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2539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399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540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253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4" dur="500"/>
                                        <p:tgtEl>
                                          <p:spTgt spid="2539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00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540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254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5" dur="500"/>
                                        <p:tgtEl>
                                          <p:spTgt spid="2540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03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540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254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6" dur="500"/>
                                        <p:tgtEl>
                                          <p:spTgt spid="2540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0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540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3" dur="500"/>
                                        <p:tgtEl>
                                          <p:spTgt spid="254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7" dur="500"/>
                                        <p:tgtEl>
                                          <p:spTgt spid="2540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09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2540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4" dur="500"/>
                                        <p:tgtEl>
                                          <p:spTgt spid="254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8" dur="500"/>
                                        <p:tgtEl>
                                          <p:spTgt spid="2540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12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2540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5" dur="500"/>
                                        <p:tgtEl>
                                          <p:spTgt spid="254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9" dur="500"/>
                                        <p:tgtEl>
                                          <p:spTgt spid="2540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15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540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6" dur="500"/>
                                        <p:tgtEl>
                                          <p:spTgt spid="254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0" dur="500"/>
                                        <p:tgtEl>
                                          <p:spTgt spid="2540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18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2540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7" dur="500"/>
                                        <p:tgtEl>
                                          <p:spTgt spid="254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1" dur="500"/>
                                        <p:tgtEl>
                                          <p:spTgt spid="2540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21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2540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8" dur="500"/>
                                        <p:tgtEl>
                                          <p:spTgt spid="254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2" dur="500"/>
                                        <p:tgtEl>
                                          <p:spTgt spid="2540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24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54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9" dur="500"/>
                                        <p:tgtEl>
                                          <p:spTgt spid="254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3" dur="500"/>
                                        <p:tgtEl>
                                          <p:spTgt spid="254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27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254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0" dur="500"/>
                                        <p:tgtEl>
                                          <p:spTgt spid="254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4" dur="500"/>
                                        <p:tgtEl>
                                          <p:spTgt spid="254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30"/>
                  </p:tgtEl>
                </p:cond>
              </p:nextCondLst>
            </p:seq>
            <p:seq concurrent="1" nextAc="seek">
              <p:cTn id="216" restart="whenNotActive" fill="hold" evtFilter="cancelBubble" nodeType="interactiveSeq">
                <p:stCondLst>
                  <p:cond evt="onClick" delay="0">
                    <p:tgtEl>
                      <p:spTgt spid="254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7" fill="hold">
                      <p:stCondLst>
                        <p:cond delay="0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1" dur="500"/>
                                        <p:tgtEl>
                                          <p:spTgt spid="254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5" dur="500"/>
                                        <p:tgtEl>
                                          <p:spTgt spid="254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33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254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2" dur="500"/>
                                        <p:tgtEl>
                                          <p:spTgt spid="25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6" dur="500"/>
                                        <p:tgtEl>
                                          <p:spTgt spid="254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36"/>
                  </p:tgtEl>
                </p:cond>
              </p:nextCondLst>
            </p:seq>
            <p:seq concurrent="1" nextAc="seek">
              <p:cTn id="238" restart="whenNotActive" fill="hold" evtFilter="cancelBubble" nodeType="interactiveSeq">
                <p:stCondLst>
                  <p:cond evt="onClick" delay="0">
                    <p:tgtEl>
                      <p:spTgt spid="2540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9" fill="hold">
                      <p:stCondLst>
                        <p:cond delay="0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3" dur="500"/>
                                        <p:tgtEl>
                                          <p:spTgt spid="25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7" dur="500"/>
                                        <p:tgtEl>
                                          <p:spTgt spid="254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39"/>
                  </p:tgtEl>
                </p:cond>
              </p:nextCondLst>
            </p:seq>
            <p:seq concurrent="1" nextAc="seek">
              <p:cTn id="249" restart="whenNotActive" fill="hold" evtFilter="cancelBubble" nodeType="interactiveSeq">
                <p:stCondLst>
                  <p:cond evt="onClick" delay="0">
                    <p:tgtEl>
                      <p:spTgt spid="254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0" fill="hold">
                      <p:stCondLst>
                        <p:cond delay="0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4" dur="500"/>
                                        <p:tgtEl>
                                          <p:spTgt spid="25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8" dur="500"/>
                                        <p:tgtEl>
                                          <p:spTgt spid="2540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42"/>
                  </p:tgtEl>
                </p:cond>
              </p:nextCondLst>
            </p:seq>
            <p:seq concurrent="1" nextAc="seek">
              <p:cTn id="260" restart="whenNotActive" fill="hold" evtFilter="cancelBubble" nodeType="interactiveSeq">
                <p:stCondLst>
                  <p:cond evt="onClick" delay="0">
                    <p:tgtEl>
                      <p:spTgt spid="2540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1" fill="hold">
                      <p:stCondLst>
                        <p:cond delay="0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5" dur="500"/>
                                        <p:tgtEl>
                                          <p:spTgt spid="25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9" dur="500"/>
                                        <p:tgtEl>
                                          <p:spTgt spid="2540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45"/>
                  </p:tgtEl>
                </p:cond>
              </p:nextCondLst>
            </p:seq>
            <p:seq concurrent="1" nextAc="seek">
              <p:cTn id="271" restart="whenNotActive" fill="hold" evtFilter="cancelBubble" nodeType="interactiveSeq">
                <p:stCondLst>
                  <p:cond evt="onClick" delay="0">
                    <p:tgtEl>
                      <p:spTgt spid="2540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2" fill="hold">
                      <p:stCondLst>
                        <p:cond delay="0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6" dur="500"/>
                                        <p:tgtEl>
                                          <p:spTgt spid="25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0" dur="500"/>
                                        <p:tgtEl>
                                          <p:spTgt spid="2540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48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254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7" dur="500"/>
                                        <p:tgtEl>
                                          <p:spTgt spid="25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1" dur="500"/>
                                        <p:tgtEl>
                                          <p:spTgt spid="254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51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254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8" dur="500"/>
                                        <p:tgtEl>
                                          <p:spTgt spid="25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2" dur="500"/>
                                        <p:tgtEl>
                                          <p:spTgt spid="254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54"/>
                  </p:tgtEl>
                </p:cond>
              </p:nextCondLst>
            </p:seq>
            <p:seq concurrent="1" nextAc="seek">
              <p:cTn id="304" restart="whenNotActive" fill="hold" evtFilter="cancelBubble" nodeType="interactiveSeq">
                <p:stCondLst>
                  <p:cond evt="onClick" delay="0">
                    <p:tgtEl>
                      <p:spTgt spid="254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5" fill="hold">
                      <p:stCondLst>
                        <p:cond delay="0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9" dur="500"/>
                                        <p:tgtEl>
                                          <p:spTgt spid="25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3" dur="500"/>
                                        <p:tgtEl>
                                          <p:spTgt spid="254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57"/>
                  </p:tgtEl>
                </p:cond>
              </p:nextCondLst>
            </p:seq>
            <p:seq concurrent="1" nextAc="seek">
              <p:cTn id="315" restart="whenNotActive" fill="hold" evtFilter="cancelBubble" nodeType="interactiveSeq">
                <p:stCondLst>
                  <p:cond evt="onClick" delay="0">
                    <p:tgtEl>
                      <p:spTgt spid="254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6" fill="hold">
                      <p:stCondLst>
                        <p:cond delay="0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0" dur="500"/>
                                        <p:tgtEl>
                                          <p:spTgt spid="25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4" dur="500"/>
                                        <p:tgtEl>
                                          <p:spTgt spid="2540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60"/>
                  </p:tgtEl>
                </p:cond>
              </p:nextCondLst>
            </p:seq>
            <p:seq concurrent="1" nextAc="seek">
              <p:cTn id="326" restart="whenNotActive" fill="hold" evtFilter="cancelBubble" nodeType="interactiveSeq">
                <p:stCondLst>
                  <p:cond evt="onClick" delay="0">
                    <p:tgtEl>
                      <p:spTgt spid="2540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7" fill="hold">
                      <p:stCondLst>
                        <p:cond delay="0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1" dur="500"/>
                                        <p:tgtEl>
                                          <p:spTgt spid="254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5" dur="500"/>
                                        <p:tgtEl>
                                          <p:spTgt spid="254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63"/>
                  </p:tgtEl>
                </p:cond>
              </p:nextCondLst>
            </p:seq>
            <p:seq concurrent="1" nextAc="seek">
              <p:cTn id="337" restart="whenNotActive" fill="hold" evtFilter="cancelBubble" nodeType="interactiveSeq">
                <p:stCondLst>
                  <p:cond evt="onClick" delay="0">
                    <p:tgtEl>
                      <p:spTgt spid="254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8" fill="hold">
                      <p:stCondLst>
                        <p:cond delay="0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2" dur="500"/>
                                        <p:tgtEl>
                                          <p:spTgt spid="254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6" dur="500"/>
                                        <p:tgtEl>
                                          <p:spTgt spid="2540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066"/>
                  </p:tgtEl>
                </p:cond>
              </p:nextCondLst>
            </p:seq>
          </p:childTnLst>
        </p:cTn>
      </p:par>
    </p:tnLst>
    <p:bldLst>
      <p:bldP spid="253978" grpId="0"/>
      <p:bldP spid="253978" grpId="1"/>
      <p:bldP spid="253981" grpId="0"/>
      <p:bldP spid="253981" grpId="1"/>
      <p:bldP spid="253984" grpId="0"/>
      <p:bldP spid="253984" grpId="1"/>
      <p:bldP spid="253987" grpId="0"/>
      <p:bldP spid="253987" grpId="1"/>
      <p:bldP spid="253990" grpId="0"/>
      <p:bldP spid="253990" grpId="1"/>
      <p:bldP spid="253993" grpId="0"/>
      <p:bldP spid="253993" grpId="1"/>
      <p:bldP spid="253996" grpId="0"/>
      <p:bldP spid="253996" grpId="1"/>
      <p:bldP spid="253999" grpId="0"/>
      <p:bldP spid="253999" grpId="1"/>
      <p:bldP spid="254002" grpId="0"/>
      <p:bldP spid="254002" grpId="1"/>
      <p:bldP spid="254005" grpId="0"/>
      <p:bldP spid="254005" grpId="1"/>
      <p:bldP spid="254008" grpId="0"/>
      <p:bldP spid="254008" grpId="1"/>
      <p:bldP spid="254011" grpId="0"/>
      <p:bldP spid="254011" grpId="1"/>
      <p:bldP spid="254014" grpId="0"/>
      <p:bldP spid="254014" grpId="1"/>
      <p:bldP spid="254017" grpId="0"/>
      <p:bldP spid="254017" grpId="1"/>
      <p:bldP spid="254020" grpId="0"/>
      <p:bldP spid="254020" grpId="1"/>
      <p:bldP spid="254023" grpId="0"/>
      <p:bldP spid="254023" grpId="1"/>
      <p:bldP spid="254026" grpId="0"/>
      <p:bldP spid="254026" grpId="1"/>
      <p:bldP spid="254029" grpId="0"/>
      <p:bldP spid="254029" grpId="1"/>
      <p:bldP spid="254032" grpId="0"/>
      <p:bldP spid="254032" grpId="1"/>
      <p:bldP spid="254035" grpId="0"/>
      <p:bldP spid="254035" grpId="1"/>
      <p:bldP spid="254038" grpId="0"/>
      <p:bldP spid="254038" grpId="1"/>
      <p:bldP spid="254041" grpId="0"/>
      <p:bldP spid="254041" grpId="1"/>
      <p:bldP spid="254044" grpId="0"/>
      <p:bldP spid="254044" grpId="1"/>
      <p:bldP spid="254047" grpId="0"/>
      <p:bldP spid="254047" grpId="1"/>
      <p:bldP spid="254050" grpId="0"/>
      <p:bldP spid="254050" grpId="1"/>
      <p:bldP spid="254053" grpId="0"/>
      <p:bldP spid="254053" grpId="1"/>
      <p:bldP spid="254056" grpId="0"/>
      <p:bldP spid="254056" grpId="1"/>
      <p:bldP spid="254059" grpId="0"/>
      <p:bldP spid="254059" grpId="1"/>
      <p:bldP spid="254062" grpId="0"/>
      <p:bldP spid="254062" grpId="1"/>
      <p:bldP spid="254065" grpId="0"/>
      <p:bldP spid="25406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4" name="Text Box 10">
            <a:hlinkClick r:id="" action="ppaction://noaction"/>
          </p:cNvPr>
          <p:cNvSpPr txBox="1"/>
          <p:nvPr/>
        </p:nvSpPr>
        <p:spPr>
          <a:xfrm>
            <a:off x="107950" y="620713"/>
            <a:ext cx="184150" cy="184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>
              <a:lnSpc>
                <a:spcPct val="50000"/>
              </a:lnSpc>
            </a:pPr>
            <a:endParaRPr lang="zh-CN" altLang="zh-CN" sz="1800" b="0" baseline="-25000" dirty="0">
              <a:latin typeface="Arial" panose="020B0604020202020204" pitchFamily="34" charset="0"/>
            </a:endParaRPr>
          </a:p>
        </p:txBody>
      </p:sp>
      <p:sp>
        <p:nvSpPr>
          <p:cNvPr id="25668" name="矩形 25667"/>
          <p:cNvSpPr/>
          <p:nvPr/>
        </p:nvSpPr>
        <p:spPr>
          <a:xfrm>
            <a:off x="763588" y="1714500"/>
            <a:ext cx="8056562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400">
                <a:solidFill>
                  <a:schemeClr val="accent2"/>
                </a:solidFill>
                <a:latin typeface="Arial" panose="020B0604020202020204" pitchFamily="34" charset="0"/>
              </a:rPr>
              <a:t>Practice 1:</a:t>
            </a:r>
            <a:r>
              <a:rPr lang="en-US" altLang="zh-CN" sz="2000" b="0">
                <a:latin typeface="Arial" panose="020B0604020202020204" pitchFamily="34" charset="0"/>
              </a:rPr>
              <a:t> </a:t>
            </a:r>
            <a:r>
              <a:rPr lang="en-US" altLang="en-US" sz="2000" b="0">
                <a:latin typeface="Arial" panose="020B0604020202020204" pitchFamily="34" charset="0"/>
              </a:rPr>
              <a:t>Watch the interviews </a:t>
            </a:r>
            <a:r>
              <a:rPr lang="en-US" altLang="en-US" sz="2000" i="1">
                <a:solidFill>
                  <a:schemeClr val="accent2"/>
                </a:solidFill>
                <a:latin typeface="Arial" panose="020B0604020202020204" pitchFamily="34" charset="0"/>
                <a:hlinkClick r:id="rId1" action="ppaction://hlinkfile"/>
              </a:rPr>
              <a:t>What’s your type</a:t>
            </a:r>
            <a:r>
              <a:rPr lang="en-US" altLang="en-US" sz="2000" b="0">
                <a:latin typeface="Arial" panose="020B0604020202020204" pitchFamily="34" charset="0"/>
              </a:rPr>
              <a:t>? What do these people look for in a romantic partner? Check (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√</a:t>
            </a:r>
            <a:r>
              <a:rPr lang="en-US" altLang="en-US" sz="2000" b="0">
                <a:latin typeface="Arial" panose="020B0604020202020204" pitchFamily="34" charset="0"/>
              </a:rPr>
              <a:t>) the qualities each person mentions</a:t>
            </a:r>
            <a:r>
              <a:rPr lang="en-US" altLang="zh-CN" sz="2000" b="0">
                <a:latin typeface="Arial" panose="020B0604020202020204" pitchFamily="34" charset="0"/>
              </a:rPr>
              <a:t> on page </a:t>
            </a:r>
            <a:r>
              <a:rPr lang="en-US" altLang="zh-CN" sz="2000" b="0">
                <a:solidFill>
                  <a:srgbClr val="FF6600"/>
                </a:solidFill>
                <a:latin typeface="Arial" panose="020B0604020202020204" pitchFamily="34" charset="0"/>
              </a:rPr>
              <a:t>133</a:t>
            </a:r>
            <a:r>
              <a:rPr lang="en-US" altLang="zh-CN" sz="2000" b="0">
                <a:latin typeface="Arial" panose="020B0604020202020204" pitchFamily="34" charset="0"/>
              </a:rPr>
              <a:t>.</a:t>
            </a:r>
            <a:r>
              <a:rPr lang="en-US" altLang="en-US" sz="2000" b="0">
                <a:latin typeface="Arial" panose="020B0604020202020204" pitchFamily="34" charset="0"/>
              </a:rPr>
              <a:t> </a:t>
            </a:r>
            <a:endParaRPr lang="en-US" altLang="en-US" sz="2000" b="0">
              <a:latin typeface="Arial" panose="020B0604020202020204" pitchFamily="34" charset="0"/>
            </a:endParaRPr>
          </a:p>
        </p:txBody>
      </p:sp>
      <p:sp>
        <p:nvSpPr>
          <p:cNvPr id="25675" name="Text Box 21"/>
          <p:cNvSpPr txBox="1"/>
          <p:nvPr/>
        </p:nvSpPr>
        <p:spPr>
          <a:xfrm>
            <a:off x="685800" y="935038"/>
            <a:ext cx="2662238" cy="4333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1" hangingPunct="1"/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25676" name="文本框 25675"/>
          <p:cNvSpPr txBox="1"/>
          <p:nvPr/>
        </p:nvSpPr>
        <p:spPr>
          <a:xfrm>
            <a:off x="0" y="1368425"/>
            <a:ext cx="91440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zh-CN" sz="1800" dirty="0">
                <a:latin typeface="Arial" panose="020B0604020202020204" pitchFamily="34" charset="0"/>
              </a:rPr>
              <a:t>While You Watch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25683" name="Rectangle 4"/>
          <p:cNvSpPr/>
          <p:nvPr/>
        </p:nvSpPr>
        <p:spPr>
          <a:xfrm>
            <a:off x="1428750" y="476250"/>
            <a:ext cx="1908175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l" eaLnBrk="1" hangingPunct="1"/>
            <a:r>
              <a:rPr lang="en-US" altLang="zh-CN" sz="1200" b="0">
                <a:solidFill>
                  <a:srgbClr val="B2B2B2"/>
                </a:solidFill>
                <a:latin typeface="Arial" panose="020B0604020202020204" pitchFamily="34" charset="0"/>
              </a:rPr>
              <a:t>Lesson A  How do I look?</a:t>
            </a:r>
            <a:endParaRPr lang="en-US" altLang="zh-CN" sz="1200" b="0">
              <a:solidFill>
                <a:srgbClr val="B2B2B2"/>
              </a:solidFill>
              <a:latin typeface="Arial" panose="020B0604020202020204" pitchFamily="34" charset="0"/>
            </a:endParaRPr>
          </a:p>
        </p:txBody>
      </p:sp>
      <p:sp>
        <p:nvSpPr>
          <p:cNvPr id="25684" name="Rectangle 8">
            <a:hlinkClick r:id="" action="ppaction://noaction"/>
          </p:cNvPr>
          <p:cNvSpPr/>
          <p:nvPr/>
        </p:nvSpPr>
        <p:spPr>
          <a:xfrm>
            <a:off x="3533775" y="476250"/>
            <a:ext cx="1982788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l" eaLnBrk="1" hangingPunct="1"/>
            <a:r>
              <a:rPr lang="en-US" altLang="zh-CN" sz="1200" b="0">
                <a:solidFill>
                  <a:schemeClr val="bg1"/>
                </a:solidFill>
                <a:latin typeface="Arial" panose="020B0604020202020204" pitchFamily="34" charset="0"/>
              </a:rPr>
              <a:t>Lesson B Men and women</a:t>
            </a:r>
            <a:endParaRPr lang="en-US" altLang="zh-CN" sz="1200" b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687" name="Text Box 21"/>
          <p:cNvSpPr txBox="1"/>
          <p:nvPr/>
        </p:nvSpPr>
        <p:spPr>
          <a:xfrm>
            <a:off x="685800" y="935038"/>
            <a:ext cx="3670300" cy="4333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1" hangingPunct="1"/>
            <a:r>
              <a:rPr lang="en-US" altLang="zh-CN" sz="1800">
                <a:solidFill>
                  <a:schemeClr val="bg1"/>
                </a:solidFill>
                <a:latin typeface="Arial" panose="020B0604020202020204" pitchFamily="34" charset="0"/>
              </a:rPr>
              <a:t>Part 1  Viewing and speaking</a:t>
            </a:r>
            <a:endParaRPr lang="en-US" altLang="zh-CN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5685" name="" r:id="rId2" imgW="6269038" imgH="3886200"/>
        </mc:Choice>
        <mc:Fallback>
          <p:control name="" r:id="rId2" imgW="6269038" imgH="3886200">
            <p:pic>
              <p:nvPicPr>
                <p:cNvPr id="0" name="w1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425575" y="2782888"/>
                  <a:ext cx="6269038" cy="3886200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2146" name="矩形 262145">
            <a:hlinkClick r:id="" action="ppaction://noaction"/>
          </p:cNvPr>
          <p:cNvSpPr/>
          <p:nvPr/>
        </p:nvSpPr>
        <p:spPr>
          <a:xfrm>
            <a:off x="8259763" y="6553200"/>
            <a:ext cx="560387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 eaLnBrk="1" hangingPunct="1"/>
            <a:r>
              <a:rPr lang="en-US" altLang="zh-CN" sz="1400" u="sng">
                <a:solidFill>
                  <a:srgbClr val="FF0000"/>
                </a:solidFill>
                <a:latin typeface="Times New Roman" panose="02020603050405020304" pitchFamily="18" charset="0"/>
              </a:rPr>
              <a:t>Keys</a:t>
            </a:r>
            <a:endParaRPr lang="en-US" altLang="zh-CN" sz="1400" u="sng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2147" name="Text Box 21"/>
          <p:cNvSpPr txBox="1"/>
          <p:nvPr/>
        </p:nvSpPr>
        <p:spPr>
          <a:xfrm>
            <a:off x="685800" y="935038"/>
            <a:ext cx="2662238" cy="4333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1" hangingPunct="1"/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262148" name="文本框 262147"/>
          <p:cNvSpPr txBox="1"/>
          <p:nvPr/>
        </p:nvSpPr>
        <p:spPr>
          <a:xfrm>
            <a:off x="0" y="1341438"/>
            <a:ext cx="91440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zh-CN" sz="1800" dirty="0">
                <a:latin typeface="Arial" panose="020B0604020202020204" pitchFamily="34" charset="0"/>
              </a:rPr>
              <a:t>While You Watch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pic>
        <p:nvPicPr>
          <p:cNvPr id="262149" name="Picture 69" descr="图片1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563" y="2420938"/>
            <a:ext cx="369887" cy="369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2150" name="AutoShape 44"/>
          <p:cNvSpPr/>
          <p:nvPr/>
        </p:nvSpPr>
        <p:spPr>
          <a:xfrm>
            <a:off x="1557338" y="2462213"/>
            <a:ext cx="809625" cy="288925"/>
          </a:xfrm>
          <a:prstGeom prst="roundRect">
            <a:avLst>
              <a:gd name="adj" fmla="val 16667"/>
            </a:avLst>
          </a:prstGeom>
          <a:solidFill>
            <a:srgbClr val="D5D5D5">
              <a:alpha val="74117"/>
            </a:srgbClr>
          </a:solidFill>
          <a:ln w="9525" cap="flat" cmpd="sng">
            <a:solidFill>
              <a:srgbClr val="969696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1" hangingPunct="1"/>
            <a:endParaRPr lang="zh-CN" altLang="zh-CN" sz="1200" dirty="0">
              <a:solidFill>
                <a:srgbClr val="2E2E2E"/>
              </a:solidFill>
              <a:latin typeface="Arial" panose="020B0604020202020204" pitchFamily="34" charset="0"/>
            </a:endParaRPr>
          </a:p>
        </p:txBody>
      </p:sp>
      <p:sp>
        <p:nvSpPr>
          <p:cNvPr id="342061" name="AutoShape 45"/>
          <p:cNvSpPr/>
          <p:nvPr/>
        </p:nvSpPr>
        <p:spPr>
          <a:xfrm>
            <a:off x="1687513" y="2493963"/>
            <a:ext cx="214312" cy="215900"/>
          </a:xfrm>
          <a:prstGeom prst="actionButtonForwardNext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algn="l" eaLnBrk="1" hangingPunct="1"/>
            <a:endParaRPr lang="zh-CN" altLang="en-US" sz="1800" b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42062" name="AutoShape 46"/>
          <p:cNvSpPr/>
          <p:nvPr/>
        </p:nvSpPr>
        <p:spPr>
          <a:xfrm>
            <a:off x="1987550" y="2493963"/>
            <a:ext cx="215900" cy="217487"/>
          </a:xfrm>
          <a:prstGeom prst="actionButtonBlank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eaLnBrk="1" hangingPunct="1"/>
            <a:r>
              <a:rPr lang="en-US" altLang="zh-CN" sz="800" b="0"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endParaRPr lang="en-US" altLang="zh-CN" sz="800" b="0">
              <a:solidFill>
                <a:srgbClr val="777777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262153" name="Picture 68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013" y="2478088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2154" name="图片 262153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7513" y="2495550"/>
            <a:ext cx="214312" cy="21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2155" name="图片 262154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7550" y="2495550"/>
            <a:ext cx="214313" cy="215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2156" name="Rectangle 4"/>
          <p:cNvSpPr/>
          <p:nvPr/>
        </p:nvSpPr>
        <p:spPr>
          <a:xfrm>
            <a:off x="1428750" y="476250"/>
            <a:ext cx="1908175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l" eaLnBrk="1" hangingPunct="1"/>
            <a:r>
              <a:rPr lang="en-US" altLang="zh-CN" sz="1200" b="0">
                <a:solidFill>
                  <a:srgbClr val="B2B2B2"/>
                </a:solidFill>
                <a:latin typeface="Arial" panose="020B0604020202020204" pitchFamily="34" charset="0"/>
              </a:rPr>
              <a:t>Lesson A  How do I look?</a:t>
            </a:r>
            <a:endParaRPr lang="en-US" altLang="zh-CN" sz="1200" b="0">
              <a:solidFill>
                <a:srgbClr val="B2B2B2"/>
              </a:solidFill>
              <a:latin typeface="Arial" panose="020B0604020202020204" pitchFamily="34" charset="0"/>
            </a:endParaRPr>
          </a:p>
        </p:txBody>
      </p:sp>
      <p:sp>
        <p:nvSpPr>
          <p:cNvPr id="262157" name="Rectangle 8">
            <a:hlinkClick r:id="" action="ppaction://noaction"/>
          </p:cNvPr>
          <p:cNvSpPr/>
          <p:nvPr/>
        </p:nvSpPr>
        <p:spPr>
          <a:xfrm>
            <a:off x="3533775" y="476250"/>
            <a:ext cx="1982788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l" eaLnBrk="1" hangingPunct="1"/>
            <a:r>
              <a:rPr lang="en-US" altLang="zh-CN" sz="1200" b="0">
                <a:solidFill>
                  <a:schemeClr val="bg1"/>
                </a:solidFill>
                <a:latin typeface="Arial" panose="020B0604020202020204" pitchFamily="34" charset="0"/>
              </a:rPr>
              <a:t>Lesson B Men and women</a:t>
            </a:r>
            <a:endParaRPr lang="en-US" altLang="zh-CN" sz="1200" b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62158" name="矩形 262157"/>
          <p:cNvSpPr/>
          <p:nvPr/>
        </p:nvSpPr>
        <p:spPr>
          <a:xfrm>
            <a:off x="763588" y="1714500"/>
            <a:ext cx="8056562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chemeClr val="accent2"/>
                </a:solidFill>
                <a:latin typeface="Arial" panose="020B0604020202020204" pitchFamily="34" charset="0"/>
              </a:rPr>
              <a:t>Practice 1:</a:t>
            </a:r>
            <a:r>
              <a:rPr lang="en-US" altLang="zh-CN" sz="2000" b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en-US" altLang="en-US" sz="1800" b="0">
                <a:latin typeface="Arial" panose="020B0604020202020204" pitchFamily="34" charset="0"/>
              </a:rPr>
              <a:t>Watch the interviews </a:t>
            </a:r>
            <a:r>
              <a:rPr lang="en-US" altLang="en-US" sz="1800" b="0" i="1">
                <a:solidFill>
                  <a:schemeClr val="accent2"/>
                </a:solidFill>
                <a:latin typeface="Arial" panose="020B0604020202020204" pitchFamily="34" charset="0"/>
              </a:rPr>
              <a:t>What’s your type</a:t>
            </a:r>
            <a:r>
              <a:rPr lang="en-US" altLang="en-US" sz="1800" b="0">
                <a:latin typeface="Arial" panose="020B0604020202020204" pitchFamily="34" charset="0"/>
              </a:rPr>
              <a:t>? What do these people look for in a romantic partner? Check (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√</a:t>
            </a:r>
            <a:r>
              <a:rPr lang="en-US" altLang="en-US" sz="1800" b="0">
                <a:latin typeface="Arial" panose="020B0604020202020204" pitchFamily="34" charset="0"/>
              </a:rPr>
              <a:t>) the qualities each person mentions. </a:t>
            </a:r>
            <a:endParaRPr lang="en-US" altLang="en-US" sz="1800" b="0">
              <a:latin typeface="Arial" panose="020B0604020202020204" pitchFamily="34" charset="0"/>
            </a:endParaRPr>
          </a:p>
          <a:p>
            <a:pPr algn="l" eaLnBrk="1" hangingPunct="1"/>
            <a:endParaRPr lang="en-US" altLang="en-US" sz="1800" b="0">
              <a:latin typeface="Arial" panose="020B0604020202020204" pitchFamily="34" charset="0"/>
            </a:endParaRPr>
          </a:p>
        </p:txBody>
      </p:sp>
      <p:pic>
        <p:nvPicPr>
          <p:cNvPr id="262159" name="图片 262158" descr="1-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813" y="3068638"/>
            <a:ext cx="8713787" cy="355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2160" name="文本框 262159"/>
          <p:cNvSpPr txBox="1"/>
          <p:nvPr/>
        </p:nvSpPr>
        <p:spPr>
          <a:xfrm>
            <a:off x="2055813" y="3106738"/>
            <a:ext cx="1514475" cy="30765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interesting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tall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smart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caring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handsome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communicative</a:t>
            </a:r>
            <a:endParaRPr lang="en-US" altLang="zh-CN" sz="1700" b="0">
              <a:latin typeface="Times New Roman" panose="02020603050405020304" pitchFamily="18" charset="0"/>
            </a:endParaRPr>
          </a:p>
        </p:txBody>
      </p:sp>
      <p:sp>
        <p:nvSpPr>
          <p:cNvPr id="262161" name="文本框 262160"/>
          <p:cNvSpPr txBox="1"/>
          <p:nvPr/>
        </p:nvSpPr>
        <p:spPr>
          <a:xfrm>
            <a:off x="3683000" y="3106738"/>
            <a:ext cx="1304925" cy="30765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funny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handsome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romantic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natural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intelligent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good listener</a:t>
            </a:r>
            <a:endParaRPr lang="en-US" altLang="zh-CN" sz="1700" b="0">
              <a:latin typeface="Times New Roman" panose="02020603050405020304" pitchFamily="18" charset="0"/>
            </a:endParaRPr>
          </a:p>
        </p:txBody>
      </p:sp>
      <p:sp>
        <p:nvSpPr>
          <p:cNvPr id="262162" name="文本框 262161"/>
          <p:cNvSpPr txBox="1"/>
          <p:nvPr/>
        </p:nvSpPr>
        <p:spPr>
          <a:xfrm>
            <a:off x="5229225" y="3106738"/>
            <a:ext cx="1060450" cy="30765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petite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intelligent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funny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confident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honest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funny</a:t>
            </a:r>
            <a:endParaRPr lang="en-US" altLang="zh-CN" sz="1700" b="0">
              <a:latin typeface="Times New Roman" panose="02020603050405020304" pitchFamily="18" charset="0"/>
            </a:endParaRPr>
          </a:p>
        </p:txBody>
      </p:sp>
      <p:sp>
        <p:nvSpPr>
          <p:cNvPr id="262163" name="文本框 262162"/>
          <p:cNvSpPr txBox="1"/>
          <p:nvPr/>
        </p:nvSpPr>
        <p:spPr>
          <a:xfrm>
            <a:off x="6530975" y="3106738"/>
            <a:ext cx="1444625" cy="3465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elegant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sensitive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sincere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strong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brave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responds to his needs</a:t>
            </a:r>
            <a:endParaRPr lang="en-US" altLang="zh-CN" sz="1700" b="0">
              <a:latin typeface="Times New Roman" panose="02020603050405020304" pitchFamily="18" charset="0"/>
            </a:endParaRPr>
          </a:p>
        </p:txBody>
      </p:sp>
      <p:sp>
        <p:nvSpPr>
          <p:cNvPr id="262164" name="文本框 262163"/>
          <p:cNvSpPr txBox="1"/>
          <p:nvPr/>
        </p:nvSpPr>
        <p:spPr>
          <a:xfrm>
            <a:off x="7975600" y="3106738"/>
            <a:ext cx="1179513" cy="30765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romantic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witty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caring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tall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trustworthy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long hair</a:t>
            </a:r>
            <a:endParaRPr lang="en-US" altLang="zh-CN" sz="1700" b="0">
              <a:latin typeface="Times New Roman" panose="02020603050405020304" pitchFamily="18" charset="0"/>
            </a:endParaRPr>
          </a:p>
        </p:txBody>
      </p:sp>
      <p:sp>
        <p:nvSpPr>
          <p:cNvPr id="262165" name="文本框 262164"/>
          <p:cNvSpPr txBox="1"/>
          <p:nvPr/>
        </p:nvSpPr>
        <p:spPr>
          <a:xfrm>
            <a:off x="477838" y="3105150"/>
            <a:ext cx="1249362" cy="30765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1. </a:t>
            </a:r>
            <a:r>
              <a:rPr lang="en-US" altLang="zh-CN" sz="1700" b="0" err="1">
                <a:latin typeface="Times New Roman" panose="02020603050405020304" pitchFamily="18" charset="0"/>
              </a:rPr>
              <a:t>Calum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2. Jennifer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3. Nick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4. Dan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5. Alejandra</a:t>
            </a:r>
            <a:endParaRPr lang="en-US" altLang="zh-CN" sz="1700" b="0">
              <a:latin typeface="Times New Roman" panose="02020603050405020304" pitchFamily="18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700" b="0">
                <a:latin typeface="Times New Roman" panose="02020603050405020304" pitchFamily="18" charset="0"/>
              </a:rPr>
              <a:t>6. Martin</a:t>
            </a:r>
            <a:endParaRPr lang="en-US" altLang="zh-CN" sz="1700" b="0">
              <a:latin typeface="Times New Roman" panose="02020603050405020304" pitchFamily="18" charset="0"/>
            </a:endParaRPr>
          </a:p>
        </p:txBody>
      </p:sp>
      <p:pic>
        <p:nvPicPr>
          <p:cNvPr id="262166" name="图片 262165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7513" y="2476500"/>
            <a:ext cx="214312" cy="21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2167" name="1.wmv">
            <a:hlinkClick r:id="" action="ppaction://media"/>
          </p:cNvPr>
          <p:cNvPicPr>
            <a:picLocks noRot="1"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link="rId7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032000" y="-2692400"/>
            <a:ext cx="3484563" cy="2525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2168" name="图片 262167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7550" y="2476500"/>
            <a:ext cx="214313" cy="215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8594" name="Rectangle 66"/>
          <p:cNvSpPr/>
          <p:nvPr/>
        </p:nvSpPr>
        <p:spPr>
          <a:xfrm>
            <a:off x="1727200" y="314960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170" name="Rectangle 65"/>
          <p:cNvSpPr/>
          <p:nvPr/>
        </p:nvSpPr>
        <p:spPr>
          <a:xfrm>
            <a:off x="1752600" y="3179763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171" name="图片 262170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5313" y="331152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Rectangle 66"/>
          <p:cNvSpPr/>
          <p:nvPr/>
        </p:nvSpPr>
        <p:spPr>
          <a:xfrm>
            <a:off x="1735138" y="3673475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173" name="Rectangle 65"/>
          <p:cNvSpPr/>
          <p:nvPr/>
        </p:nvSpPr>
        <p:spPr>
          <a:xfrm>
            <a:off x="1760538" y="3703638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174" name="图片 262173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3250" y="3835400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Rectangle 66"/>
          <p:cNvSpPr/>
          <p:nvPr/>
        </p:nvSpPr>
        <p:spPr>
          <a:xfrm>
            <a:off x="1743075" y="4206875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176" name="Rectangle 65"/>
          <p:cNvSpPr/>
          <p:nvPr/>
        </p:nvSpPr>
        <p:spPr>
          <a:xfrm>
            <a:off x="1768475" y="4237038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177" name="图片 262176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1188" y="4368800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Rectangle 66"/>
          <p:cNvSpPr/>
          <p:nvPr/>
        </p:nvSpPr>
        <p:spPr>
          <a:xfrm>
            <a:off x="1751013" y="47244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179" name="Rectangle 65"/>
          <p:cNvSpPr/>
          <p:nvPr/>
        </p:nvSpPr>
        <p:spPr>
          <a:xfrm>
            <a:off x="1776413" y="475456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180" name="图片 262179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9125" y="488632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Rectangle 66"/>
          <p:cNvSpPr/>
          <p:nvPr/>
        </p:nvSpPr>
        <p:spPr>
          <a:xfrm>
            <a:off x="1754188" y="52324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182" name="Rectangle 65"/>
          <p:cNvSpPr/>
          <p:nvPr/>
        </p:nvSpPr>
        <p:spPr>
          <a:xfrm>
            <a:off x="1760538" y="528161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183" name="图片 262182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2300" y="539432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Rectangle 66"/>
          <p:cNvSpPr/>
          <p:nvPr/>
        </p:nvSpPr>
        <p:spPr>
          <a:xfrm>
            <a:off x="1747838" y="57404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185" name="Rectangle 65"/>
          <p:cNvSpPr/>
          <p:nvPr/>
        </p:nvSpPr>
        <p:spPr>
          <a:xfrm>
            <a:off x="1773238" y="577056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186" name="图片 262185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5950" y="590232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66"/>
          <p:cNvSpPr/>
          <p:nvPr/>
        </p:nvSpPr>
        <p:spPr>
          <a:xfrm>
            <a:off x="3349625" y="3167063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188" name="Rectangle 65"/>
          <p:cNvSpPr/>
          <p:nvPr/>
        </p:nvSpPr>
        <p:spPr>
          <a:xfrm>
            <a:off x="3375025" y="3197225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189" name="图片 262188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7738" y="3328988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Rectangle 66"/>
          <p:cNvSpPr/>
          <p:nvPr/>
        </p:nvSpPr>
        <p:spPr>
          <a:xfrm>
            <a:off x="3357563" y="3690938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191" name="Rectangle 65"/>
          <p:cNvSpPr/>
          <p:nvPr/>
        </p:nvSpPr>
        <p:spPr>
          <a:xfrm>
            <a:off x="3382963" y="3721100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192" name="图片 262191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5675" y="3852863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Rectangle 66"/>
          <p:cNvSpPr/>
          <p:nvPr/>
        </p:nvSpPr>
        <p:spPr>
          <a:xfrm>
            <a:off x="3365500" y="4224338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194" name="Rectangle 65"/>
          <p:cNvSpPr/>
          <p:nvPr/>
        </p:nvSpPr>
        <p:spPr>
          <a:xfrm>
            <a:off x="3390900" y="4254500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195" name="图片 262194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3613" y="4386263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Rectangle 66"/>
          <p:cNvSpPr/>
          <p:nvPr/>
        </p:nvSpPr>
        <p:spPr>
          <a:xfrm>
            <a:off x="3373438" y="4741863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197" name="Rectangle 65"/>
          <p:cNvSpPr/>
          <p:nvPr/>
        </p:nvSpPr>
        <p:spPr>
          <a:xfrm>
            <a:off x="3398838" y="4772025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198" name="图片 262197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1550" y="4903788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Rectangle 66"/>
          <p:cNvSpPr/>
          <p:nvPr/>
        </p:nvSpPr>
        <p:spPr>
          <a:xfrm>
            <a:off x="3376613" y="5249863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00" name="Rectangle 65"/>
          <p:cNvSpPr/>
          <p:nvPr/>
        </p:nvSpPr>
        <p:spPr>
          <a:xfrm>
            <a:off x="3382963" y="5299075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01" name="图片 262200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4725" y="5411788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Rectangle 66"/>
          <p:cNvSpPr/>
          <p:nvPr/>
        </p:nvSpPr>
        <p:spPr>
          <a:xfrm>
            <a:off x="3370263" y="5757863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03" name="Rectangle 65"/>
          <p:cNvSpPr/>
          <p:nvPr/>
        </p:nvSpPr>
        <p:spPr>
          <a:xfrm>
            <a:off x="3395663" y="5788025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04" name="图片 262203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8375" y="5919788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Rectangle 66"/>
          <p:cNvSpPr/>
          <p:nvPr/>
        </p:nvSpPr>
        <p:spPr>
          <a:xfrm>
            <a:off x="4846638" y="315595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06" name="Rectangle 65"/>
          <p:cNvSpPr/>
          <p:nvPr/>
        </p:nvSpPr>
        <p:spPr>
          <a:xfrm>
            <a:off x="4872038" y="318611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07" name="图片 262206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750" y="331787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Rectangle 66"/>
          <p:cNvSpPr/>
          <p:nvPr/>
        </p:nvSpPr>
        <p:spPr>
          <a:xfrm>
            <a:off x="4854575" y="3679825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09" name="Rectangle 65"/>
          <p:cNvSpPr/>
          <p:nvPr/>
        </p:nvSpPr>
        <p:spPr>
          <a:xfrm>
            <a:off x="4879975" y="3709988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10" name="图片 262209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2688" y="3841750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Rectangle 66"/>
          <p:cNvSpPr/>
          <p:nvPr/>
        </p:nvSpPr>
        <p:spPr>
          <a:xfrm>
            <a:off x="4862513" y="4213225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12" name="Rectangle 65"/>
          <p:cNvSpPr/>
          <p:nvPr/>
        </p:nvSpPr>
        <p:spPr>
          <a:xfrm>
            <a:off x="4887913" y="4243388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13" name="图片 262212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5" y="4375150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Rectangle 66"/>
          <p:cNvSpPr/>
          <p:nvPr/>
        </p:nvSpPr>
        <p:spPr>
          <a:xfrm>
            <a:off x="4870450" y="473075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15" name="Rectangle 65"/>
          <p:cNvSpPr/>
          <p:nvPr/>
        </p:nvSpPr>
        <p:spPr>
          <a:xfrm>
            <a:off x="4895850" y="4760913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16" name="图片 262215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8563" y="489267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Rectangle 66"/>
          <p:cNvSpPr/>
          <p:nvPr/>
        </p:nvSpPr>
        <p:spPr>
          <a:xfrm>
            <a:off x="4873625" y="523875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18" name="Rectangle 65"/>
          <p:cNvSpPr/>
          <p:nvPr/>
        </p:nvSpPr>
        <p:spPr>
          <a:xfrm>
            <a:off x="4879975" y="5287963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19" name="图片 262218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1738" y="540067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Rectangle 66"/>
          <p:cNvSpPr/>
          <p:nvPr/>
        </p:nvSpPr>
        <p:spPr>
          <a:xfrm>
            <a:off x="4867275" y="574675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21" name="Rectangle 65"/>
          <p:cNvSpPr/>
          <p:nvPr/>
        </p:nvSpPr>
        <p:spPr>
          <a:xfrm>
            <a:off x="4892675" y="5776913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22" name="图片 262221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5388" y="590867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Rectangle 66"/>
          <p:cNvSpPr/>
          <p:nvPr/>
        </p:nvSpPr>
        <p:spPr>
          <a:xfrm>
            <a:off x="6156325" y="3144838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24" name="Rectangle 65"/>
          <p:cNvSpPr/>
          <p:nvPr/>
        </p:nvSpPr>
        <p:spPr>
          <a:xfrm>
            <a:off x="6181725" y="3175000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25" name="图片 262224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4438" y="3306763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Rectangle 66"/>
          <p:cNvSpPr/>
          <p:nvPr/>
        </p:nvSpPr>
        <p:spPr>
          <a:xfrm>
            <a:off x="6164263" y="3668713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27" name="Rectangle 65"/>
          <p:cNvSpPr/>
          <p:nvPr/>
        </p:nvSpPr>
        <p:spPr>
          <a:xfrm>
            <a:off x="6189663" y="3698875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28" name="图片 262227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2375" y="3830638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" name="Rectangle 66"/>
          <p:cNvSpPr/>
          <p:nvPr/>
        </p:nvSpPr>
        <p:spPr>
          <a:xfrm>
            <a:off x="6172200" y="4202113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30" name="Rectangle 65"/>
          <p:cNvSpPr/>
          <p:nvPr/>
        </p:nvSpPr>
        <p:spPr>
          <a:xfrm>
            <a:off x="6197600" y="4232275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31" name="图片 262230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0313" y="4364038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Rectangle 66"/>
          <p:cNvSpPr/>
          <p:nvPr/>
        </p:nvSpPr>
        <p:spPr>
          <a:xfrm>
            <a:off x="6180138" y="4719638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33" name="Rectangle 65"/>
          <p:cNvSpPr/>
          <p:nvPr/>
        </p:nvSpPr>
        <p:spPr>
          <a:xfrm>
            <a:off x="6205538" y="4749800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34" name="图片 262233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8250" y="4881563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Rectangle 66"/>
          <p:cNvSpPr/>
          <p:nvPr/>
        </p:nvSpPr>
        <p:spPr>
          <a:xfrm>
            <a:off x="6183313" y="5227638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36" name="Rectangle 65"/>
          <p:cNvSpPr/>
          <p:nvPr/>
        </p:nvSpPr>
        <p:spPr>
          <a:xfrm>
            <a:off x="6189663" y="5276850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37" name="图片 262236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1425" y="5389563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Rectangle 66"/>
          <p:cNvSpPr/>
          <p:nvPr/>
        </p:nvSpPr>
        <p:spPr>
          <a:xfrm>
            <a:off x="6176963" y="5735638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39" name="Rectangle 65"/>
          <p:cNvSpPr/>
          <p:nvPr/>
        </p:nvSpPr>
        <p:spPr>
          <a:xfrm>
            <a:off x="6202363" y="5765800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40" name="图片 262239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5075" y="5897563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Rectangle 66"/>
          <p:cNvSpPr/>
          <p:nvPr/>
        </p:nvSpPr>
        <p:spPr>
          <a:xfrm>
            <a:off x="7583488" y="3133725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42" name="Rectangle 65"/>
          <p:cNvSpPr/>
          <p:nvPr/>
        </p:nvSpPr>
        <p:spPr>
          <a:xfrm>
            <a:off x="7608888" y="3163888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43" name="图片 262242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1600" y="3295650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Rectangle 66"/>
          <p:cNvSpPr/>
          <p:nvPr/>
        </p:nvSpPr>
        <p:spPr>
          <a:xfrm>
            <a:off x="7591425" y="365760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45" name="Rectangle 65"/>
          <p:cNvSpPr/>
          <p:nvPr/>
        </p:nvSpPr>
        <p:spPr>
          <a:xfrm>
            <a:off x="7616825" y="3687763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46" name="图片 262245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9538" y="381952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Rectangle 66"/>
          <p:cNvSpPr/>
          <p:nvPr/>
        </p:nvSpPr>
        <p:spPr>
          <a:xfrm>
            <a:off x="7599363" y="41910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48" name="Rectangle 65"/>
          <p:cNvSpPr/>
          <p:nvPr/>
        </p:nvSpPr>
        <p:spPr>
          <a:xfrm>
            <a:off x="7624763" y="422116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49" name="图片 262248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7475" y="4352925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Rectangle 66"/>
          <p:cNvSpPr/>
          <p:nvPr/>
        </p:nvSpPr>
        <p:spPr>
          <a:xfrm>
            <a:off x="7607300" y="4708525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51" name="Rectangle 65"/>
          <p:cNvSpPr/>
          <p:nvPr/>
        </p:nvSpPr>
        <p:spPr>
          <a:xfrm>
            <a:off x="7632700" y="4738688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52" name="图片 262251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5413" y="4870450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" name="Rectangle 66"/>
          <p:cNvSpPr/>
          <p:nvPr/>
        </p:nvSpPr>
        <p:spPr>
          <a:xfrm>
            <a:off x="7610475" y="5216525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54" name="Rectangle 65"/>
          <p:cNvSpPr/>
          <p:nvPr/>
        </p:nvSpPr>
        <p:spPr>
          <a:xfrm>
            <a:off x="7616825" y="5265738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55" name="图片 262254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8588" y="5378450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Rectangle 66"/>
          <p:cNvSpPr/>
          <p:nvPr/>
        </p:nvSpPr>
        <p:spPr>
          <a:xfrm>
            <a:off x="7604125" y="5724525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2257" name="Rectangle 65"/>
          <p:cNvSpPr/>
          <p:nvPr/>
        </p:nvSpPr>
        <p:spPr>
          <a:xfrm>
            <a:off x="7629525" y="5754688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pic>
        <p:nvPicPr>
          <p:cNvPr id="262258" name="图片 262257" descr="Tr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2238" y="5886450"/>
            <a:ext cx="215900" cy="18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2259" name="矩形 262258"/>
          <p:cNvSpPr/>
          <p:nvPr/>
        </p:nvSpPr>
        <p:spPr>
          <a:xfrm>
            <a:off x="477838" y="920750"/>
            <a:ext cx="3681412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2000">
                <a:solidFill>
                  <a:schemeClr val="bg1"/>
                </a:solidFill>
                <a:latin typeface="Arial" panose="020B0604020202020204" pitchFamily="34" charset="0"/>
              </a:rPr>
              <a:t>Part 1  Viewing and speaking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2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621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16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6216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2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2" dur="1" fill="hold"/>
                                        <p:tgtEl>
                                          <p:spTgt spid="2621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16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62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73000" fill="hold"/>
                                        <p:tgtEl>
                                          <p:spTgt spid="2621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16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62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6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262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17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62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62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262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17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62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62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262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17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62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62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262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18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62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62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262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183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62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262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2" dur="500"/>
                                        <p:tgtEl>
                                          <p:spTgt spid="262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186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621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262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262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18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621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262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4" dur="500"/>
                                        <p:tgtEl>
                                          <p:spTgt spid="262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19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62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262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5" dur="500"/>
                                        <p:tgtEl>
                                          <p:spTgt spid="262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195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62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262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6" dur="500"/>
                                        <p:tgtEl>
                                          <p:spTgt spid="262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19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62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3" dur="500"/>
                                        <p:tgtEl>
                                          <p:spTgt spid="262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7" dur="500"/>
                                        <p:tgtEl>
                                          <p:spTgt spid="262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01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262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4" dur="500"/>
                                        <p:tgtEl>
                                          <p:spTgt spid="262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8" dur="500"/>
                                        <p:tgtEl>
                                          <p:spTgt spid="262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04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262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5" dur="500"/>
                                        <p:tgtEl>
                                          <p:spTgt spid="262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9" dur="500"/>
                                        <p:tgtEl>
                                          <p:spTgt spid="262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07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62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6" dur="500"/>
                                        <p:tgtEl>
                                          <p:spTgt spid="262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0" dur="500"/>
                                        <p:tgtEl>
                                          <p:spTgt spid="262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10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2622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7" dur="500"/>
                                        <p:tgtEl>
                                          <p:spTgt spid="262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1" dur="500"/>
                                        <p:tgtEl>
                                          <p:spTgt spid="262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13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262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8" dur="500"/>
                                        <p:tgtEl>
                                          <p:spTgt spid="262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2" dur="500"/>
                                        <p:tgtEl>
                                          <p:spTgt spid="262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16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62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9" dur="500"/>
                                        <p:tgtEl>
                                          <p:spTgt spid="262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3" dur="500"/>
                                        <p:tgtEl>
                                          <p:spTgt spid="262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19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262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0" dur="500"/>
                                        <p:tgtEl>
                                          <p:spTgt spid="262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4" dur="500"/>
                                        <p:tgtEl>
                                          <p:spTgt spid="262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22"/>
                  </p:tgtEl>
                </p:cond>
              </p:nextCondLst>
            </p:seq>
            <p:seq concurrent="1" nextAc="seek">
              <p:cTn id="216" restart="whenNotActive" fill="hold" evtFilter="cancelBubble" nodeType="interactiveSeq">
                <p:stCondLst>
                  <p:cond evt="onClick" delay="0">
                    <p:tgtEl>
                      <p:spTgt spid="2622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7" fill="hold">
                      <p:stCondLst>
                        <p:cond delay="0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1" dur="500"/>
                                        <p:tgtEl>
                                          <p:spTgt spid="262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5" dur="500"/>
                                        <p:tgtEl>
                                          <p:spTgt spid="262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25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2622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2" dur="500"/>
                                        <p:tgtEl>
                                          <p:spTgt spid="26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6" dur="500"/>
                                        <p:tgtEl>
                                          <p:spTgt spid="262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28"/>
                  </p:tgtEl>
                </p:cond>
              </p:nextCondLst>
            </p:seq>
            <p:seq concurrent="1" nextAc="seek">
              <p:cTn id="238" restart="whenNotActive" fill="hold" evtFilter="cancelBubble" nodeType="interactiveSeq">
                <p:stCondLst>
                  <p:cond evt="onClick" delay="0">
                    <p:tgtEl>
                      <p:spTgt spid="262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9" fill="hold">
                      <p:stCondLst>
                        <p:cond delay="0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3" dur="500"/>
                                        <p:tgtEl>
                                          <p:spTgt spid="26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7" dur="500"/>
                                        <p:tgtEl>
                                          <p:spTgt spid="262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31"/>
                  </p:tgtEl>
                </p:cond>
              </p:nextCondLst>
            </p:seq>
            <p:seq concurrent="1" nextAc="seek">
              <p:cTn id="249" restart="whenNotActive" fill="hold" evtFilter="cancelBubble" nodeType="interactiveSeq">
                <p:stCondLst>
                  <p:cond evt="onClick" delay="0">
                    <p:tgtEl>
                      <p:spTgt spid="2622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0" fill="hold">
                      <p:stCondLst>
                        <p:cond delay="0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4" dur="500"/>
                                        <p:tgtEl>
                                          <p:spTgt spid="26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8" dur="500"/>
                                        <p:tgtEl>
                                          <p:spTgt spid="262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34"/>
                  </p:tgtEl>
                </p:cond>
              </p:nextCondLst>
            </p:seq>
            <p:seq concurrent="1" nextAc="seek">
              <p:cTn id="260" restart="whenNotActive" fill="hold" evtFilter="cancelBubble" nodeType="interactiveSeq">
                <p:stCondLst>
                  <p:cond evt="onClick" delay="0">
                    <p:tgtEl>
                      <p:spTgt spid="2622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1" fill="hold">
                      <p:stCondLst>
                        <p:cond delay="0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5" dur="500"/>
                                        <p:tgtEl>
                                          <p:spTgt spid="26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9" dur="500"/>
                                        <p:tgtEl>
                                          <p:spTgt spid="262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37"/>
                  </p:tgtEl>
                </p:cond>
              </p:nextCondLst>
            </p:seq>
            <p:seq concurrent="1" nextAc="seek">
              <p:cTn id="271" restart="whenNotActive" fill="hold" evtFilter="cancelBubble" nodeType="interactiveSeq">
                <p:stCondLst>
                  <p:cond evt="onClick" delay="0">
                    <p:tgtEl>
                      <p:spTgt spid="2622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2" fill="hold">
                      <p:stCondLst>
                        <p:cond delay="0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6" dur="500"/>
                                        <p:tgtEl>
                                          <p:spTgt spid="262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0" dur="500"/>
                                        <p:tgtEl>
                                          <p:spTgt spid="262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40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262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7" dur="500"/>
                                        <p:tgtEl>
                                          <p:spTgt spid="262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1" dur="500"/>
                                        <p:tgtEl>
                                          <p:spTgt spid="262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43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262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8" dur="500"/>
                                        <p:tgtEl>
                                          <p:spTgt spid="262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2" dur="500"/>
                                        <p:tgtEl>
                                          <p:spTgt spid="262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46"/>
                  </p:tgtEl>
                </p:cond>
              </p:nextCondLst>
            </p:seq>
            <p:seq concurrent="1" nextAc="seek">
              <p:cTn id="304" restart="whenNotActive" fill="hold" evtFilter="cancelBubble" nodeType="interactiveSeq">
                <p:stCondLst>
                  <p:cond evt="onClick" delay="0">
                    <p:tgtEl>
                      <p:spTgt spid="2622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5" fill="hold">
                      <p:stCondLst>
                        <p:cond delay="0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9" dur="500"/>
                                        <p:tgtEl>
                                          <p:spTgt spid="262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3" dur="500"/>
                                        <p:tgtEl>
                                          <p:spTgt spid="262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49"/>
                  </p:tgtEl>
                </p:cond>
              </p:nextCondLst>
            </p:seq>
            <p:seq concurrent="1" nextAc="seek">
              <p:cTn id="315" restart="whenNotActive" fill="hold" evtFilter="cancelBubble" nodeType="interactiveSeq">
                <p:stCondLst>
                  <p:cond evt="onClick" delay="0">
                    <p:tgtEl>
                      <p:spTgt spid="2622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6" fill="hold">
                      <p:stCondLst>
                        <p:cond delay="0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0" dur="500"/>
                                        <p:tgtEl>
                                          <p:spTgt spid="26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4" dur="500"/>
                                        <p:tgtEl>
                                          <p:spTgt spid="262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52"/>
                  </p:tgtEl>
                </p:cond>
              </p:nextCondLst>
            </p:seq>
            <p:seq concurrent="1" nextAc="seek">
              <p:cTn id="326" restart="whenNotActive" fill="hold" evtFilter="cancelBubble" nodeType="interactiveSeq">
                <p:stCondLst>
                  <p:cond evt="onClick" delay="0">
                    <p:tgtEl>
                      <p:spTgt spid="2622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7" fill="hold">
                      <p:stCondLst>
                        <p:cond delay="0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1" dur="500"/>
                                        <p:tgtEl>
                                          <p:spTgt spid="262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5" dur="500"/>
                                        <p:tgtEl>
                                          <p:spTgt spid="262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55"/>
                  </p:tgtEl>
                </p:cond>
              </p:nextCondLst>
            </p:seq>
            <p:seq concurrent="1" nextAc="seek">
              <p:cTn id="337" restart="whenNotActive" fill="hold" evtFilter="cancelBubble" nodeType="interactiveSeq">
                <p:stCondLst>
                  <p:cond evt="onClick" delay="0">
                    <p:tgtEl>
                      <p:spTgt spid="2622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8" fill="hold">
                      <p:stCondLst>
                        <p:cond delay="0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2" dur="500"/>
                                        <p:tgtEl>
                                          <p:spTgt spid="26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6" dur="500"/>
                                        <p:tgtEl>
                                          <p:spTgt spid="262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258"/>
                  </p:tgtEl>
                </p:cond>
              </p:nextCondLst>
            </p:seq>
          </p:childTnLst>
        </p:cTn>
      </p:par>
    </p:tnLst>
    <p:bldLst>
      <p:bldP spid="262170" grpId="0"/>
      <p:bldP spid="262170" grpId="1"/>
      <p:bldP spid="262173" grpId="0"/>
      <p:bldP spid="262173" grpId="1"/>
      <p:bldP spid="262176" grpId="0"/>
      <p:bldP spid="262176" grpId="1"/>
      <p:bldP spid="262179" grpId="0"/>
      <p:bldP spid="262179" grpId="1"/>
      <p:bldP spid="262182" grpId="0"/>
      <p:bldP spid="262182" grpId="1"/>
      <p:bldP spid="262185" grpId="0"/>
      <p:bldP spid="262185" grpId="1"/>
      <p:bldP spid="262188" grpId="0"/>
      <p:bldP spid="262188" grpId="1"/>
      <p:bldP spid="262191" grpId="0"/>
      <p:bldP spid="262191" grpId="1"/>
      <p:bldP spid="262194" grpId="0"/>
      <p:bldP spid="262194" grpId="1"/>
      <p:bldP spid="262197" grpId="0"/>
      <p:bldP spid="262197" grpId="1"/>
      <p:bldP spid="262200" grpId="0"/>
      <p:bldP spid="262200" grpId="1"/>
      <p:bldP spid="262203" grpId="0"/>
      <p:bldP spid="262203" grpId="1"/>
      <p:bldP spid="262206" grpId="0"/>
      <p:bldP spid="262206" grpId="1"/>
      <p:bldP spid="262209" grpId="0"/>
      <p:bldP spid="262209" grpId="1"/>
      <p:bldP spid="262212" grpId="0"/>
      <p:bldP spid="262212" grpId="1"/>
      <p:bldP spid="262215" grpId="0"/>
      <p:bldP spid="262215" grpId="1"/>
      <p:bldP spid="262218" grpId="0"/>
      <p:bldP spid="262218" grpId="1"/>
      <p:bldP spid="262221" grpId="0"/>
      <p:bldP spid="262221" grpId="1"/>
      <p:bldP spid="262224" grpId="0"/>
      <p:bldP spid="262224" grpId="1"/>
      <p:bldP spid="262227" grpId="0"/>
      <p:bldP spid="262227" grpId="1"/>
      <p:bldP spid="262230" grpId="0"/>
      <p:bldP spid="262230" grpId="1"/>
      <p:bldP spid="262233" grpId="0"/>
      <p:bldP spid="262233" grpId="1"/>
      <p:bldP spid="262236" grpId="0"/>
      <p:bldP spid="262236" grpId="1"/>
      <p:bldP spid="262239" grpId="0"/>
      <p:bldP spid="262239" grpId="1"/>
      <p:bldP spid="262242" grpId="0"/>
      <p:bldP spid="262242" grpId="1"/>
      <p:bldP spid="262245" grpId="0"/>
      <p:bldP spid="262245" grpId="1"/>
      <p:bldP spid="262248" grpId="0"/>
      <p:bldP spid="262248" grpId="1"/>
      <p:bldP spid="262251" grpId="0"/>
      <p:bldP spid="262251" grpId="1"/>
      <p:bldP spid="262254" grpId="0"/>
      <p:bldP spid="262254" grpId="1"/>
      <p:bldP spid="262257" grpId="0"/>
      <p:bldP spid="26225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60098" name="组合 260097"/>
          <p:cNvGrpSpPr/>
          <p:nvPr/>
        </p:nvGrpSpPr>
        <p:grpSpPr>
          <a:xfrm>
            <a:off x="404813" y="3068638"/>
            <a:ext cx="8750300" cy="3556000"/>
            <a:chOff x="255" y="1933"/>
            <a:chExt cx="5512" cy="2240"/>
          </a:xfrm>
        </p:grpSpPr>
        <p:pic>
          <p:nvPicPr>
            <p:cNvPr id="260099" name="图片 260098" descr="1-1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55" y="1933"/>
              <a:ext cx="5489" cy="224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0100" name="文本框 260099"/>
            <p:cNvSpPr txBox="1"/>
            <p:nvPr/>
          </p:nvSpPr>
          <p:spPr>
            <a:xfrm>
              <a:off x="1295" y="1957"/>
              <a:ext cx="954" cy="19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interesting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tall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smart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caring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handsome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communicative</a:t>
              </a:r>
              <a:endParaRPr lang="en-US" altLang="zh-CN" sz="1700" b="0">
                <a:latin typeface="Times New Roman" panose="02020603050405020304" pitchFamily="18" charset="0"/>
              </a:endParaRPr>
            </a:p>
          </p:txBody>
        </p:sp>
        <p:sp>
          <p:nvSpPr>
            <p:cNvPr id="260101" name="文本框 260100"/>
            <p:cNvSpPr txBox="1"/>
            <p:nvPr/>
          </p:nvSpPr>
          <p:spPr>
            <a:xfrm>
              <a:off x="2320" y="1957"/>
              <a:ext cx="822" cy="19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funny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handsome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romantic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natural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intelligent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good listener</a:t>
              </a:r>
              <a:endParaRPr lang="en-US" altLang="zh-CN" sz="1700" b="0">
                <a:latin typeface="Times New Roman" panose="02020603050405020304" pitchFamily="18" charset="0"/>
              </a:endParaRPr>
            </a:p>
          </p:txBody>
        </p:sp>
        <p:sp>
          <p:nvSpPr>
            <p:cNvPr id="260102" name="文本框 260101"/>
            <p:cNvSpPr txBox="1"/>
            <p:nvPr/>
          </p:nvSpPr>
          <p:spPr>
            <a:xfrm>
              <a:off x="3294" y="1957"/>
              <a:ext cx="668" cy="19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petite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intelligent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funny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confident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honest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funny</a:t>
              </a:r>
              <a:endParaRPr lang="en-US" altLang="zh-CN" sz="1700" b="0">
                <a:latin typeface="Times New Roman" panose="02020603050405020304" pitchFamily="18" charset="0"/>
              </a:endParaRPr>
            </a:p>
          </p:txBody>
        </p:sp>
        <p:sp>
          <p:nvSpPr>
            <p:cNvPr id="260103" name="文本框 260102"/>
            <p:cNvSpPr txBox="1"/>
            <p:nvPr/>
          </p:nvSpPr>
          <p:spPr>
            <a:xfrm>
              <a:off x="4114" y="1957"/>
              <a:ext cx="910" cy="218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elegant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sensitive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sincere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strong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brave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responds to his needs</a:t>
              </a:r>
              <a:endParaRPr lang="en-US" altLang="zh-CN" sz="1700" b="0">
                <a:latin typeface="Times New Roman" panose="02020603050405020304" pitchFamily="18" charset="0"/>
              </a:endParaRPr>
            </a:p>
          </p:txBody>
        </p:sp>
        <p:sp>
          <p:nvSpPr>
            <p:cNvPr id="260104" name="文本框 260103"/>
            <p:cNvSpPr txBox="1"/>
            <p:nvPr/>
          </p:nvSpPr>
          <p:spPr>
            <a:xfrm>
              <a:off x="5024" y="1957"/>
              <a:ext cx="743" cy="19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romantic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witty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caring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tall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trustworthy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long hair</a:t>
              </a:r>
              <a:endParaRPr lang="en-US" altLang="zh-CN" sz="1700" b="0">
                <a:latin typeface="Times New Roman" panose="02020603050405020304" pitchFamily="18" charset="0"/>
              </a:endParaRPr>
            </a:p>
          </p:txBody>
        </p:sp>
        <p:sp>
          <p:nvSpPr>
            <p:cNvPr id="260105" name="文本框 260104"/>
            <p:cNvSpPr txBox="1"/>
            <p:nvPr/>
          </p:nvSpPr>
          <p:spPr>
            <a:xfrm>
              <a:off x="301" y="1956"/>
              <a:ext cx="787" cy="19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1. </a:t>
              </a:r>
              <a:r>
                <a:rPr lang="en-US" altLang="zh-CN" sz="1700" b="0" err="1">
                  <a:latin typeface="Times New Roman" panose="02020603050405020304" pitchFamily="18" charset="0"/>
                </a:rPr>
                <a:t>Calum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2. Jennifer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3. Nick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4. Dan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5. Alejandra</a:t>
              </a:r>
              <a:endParaRPr lang="en-US" altLang="zh-CN" sz="1700" b="0">
                <a:latin typeface="Times New Roman" panose="02020603050405020304" pitchFamily="18" charset="0"/>
              </a:endParaRPr>
            </a:p>
            <a:p>
              <a:pPr algn="l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1700" b="0">
                  <a:latin typeface="Times New Roman" panose="02020603050405020304" pitchFamily="18" charset="0"/>
                </a:rPr>
                <a:t>6. Martin</a:t>
              </a:r>
              <a:endParaRPr lang="en-US" altLang="zh-CN" sz="1700" b="0">
                <a:latin typeface="Times New Roman" panose="02020603050405020304" pitchFamily="18" charset="0"/>
              </a:endParaRPr>
            </a:p>
          </p:txBody>
        </p:sp>
      </p:grpSp>
      <p:sp>
        <p:nvSpPr>
          <p:cNvPr id="260106" name="Text Box 21"/>
          <p:cNvSpPr txBox="1"/>
          <p:nvPr/>
        </p:nvSpPr>
        <p:spPr>
          <a:xfrm>
            <a:off x="685800" y="935038"/>
            <a:ext cx="2662238" cy="4333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1" hangingPunct="1"/>
            <a:r>
              <a:rPr lang="en-US" altLang="zh-CN" sz="1800">
                <a:solidFill>
                  <a:schemeClr val="bg1"/>
                </a:solidFill>
                <a:latin typeface="Arial" panose="020B0604020202020204" pitchFamily="34" charset="0"/>
              </a:rPr>
              <a:t>Global Viewpoints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260107" name="文本框 260106"/>
          <p:cNvSpPr txBox="1"/>
          <p:nvPr/>
        </p:nvSpPr>
        <p:spPr>
          <a:xfrm>
            <a:off x="0" y="1341438"/>
            <a:ext cx="91440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zh-CN" sz="1800" dirty="0">
                <a:latin typeface="Arial" panose="020B0604020202020204" pitchFamily="34" charset="0"/>
              </a:rPr>
              <a:t>While You Watch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pic>
        <p:nvPicPr>
          <p:cNvPr id="260108" name="Picture 69" descr="图片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563" y="2420938"/>
            <a:ext cx="369887" cy="369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0109" name="AutoShape 44"/>
          <p:cNvSpPr/>
          <p:nvPr/>
        </p:nvSpPr>
        <p:spPr>
          <a:xfrm>
            <a:off x="1557338" y="2462213"/>
            <a:ext cx="809625" cy="288925"/>
          </a:xfrm>
          <a:prstGeom prst="roundRect">
            <a:avLst>
              <a:gd name="adj" fmla="val 16667"/>
            </a:avLst>
          </a:prstGeom>
          <a:solidFill>
            <a:srgbClr val="D5D5D5">
              <a:alpha val="74117"/>
            </a:srgbClr>
          </a:solidFill>
          <a:ln w="9525" cap="flat" cmpd="sng">
            <a:solidFill>
              <a:srgbClr val="969696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1" hangingPunct="1"/>
            <a:endParaRPr lang="zh-CN" altLang="zh-CN" sz="1200" dirty="0">
              <a:solidFill>
                <a:srgbClr val="2E2E2E"/>
              </a:solidFill>
              <a:latin typeface="Arial" panose="020B0604020202020204" pitchFamily="34" charset="0"/>
            </a:endParaRPr>
          </a:p>
        </p:txBody>
      </p:sp>
      <p:sp>
        <p:nvSpPr>
          <p:cNvPr id="342061" name="AutoShape 45"/>
          <p:cNvSpPr/>
          <p:nvPr/>
        </p:nvSpPr>
        <p:spPr>
          <a:xfrm>
            <a:off x="1687513" y="2493963"/>
            <a:ext cx="214312" cy="215900"/>
          </a:xfrm>
          <a:prstGeom prst="actionButtonForwardNext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algn="l" eaLnBrk="1" hangingPunct="1"/>
            <a:endParaRPr lang="zh-CN" altLang="en-US" sz="1800" b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42062" name="AutoShape 46"/>
          <p:cNvSpPr/>
          <p:nvPr/>
        </p:nvSpPr>
        <p:spPr>
          <a:xfrm>
            <a:off x="1987550" y="2493963"/>
            <a:ext cx="215900" cy="217487"/>
          </a:xfrm>
          <a:prstGeom prst="actionButtonBlank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eaLnBrk="1" hangingPunct="1"/>
            <a:r>
              <a:rPr lang="en-US" altLang="zh-CN" sz="800" b="0"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endParaRPr lang="en-US" altLang="zh-CN" sz="800" b="0">
              <a:solidFill>
                <a:srgbClr val="777777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260112" name="Picture 68" descr="图片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3013" y="2478088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0113" name="Special people.wmv">
            <a:hlinkClick r:id="" action="ppaction://media"/>
          </p:cNvPr>
          <p:cNvPicPr>
            <a:picLocks noRot="1" noChangeAspect="1"/>
          </p:cNvPicPr>
          <p:nvPr>
            <a:vide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654175" y="-5500687"/>
            <a:ext cx="6096000" cy="4419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0114" name="Rectangle 4"/>
          <p:cNvSpPr/>
          <p:nvPr/>
        </p:nvSpPr>
        <p:spPr>
          <a:xfrm>
            <a:off x="1428750" y="476250"/>
            <a:ext cx="1908175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l" eaLnBrk="1" hangingPunct="1"/>
            <a:r>
              <a:rPr lang="en-US" altLang="zh-CN" sz="1200" b="0">
                <a:solidFill>
                  <a:srgbClr val="B2B2B2"/>
                </a:solidFill>
                <a:latin typeface="Arial" panose="020B0604020202020204" pitchFamily="34" charset="0"/>
              </a:rPr>
              <a:t>Lesson A  How do I look?</a:t>
            </a:r>
            <a:endParaRPr lang="en-US" altLang="zh-CN" sz="1200" b="0">
              <a:solidFill>
                <a:srgbClr val="B2B2B2"/>
              </a:solidFill>
              <a:latin typeface="Arial" panose="020B0604020202020204" pitchFamily="34" charset="0"/>
            </a:endParaRPr>
          </a:p>
        </p:txBody>
      </p:sp>
      <p:sp>
        <p:nvSpPr>
          <p:cNvPr id="260115" name="Rectangle 8">
            <a:hlinkClick r:id="" action="ppaction://noaction"/>
          </p:cNvPr>
          <p:cNvSpPr/>
          <p:nvPr/>
        </p:nvSpPr>
        <p:spPr>
          <a:xfrm>
            <a:off x="3533775" y="476250"/>
            <a:ext cx="1982788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l" eaLnBrk="1" hangingPunct="1"/>
            <a:r>
              <a:rPr lang="en-US" altLang="zh-CN" sz="1200" b="0">
                <a:solidFill>
                  <a:schemeClr val="bg1"/>
                </a:solidFill>
                <a:latin typeface="Arial" panose="020B0604020202020204" pitchFamily="34" charset="0"/>
              </a:rPr>
              <a:t>Lesson B Men and women</a:t>
            </a:r>
            <a:endParaRPr lang="en-US" altLang="zh-CN" sz="1200" b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60116" name="矩形 260115"/>
          <p:cNvSpPr/>
          <p:nvPr/>
        </p:nvSpPr>
        <p:spPr>
          <a:xfrm>
            <a:off x="763588" y="1714500"/>
            <a:ext cx="805656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</a:rPr>
              <a:t>Answers</a:t>
            </a:r>
            <a:r>
              <a:rPr lang="en-US" altLang="zh-CN" sz="1700" b="0">
                <a:latin typeface="Arial" panose="020B0604020202020204" pitchFamily="34" charset="0"/>
              </a:rPr>
              <a:t> </a:t>
            </a:r>
            <a:endParaRPr lang="en-US" altLang="en-US" sz="1700" b="0">
              <a:latin typeface="Arial" panose="020B0604020202020204" pitchFamily="34" charset="0"/>
            </a:endParaRPr>
          </a:p>
        </p:txBody>
      </p:sp>
      <p:sp>
        <p:nvSpPr>
          <p:cNvPr id="260117" name="Rectangle 65"/>
          <p:cNvSpPr/>
          <p:nvPr/>
        </p:nvSpPr>
        <p:spPr>
          <a:xfrm>
            <a:off x="1752600" y="3179763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278594" name="Rectangle 66"/>
          <p:cNvSpPr/>
          <p:nvPr/>
        </p:nvSpPr>
        <p:spPr>
          <a:xfrm>
            <a:off x="1752600" y="314960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19" name="Rectangle 65"/>
          <p:cNvSpPr/>
          <p:nvPr/>
        </p:nvSpPr>
        <p:spPr>
          <a:xfrm>
            <a:off x="1752600" y="3675063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angle 66"/>
          <p:cNvSpPr/>
          <p:nvPr/>
        </p:nvSpPr>
        <p:spPr>
          <a:xfrm>
            <a:off x="1752600" y="364490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21" name="Rectangle 65"/>
          <p:cNvSpPr/>
          <p:nvPr/>
        </p:nvSpPr>
        <p:spPr>
          <a:xfrm>
            <a:off x="1752600" y="4225925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3" name="Rectangle 66"/>
          <p:cNvSpPr/>
          <p:nvPr/>
        </p:nvSpPr>
        <p:spPr>
          <a:xfrm>
            <a:off x="1752600" y="4195763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4" name="Rectangle 66"/>
          <p:cNvSpPr/>
          <p:nvPr/>
        </p:nvSpPr>
        <p:spPr>
          <a:xfrm>
            <a:off x="1752600" y="472440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24" name="Rectangle 65"/>
          <p:cNvSpPr/>
          <p:nvPr/>
        </p:nvSpPr>
        <p:spPr>
          <a:xfrm>
            <a:off x="1752600" y="5259388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66"/>
          <p:cNvSpPr/>
          <p:nvPr/>
        </p:nvSpPr>
        <p:spPr>
          <a:xfrm>
            <a:off x="1752600" y="5229225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26" name="Rectangle 65"/>
          <p:cNvSpPr/>
          <p:nvPr/>
        </p:nvSpPr>
        <p:spPr>
          <a:xfrm>
            <a:off x="1752600" y="5764213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66"/>
          <p:cNvSpPr/>
          <p:nvPr/>
        </p:nvSpPr>
        <p:spPr>
          <a:xfrm>
            <a:off x="1752600" y="573405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28" name="Rectangle 65"/>
          <p:cNvSpPr/>
          <p:nvPr/>
        </p:nvSpPr>
        <p:spPr>
          <a:xfrm>
            <a:off x="3386138" y="317976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66"/>
          <p:cNvSpPr/>
          <p:nvPr/>
        </p:nvSpPr>
        <p:spPr>
          <a:xfrm>
            <a:off x="3386138" y="31496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30" name="Rectangle 65"/>
          <p:cNvSpPr/>
          <p:nvPr/>
        </p:nvSpPr>
        <p:spPr>
          <a:xfrm>
            <a:off x="3386138" y="367506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66"/>
          <p:cNvSpPr/>
          <p:nvPr/>
        </p:nvSpPr>
        <p:spPr>
          <a:xfrm>
            <a:off x="3386138" y="36449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9" name="Rectangle 66"/>
          <p:cNvSpPr/>
          <p:nvPr/>
        </p:nvSpPr>
        <p:spPr>
          <a:xfrm>
            <a:off x="3386138" y="4195763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33" name="Rectangle 65"/>
          <p:cNvSpPr/>
          <p:nvPr/>
        </p:nvSpPr>
        <p:spPr>
          <a:xfrm>
            <a:off x="3386138" y="475456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66"/>
          <p:cNvSpPr/>
          <p:nvPr/>
        </p:nvSpPr>
        <p:spPr>
          <a:xfrm>
            <a:off x="3386138" y="47244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35" name="Rectangle 65"/>
          <p:cNvSpPr/>
          <p:nvPr/>
        </p:nvSpPr>
        <p:spPr>
          <a:xfrm>
            <a:off x="3386138" y="5259388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11" name="Rectangle 66"/>
          <p:cNvSpPr/>
          <p:nvPr/>
        </p:nvSpPr>
        <p:spPr>
          <a:xfrm>
            <a:off x="3386138" y="5229225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37" name="Rectangle 65"/>
          <p:cNvSpPr/>
          <p:nvPr/>
        </p:nvSpPr>
        <p:spPr>
          <a:xfrm>
            <a:off x="3386138" y="576421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66"/>
          <p:cNvSpPr/>
          <p:nvPr/>
        </p:nvSpPr>
        <p:spPr>
          <a:xfrm>
            <a:off x="3386138" y="573405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13" name="Rectangle 66"/>
          <p:cNvSpPr/>
          <p:nvPr/>
        </p:nvSpPr>
        <p:spPr>
          <a:xfrm>
            <a:off x="4906963" y="31496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40" name="Rectangle 65"/>
          <p:cNvSpPr/>
          <p:nvPr/>
        </p:nvSpPr>
        <p:spPr>
          <a:xfrm>
            <a:off x="4906963" y="367506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14" name="Rectangle 66"/>
          <p:cNvSpPr/>
          <p:nvPr/>
        </p:nvSpPr>
        <p:spPr>
          <a:xfrm>
            <a:off x="4906963" y="36449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42" name="Rectangle 65"/>
          <p:cNvSpPr/>
          <p:nvPr/>
        </p:nvSpPr>
        <p:spPr>
          <a:xfrm>
            <a:off x="4906963" y="4225925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15" name="Rectangle 66"/>
          <p:cNvSpPr/>
          <p:nvPr/>
        </p:nvSpPr>
        <p:spPr>
          <a:xfrm>
            <a:off x="4906963" y="4195763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44" name="Rectangle 65"/>
          <p:cNvSpPr/>
          <p:nvPr/>
        </p:nvSpPr>
        <p:spPr>
          <a:xfrm>
            <a:off x="4906963" y="475456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16" name="Rectangle 66"/>
          <p:cNvSpPr/>
          <p:nvPr/>
        </p:nvSpPr>
        <p:spPr>
          <a:xfrm>
            <a:off x="4906963" y="47244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46" name="Rectangle 65"/>
          <p:cNvSpPr/>
          <p:nvPr/>
        </p:nvSpPr>
        <p:spPr>
          <a:xfrm>
            <a:off x="4906963" y="5259388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66"/>
          <p:cNvSpPr/>
          <p:nvPr/>
        </p:nvSpPr>
        <p:spPr>
          <a:xfrm>
            <a:off x="4906963" y="5229225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18" name="Rectangle 66"/>
          <p:cNvSpPr/>
          <p:nvPr/>
        </p:nvSpPr>
        <p:spPr>
          <a:xfrm>
            <a:off x="4906963" y="573405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49" name="Rectangle 65"/>
          <p:cNvSpPr/>
          <p:nvPr/>
        </p:nvSpPr>
        <p:spPr>
          <a:xfrm>
            <a:off x="6221413" y="317976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19" name="Rectangle 66"/>
          <p:cNvSpPr/>
          <p:nvPr/>
        </p:nvSpPr>
        <p:spPr>
          <a:xfrm>
            <a:off x="6221413" y="31496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0" name="Rectangle 66"/>
          <p:cNvSpPr/>
          <p:nvPr/>
        </p:nvSpPr>
        <p:spPr>
          <a:xfrm>
            <a:off x="6221413" y="36449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1" name="Rectangle 66"/>
          <p:cNvSpPr/>
          <p:nvPr/>
        </p:nvSpPr>
        <p:spPr>
          <a:xfrm>
            <a:off x="6221413" y="4195763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53" name="Rectangle 65"/>
          <p:cNvSpPr/>
          <p:nvPr/>
        </p:nvSpPr>
        <p:spPr>
          <a:xfrm>
            <a:off x="6221413" y="475456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22" name="Rectangle 66"/>
          <p:cNvSpPr/>
          <p:nvPr/>
        </p:nvSpPr>
        <p:spPr>
          <a:xfrm>
            <a:off x="6221413" y="472440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3" name="Rectangle 66"/>
          <p:cNvSpPr/>
          <p:nvPr/>
        </p:nvSpPr>
        <p:spPr>
          <a:xfrm>
            <a:off x="6221413" y="5229225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56" name="Rectangle 65"/>
          <p:cNvSpPr/>
          <p:nvPr/>
        </p:nvSpPr>
        <p:spPr>
          <a:xfrm>
            <a:off x="6221413" y="5764213"/>
            <a:ext cx="43973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24" name="Rectangle 66"/>
          <p:cNvSpPr/>
          <p:nvPr/>
        </p:nvSpPr>
        <p:spPr>
          <a:xfrm>
            <a:off x="6221413" y="5734050"/>
            <a:ext cx="4905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58" name="Rectangle 65"/>
          <p:cNvSpPr/>
          <p:nvPr/>
        </p:nvSpPr>
        <p:spPr>
          <a:xfrm>
            <a:off x="7648575" y="3184525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25" name="Rectangle 66"/>
          <p:cNvSpPr/>
          <p:nvPr/>
        </p:nvSpPr>
        <p:spPr>
          <a:xfrm>
            <a:off x="7648575" y="3154363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60" name="Rectangle 65"/>
          <p:cNvSpPr/>
          <p:nvPr/>
        </p:nvSpPr>
        <p:spPr>
          <a:xfrm>
            <a:off x="7648575" y="3675063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26" name="Rectangle 66"/>
          <p:cNvSpPr/>
          <p:nvPr/>
        </p:nvSpPr>
        <p:spPr>
          <a:xfrm>
            <a:off x="7648575" y="364490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62" name="Rectangle 65"/>
          <p:cNvSpPr/>
          <p:nvPr/>
        </p:nvSpPr>
        <p:spPr>
          <a:xfrm>
            <a:off x="7648575" y="4225925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27" name="Rectangle 66"/>
          <p:cNvSpPr/>
          <p:nvPr/>
        </p:nvSpPr>
        <p:spPr>
          <a:xfrm>
            <a:off x="7648575" y="4195763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64" name="Rectangle 65"/>
          <p:cNvSpPr/>
          <p:nvPr/>
        </p:nvSpPr>
        <p:spPr>
          <a:xfrm>
            <a:off x="7648575" y="4754563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28" name="Rectangle 66"/>
          <p:cNvSpPr/>
          <p:nvPr/>
        </p:nvSpPr>
        <p:spPr>
          <a:xfrm>
            <a:off x="7648575" y="472440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60166" name="Rectangle 65"/>
          <p:cNvSpPr/>
          <p:nvPr/>
        </p:nvSpPr>
        <p:spPr>
          <a:xfrm>
            <a:off x="7648575" y="5259388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/>
            <a:r>
              <a:rPr lang="en-US" altLang="zh-CN" sz="2000">
                <a:solidFill>
                  <a:srgbClr val="FA3D1E"/>
                </a:solidFill>
                <a:latin typeface="Arial" panose="020B0604020202020204" pitchFamily="34" charset="0"/>
              </a:rPr>
              <a:t>√</a:t>
            </a:r>
            <a:endParaRPr lang="en-US" altLang="zh-CN" sz="2000">
              <a:solidFill>
                <a:srgbClr val="FA3D1E"/>
              </a:solidFill>
              <a:latin typeface="Arial" panose="020B0604020202020204" pitchFamily="34" charset="0"/>
            </a:endParaRPr>
          </a:p>
        </p:txBody>
      </p:sp>
      <p:sp>
        <p:nvSpPr>
          <p:cNvPr id="29" name="Rectangle 66"/>
          <p:cNvSpPr/>
          <p:nvPr/>
        </p:nvSpPr>
        <p:spPr>
          <a:xfrm>
            <a:off x="7648575" y="5229225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30" name="Rectangle 66"/>
          <p:cNvSpPr/>
          <p:nvPr/>
        </p:nvSpPr>
        <p:spPr>
          <a:xfrm>
            <a:off x="7648575" y="5734050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en-US" altLang="zh-CN" sz="2400">
                <a:latin typeface="Arial" panose="020B0604020202020204" pitchFamily="34" charset="0"/>
              </a:rPr>
              <a:t>□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pic>
        <p:nvPicPr>
          <p:cNvPr id="260169" name="图片 260168" descr="Tran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7513" y="2476500"/>
            <a:ext cx="214312" cy="21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0170" name="1.wmv">
            <a:hlinkClick r:id="" action="ppaction://media"/>
          </p:cNvPr>
          <p:cNvPicPr>
            <a:picLocks noRot="1" noChangeAspect="1"/>
          </p:cNvPicPr>
          <p:nvPr>
            <a:videoFile r:link="rId9"/>
            <p:extLst>
              <p:ext uri="{DAA4B4D4-6D71-4841-9C94-3DE7FCFB9230}">
                <p14:media xmlns:p14="http://schemas.microsoft.com/office/powerpoint/2010/main" r:link="rId10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681163" y="-2835275"/>
            <a:ext cx="3705225" cy="2686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0171" name="图片 260170" descr="Tran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87550" y="2476500"/>
            <a:ext cx="214313" cy="215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6011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60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601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017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0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2" dur="1" fill="hold"/>
                                        <p:tgtEl>
                                          <p:spTgt spid="2601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017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60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73000" fill="hold"/>
                                        <p:tgtEl>
                                          <p:spTgt spid="2601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0169"/>
                  </p:tgtEl>
                </p:cond>
              </p:nextCondLst>
            </p:seq>
            <p:vide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60170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7570" name="标题 237569"/>
          <p:cNvSpPr>
            <a:spLocks noGrp="1"/>
          </p:cNvSpPr>
          <p:nvPr>
            <p:ph type="title"/>
          </p:nvPr>
        </p:nvSpPr>
        <p:spPr>
          <a:xfrm>
            <a:off x="457200" y="1285875"/>
            <a:ext cx="7931150" cy="1143000"/>
          </a:xfrm>
          <a:noFill/>
          <a:ln>
            <a:noFill/>
          </a:ln>
        </p:spPr>
        <p:txBody>
          <a:bodyPr/>
          <a:p>
            <a:r>
              <a:rPr lang="en-US" altLang="zh-CN" sz="2800" b="1">
                <a:solidFill>
                  <a:schemeClr val="accent2"/>
                </a:solidFill>
              </a:rPr>
              <a:t>Practice 2:</a:t>
            </a:r>
            <a:r>
              <a:rPr lang="en-US" altLang="zh-CN" sz="4000"/>
              <a:t> </a:t>
            </a:r>
            <a:r>
              <a:rPr lang="en-US" altLang="zh-CN" sz="2400"/>
              <a:t>Listen to the recordings to find out </a:t>
            </a:r>
            <a:r>
              <a:rPr lang="en-US" altLang="zh-CN" sz="2400">
                <a:solidFill>
                  <a:srgbClr val="FF6600"/>
                </a:solidFill>
              </a:rPr>
              <a:t>different ways/structures</a:t>
            </a:r>
            <a:r>
              <a:rPr lang="zh-CN" altLang="en-US" sz="2400" dirty="0">
                <a:solidFill>
                  <a:srgbClr val="FF6600"/>
                </a:solidFill>
              </a:rPr>
              <a:t> </a:t>
            </a:r>
            <a:r>
              <a:rPr lang="en-US" altLang="zh-CN" sz="2400">
                <a:solidFill>
                  <a:srgbClr val="FF6600"/>
                </a:solidFill>
              </a:rPr>
              <a:t>to start to describe your ideal lover.</a:t>
            </a:r>
            <a:endParaRPr lang="en-US" altLang="zh-CN" sz="2400">
              <a:solidFill>
                <a:srgbClr val="FF6600"/>
              </a:solidFill>
            </a:endParaRPr>
          </a:p>
        </p:txBody>
      </p:sp>
      <p:sp>
        <p:nvSpPr>
          <p:cNvPr id="237571" name="文本占位符 237570"/>
          <p:cNvSpPr>
            <a:spLocks noGrp="1"/>
          </p:cNvSpPr>
          <p:nvPr>
            <p:ph type="body" idx="1"/>
          </p:nvPr>
        </p:nvSpPr>
        <p:spPr>
          <a:xfrm>
            <a:off x="457200" y="1949450"/>
            <a:ext cx="8229600" cy="4525963"/>
          </a:xfrm>
          <a:noFill/>
          <a:ln>
            <a:noFill/>
          </a:ln>
        </p:spPr>
        <p:txBody>
          <a:bodyPr/>
          <a:p>
            <a:endParaRPr lang="zh-CN" altLang="en-US" dirty="0"/>
          </a:p>
          <a:p>
            <a:r>
              <a:rPr lang="zh-CN" altLang="en-US" dirty="0"/>
              <a:t>  </a:t>
            </a:r>
            <a:r>
              <a:rPr lang="en-US" altLang="zh-CN" sz="2800"/>
              <a:t>1  I’m really looking for a girl/boy who…</a:t>
            </a:r>
            <a:endParaRPr lang="en-US" altLang="zh-CN" sz="2800"/>
          </a:p>
          <a:p>
            <a:r>
              <a:rPr lang="en-US" altLang="zh-CN" sz="2800"/>
              <a:t>  2  I’m really attracted to tall…</a:t>
            </a:r>
            <a:endParaRPr lang="en-US" altLang="zh-CN" sz="2800"/>
          </a:p>
          <a:p>
            <a:r>
              <a:rPr lang="en-US" altLang="zh-CN" sz="2800"/>
              <a:t>  3  I think a woman is beautiful when she is…</a:t>
            </a:r>
            <a:endParaRPr lang="en-US" altLang="zh-CN" sz="2800"/>
          </a:p>
          <a:p>
            <a:r>
              <a:rPr lang="en-US" altLang="zh-CN" sz="2800"/>
              <a:t>  4  She has to be able to communicate…</a:t>
            </a:r>
            <a:endParaRPr lang="en-US" altLang="zh-CN" sz="2800"/>
          </a:p>
        </p:txBody>
      </p:sp>
      <p:pic>
        <p:nvPicPr>
          <p:cNvPr id="237572" name="1 (2)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650" y="2708275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7573" name="1 (3).mp3">
            <a:hlinkClick r:id="" action="ppaction://media"/>
          </p:cNvPr>
          <p:cNvPicPr>
            <a:picLocks noRot="1"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650" y="32131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7574" name="1 (4).mp3">
            <a:hlinkClick r:id="" action="ppaction://media"/>
          </p:cNvPr>
          <p:cNvPicPr>
            <a:picLocks noRot="1"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link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650" y="3716338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7575" name="1 (5).mp3">
            <a:hlinkClick r:id="" action="ppaction://media"/>
          </p:cNvPr>
          <p:cNvPicPr>
            <a:picLocks noRot="1"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650" y="42926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7576" name="文本框 237575"/>
          <p:cNvSpPr txBox="1"/>
          <p:nvPr/>
        </p:nvSpPr>
        <p:spPr>
          <a:xfrm>
            <a:off x="1258888" y="4794250"/>
            <a:ext cx="63468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endParaRPr lang="en-US" altLang="zh-CN" sz="4000" b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37577" name="Text Box 21"/>
          <p:cNvSpPr txBox="1"/>
          <p:nvPr/>
        </p:nvSpPr>
        <p:spPr>
          <a:xfrm>
            <a:off x="685800" y="935038"/>
            <a:ext cx="3670300" cy="4333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 eaLnBrk="1" hangingPunct="1"/>
            <a:r>
              <a:rPr lang="en-US" altLang="zh-CN" sz="1800">
                <a:solidFill>
                  <a:schemeClr val="bg1"/>
                </a:solidFill>
                <a:latin typeface="Arial" panose="020B0604020202020204" pitchFamily="34" charset="0"/>
              </a:rPr>
              <a:t>Part 1  Viewing and speaking</a:t>
            </a:r>
            <a:endParaRPr lang="en-US" altLang="zh-CN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charRg st="1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37571">
                                            <p:txEl>
                                              <p:charRg st="1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charRg st="45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37571">
                                            <p:txEl>
                                              <p:charRg st="45" end="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charRg st="80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37571">
                                            <p:txEl>
                                              <p:charRg st="80" end="1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charRg st="127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37571">
                                            <p:txEl>
                                              <p:charRg st="127" end="1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75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5160" fill="hold"/>
                                        <p:tgtEl>
                                          <p:spTgt spid="2375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7572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7572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375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3912" fill="hold"/>
                                        <p:tgtEl>
                                          <p:spTgt spid="2375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7573"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7573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375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2976" fill="hold"/>
                                        <p:tgtEl>
                                          <p:spTgt spid="2375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7574"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7574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75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4008" fill="hold"/>
                                        <p:tgtEl>
                                          <p:spTgt spid="2375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7575"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7575"/>
                </p:tgtEl>
              </p:cMediaNode>
            </p:audio>
          </p:childTnLst>
        </p:cTn>
      </p:par>
    </p:tnLst>
  </p:timing>
</p:sld>
</file>

<file path=ppt/tags/tag1.xml><?xml version="1.0" encoding="utf-8"?>
<p:tagLst xmlns:p="http://schemas.openxmlformats.org/presentationml/2006/main">
  <p:tag name="KSO_WM_DOC_GUID" val="{a0deaf0c-ef27-477c-8f1d-1686910e5b46}"/>
</p:tagLst>
</file>

<file path=ppt/theme/theme1.xml><?xml version="1.0" encoding="utf-8"?>
<a:theme xmlns:a="http://schemas.openxmlformats.org/drawingml/2006/main" name="CET 模板">
  <a:themeElements>
    <a:clrScheme name="CET 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T 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CET 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T 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T 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T 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T 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T 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T 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T 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T 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T 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T 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T 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4010</Words>
  <Application>WPS 演示</Application>
  <PresentationFormat>在屏幕上显示</PresentationFormat>
  <Paragraphs>639</Paragraphs>
  <Slides>14</Slides>
  <Notes>9</Notes>
  <HiddenSlides>0</HiddenSlides>
  <MMClips>10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隶书</vt:lpstr>
      <vt:lpstr>华文中宋</vt:lpstr>
      <vt:lpstr>Verdana</vt:lpstr>
      <vt:lpstr>Times New Roman</vt:lpstr>
      <vt:lpstr>微软雅黑</vt:lpstr>
      <vt:lpstr>Arial Unicode MS</vt:lpstr>
      <vt:lpstr>CET 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Kelly</dc:creator>
  <cp:lastModifiedBy>yueqing</cp:lastModifiedBy>
  <cp:revision>2091</cp:revision>
  <dcterms:created xsi:type="dcterms:W3CDTF">2004-12-13T12:23:57Z</dcterms:created>
  <dcterms:modified xsi:type="dcterms:W3CDTF">2019-03-28T07:17:03Z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