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1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2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notesSlides/notesSlide3.xml" ContentType="application/vnd.openxmlformats-officedocument.presentationml.notesSlide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5"/>
  </p:notesMasterIdLst>
  <p:sldIdLst>
    <p:sldId id="259" r:id="rId3"/>
    <p:sldId id="262" r:id="rId4"/>
    <p:sldId id="260" r:id="rId5"/>
    <p:sldId id="258" r:id="rId6"/>
    <p:sldId id="268" r:id="rId7"/>
    <p:sldId id="261" r:id="rId8"/>
    <p:sldId id="279" r:id="rId9"/>
    <p:sldId id="299" r:id="rId10"/>
    <p:sldId id="263" r:id="rId11"/>
    <p:sldId id="266" r:id="rId12"/>
    <p:sldId id="269" r:id="rId13"/>
    <p:sldId id="265" r:id="rId14"/>
    <p:sldId id="280" r:id="rId15"/>
    <p:sldId id="281" r:id="rId16"/>
    <p:sldId id="282" r:id="rId17"/>
    <p:sldId id="283" r:id="rId18"/>
    <p:sldId id="267" r:id="rId19"/>
    <p:sldId id="298" r:id="rId20"/>
    <p:sldId id="294" r:id="rId21"/>
    <p:sldId id="296" r:id="rId22"/>
    <p:sldId id="297" r:id="rId23"/>
    <p:sldId id="292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3">
          <p15:clr>
            <a:srgbClr val="A4A3A4"/>
          </p15:clr>
        </p15:guide>
        <p15:guide id="2" pos="386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193AC"/>
    <a:srgbClr val="7F7F7F"/>
    <a:srgbClr val="00AEEA"/>
    <a:srgbClr val="F6790B"/>
    <a:srgbClr val="6E7C28"/>
    <a:srgbClr val="80902E"/>
    <a:srgbClr val="00AFEA"/>
    <a:srgbClr val="FEFEFF"/>
    <a:srgbClr val="2217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5184" autoAdjust="0"/>
  </p:normalViewPr>
  <p:slideViewPr>
    <p:cSldViewPr snapToGrid="0" showGuides="1">
      <p:cViewPr varScale="1">
        <p:scale>
          <a:sx n="61" d="100"/>
          <a:sy n="61" d="100"/>
        </p:scale>
        <p:origin x="56" y="28"/>
      </p:cViewPr>
      <p:guideLst>
        <p:guide orient="horz" pos="2053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6F853AE-C8D6-4D9D-8C85-28664199764F}" type="doc">
      <dgm:prSet loTypeId="urn:microsoft.com/office/officeart/2009/layout/ReverseList#1" loCatId="relationship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D6391CC8-AD65-4D73-8601-13DA005C4CA9}">
      <dgm:prSet phldrT="[文本]"/>
      <dgm:spPr/>
      <dgm:t>
        <a:bodyPr/>
        <a:lstStyle/>
        <a:p>
          <a:r>
            <a:rPr lang="en-US" altLang="zh-CN" dirty="0">
              <a:latin typeface="Times New Roman" panose="02020603050405020304" pitchFamily="18" charset="0"/>
              <a:cs typeface="Times New Roman" panose="02020603050405020304" pitchFamily="18" charset="0"/>
            </a:rPr>
            <a:t>Online</a:t>
          </a:r>
          <a:endParaRPr lang="zh-CN" alt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42C537B-24B2-4B3D-9029-ED7FC6C8A50C}" type="parTrans" cxnId="{2BFA04E5-2E6A-4B18-B9CF-A3BF211A2353}">
      <dgm:prSet/>
      <dgm:spPr/>
      <dgm:t>
        <a:bodyPr/>
        <a:lstStyle/>
        <a:p>
          <a:endParaRPr lang="zh-CN" altLang="en-US"/>
        </a:p>
      </dgm:t>
    </dgm:pt>
    <dgm:pt modelId="{9266015B-32F2-45A4-ACD9-9A833FFE9731}" type="sibTrans" cxnId="{2BFA04E5-2E6A-4B18-B9CF-A3BF211A2353}">
      <dgm:prSet/>
      <dgm:spPr/>
      <dgm:t>
        <a:bodyPr/>
        <a:lstStyle/>
        <a:p>
          <a:endParaRPr lang="zh-CN" altLang="en-US"/>
        </a:p>
      </dgm:t>
    </dgm:pt>
    <dgm:pt modelId="{6AAF0C70-0822-443C-93F3-752DD01A6194}">
      <dgm:prSet phldrT="[文本]"/>
      <dgm:spPr/>
      <dgm:t>
        <a:bodyPr/>
        <a:lstStyle/>
        <a:p>
          <a:r>
            <a:rPr lang="en-US" altLang="zh-CN" dirty="0">
              <a:latin typeface="Times New Roman" panose="02020603050405020304" pitchFamily="18" charset="0"/>
              <a:cs typeface="Times New Roman" panose="02020603050405020304" pitchFamily="18" charset="0"/>
            </a:rPr>
            <a:t>Offline</a:t>
          </a:r>
          <a:endParaRPr lang="zh-CN" alt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986298E-523E-40D7-9365-0E294ED243CC}" type="parTrans" cxnId="{B3C85656-464D-4409-B097-DD7832BECBEB}">
      <dgm:prSet/>
      <dgm:spPr/>
      <dgm:t>
        <a:bodyPr/>
        <a:lstStyle/>
        <a:p>
          <a:endParaRPr lang="zh-CN" altLang="en-US"/>
        </a:p>
      </dgm:t>
    </dgm:pt>
    <dgm:pt modelId="{0B2B9572-F960-4265-8BD3-B918E8410ED1}" type="sibTrans" cxnId="{B3C85656-464D-4409-B097-DD7832BECBEB}">
      <dgm:prSet/>
      <dgm:spPr/>
      <dgm:t>
        <a:bodyPr/>
        <a:lstStyle/>
        <a:p>
          <a:endParaRPr lang="zh-CN" altLang="en-US"/>
        </a:p>
      </dgm:t>
    </dgm:pt>
    <dgm:pt modelId="{74FB6144-4DBC-479E-AAC3-4B38075B3D82}" type="pres">
      <dgm:prSet presAssocID="{16F853AE-C8D6-4D9D-8C85-28664199764F}" presName="Name0" presStyleCnt="0">
        <dgm:presLayoutVars>
          <dgm:chMax val="2"/>
          <dgm:chPref val="2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7734852F-F8C4-473E-B55C-AAEA996A0BF2}" type="pres">
      <dgm:prSet presAssocID="{16F853AE-C8D6-4D9D-8C85-28664199764F}" presName="LeftText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984EBA0-DE00-4646-BDDC-A4F8517234AE}" type="pres">
      <dgm:prSet presAssocID="{16F853AE-C8D6-4D9D-8C85-28664199764F}" presName="LeftNode" presStyleLbl="bgImgPlace1" presStyleIdx="0" presStyleCnt="2">
        <dgm:presLayoutVars>
          <dgm:chMax val="2"/>
          <dgm:chPref val="2"/>
        </dgm:presLayoutVars>
      </dgm:prSet>
      <dgm:spPr/>
      <dgm:t>
        <a:bodyPr/>
        <a:lstStyle/>
        <a:p>
          <a:endParaRPr lang="zh-CN" altLang="en-US"/>
        </a:p>
      </dgm:t>
    </dgm:pt>
    <dgm:pt modelId="{E262E6E4-FC03-4CFB-B666-08AAAE5039E1}" type="pres">
      <dgm:prSet presAssocID="{16F853AE-C8D6-4D9D-8C85-28664199764F}" presName="RightText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B8E651-92C3-4E16-82ED-F1AA74778307}" type="pres">
      <dgm:prSet presAssocID="{16F853AE-C8D6-4D9D-8C85-28664199764F}" presName="RightNode" presStyleLbl="bgImgPlace1" presStyleIdx="1" presStyleCnt="2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DD9967ED-A429-484C-A8D9-8F1B4146EA49}" type="pres">
      <dgm:prSet presAssocID="{16F853AE-C8D6-4D9D-8C85-28664199764F}" presName="TopArrow" presStyleLbl="node1" presStyleIdx="0" presStyleCnt="2"/>
      <dgm:spPr/>
    </dgm:pt>
    <dgm:pt modelId="{D631D79D-05B7-4CA0-A0F5-9C93DA1F39D3}" type="pres">
      <dgm:prSet presAssocID="{16F853AE-C8D6-4D9D-8C85-28664199764F}" presName="BottomArrow" presStyleLbl="node1" presStyleIdx="1" presStyleCnt="2"/>
      <dgm:spPr/>
    </dgm:pt>
  </dgm:ptLst>
  <dgm:cxnLst>
    <dgm:cxn modelId="{B3C85656-464D-4409-B097-DD7832BECBEB}" srcId="{16F853AE-C8D6-4D9D-8C85-28664199764F}" destId="{6AAF0C70-0822-443C-93F3-752DD01A6194}" srcOrd="1" destOrd="0" parTransId="{5986298E-523E-40D7-9365-0E294ED243CC}" sibTransId="{0B2B9572-F960-4265-8BD3-B918E8410ED1}"/>
    <dgm:cxn modelId="{FA79F0C6-1B6A-45C3-B8AC-00230AE33311}" type="presOf" srcId="{D6391CC8-AD65-4D73-8601-13DA005C4CA9}" destId="{9984EBA0-DE00-4646-BDDC-A4F8517234AE}" srcOrd="1" destOrd="0" presId="urn:microsoft.com/office/officeart/2009/layout/ReverseList#1"/>
    <dgm:cxn modelId="{922B7BFB-D89D-4CF1-9C1C-111230012D88}" type="presOf" srcId="{D6391CC8-AD65-4D73-8601-13DA005C4CA9}" destId="{7734852F-F8C4-473E-B55C-AAEA996A0BF2}" srcOrd="0" destOrd="0" presId="urn:microsoft.com/office/officeart/2009/layout/ReverseList#1"/>
    <dgm:cxn modelId="{2BFA04E5-2E6A-4B18-B9CF-A3BF211A2353}" srcId="{16F853AE-C8D6-4D9D-8C85-28664199764F}" destId="{D6391CC8-AD65-4D73-8601-13DA005C4CA9}" srcOrd="0" destOrd="0" parTransId="{642C537B-24B2-4B3D-9029-ED7FC6C8A50C}" sibTransId="{9266015B-32F2-45A4-ACD9-9A833FFE9731}"/>
    <dgm:cxn modelId="{A3420DA2-EC85-4DA5-87CC-3E43A2BF251C}" type="presOf" srcId="{6AAF0C70-0822-443C-93F3-752DD01A6194}" destId="{E262E6E4-FC03-4CFB-B666-08AAAE5039E1}" srcOrd="0" destOrd="0" presId="urn:microsoft.com/office/officeart/2009/layout/ReverseList#1"/>
    <dgm:cxn modelId="{200992AF-E630-46BD-AC62-6691F95E3427}" type="presOf" srcId="{6AAF0C70-0822-443C-93F3-752DD01A6194}" destId="{2BB8E651-92C3-4E16-82ED-F1AA74778307}" srcOrd="1" destOrd="0" presId="urn:microsoft.com/office/officeart/2009/layout/ReverseList#1"/>
    <dgm:cxn modelId="{288432AD-E5F3-4095-A644-376BD116E6AB}" type="presOf" srcId="{16F853AE-C8D6-4D9D-8C85-28664199764F}" destId="{74FB6144-4DBC-479E-AAC3-4B38075B3D82}" srcOrd="0" destOrd="0" presId="urn:microsoft.com/office/officeart/2009/layout/ReverseList#1"/>
    <dgm:cxn modelId="{9327B044-254D-4C36-B6F9-90CFC46B48BB}" type="presParOf" srcId="{74FB6144-4DBC-479E-AAC3-4B38075B3D82}" destId="{7734852F-F8C4-473E-B55C-AAEA996A0BF2}" srcOrd="0" destOrd="0" presId="urn:microsoft.com/office/officeart/2009/layout/ReverseList#1"/>
    <dgm:cxn modelId="{09B98F1D-79B7-4597-BBA7-8C3209C790C6}" type="presParOf" srcId="{74FB6144-4DBC-479E-AAC3-4B38075B3D82}" destId="{9984EBA0-DE00-4646-BDDC-A4F8517234AE}" srcOrd="1" destOrd="0" presId="urn:microsoft.com/office/officeart/2009/layout/ReverseList#1"/>
    <dgm:cxn modelId="{C191EB3F-B906-4BCB-BCB4-4ED98E72FA6E}" type="presParOf" srcId="{74FB6144-4DBC-479E-AAC3-4B38075B3D82}" destId="{E262E6E4-FC03-4CFB-B666-08AAAE5039E1}" srcOrd="2" destOrd="0" presId="urn:microsoft.com/office/officeart/2009/layout/ReverseList#1"/>
    <dgm:cxn modelId="{10E46816-6DAA-4E92-83E1-45DE6CA0A5CE}" type="presParOf" srcId="{74FB6144-4DBC-479E-AAC3-4B38075B3D82}" destId="{2BB8E651-92C3-4E16-82ED-F1AA74778307}" srcOrd="3" destOrd="0" presId="urn:microsoft.com/office/officeart/2009/layout/ReverseList#1"/>
    <dgm:cxn modelId="{0A38EB0B-889B-4A67-B69C-3227506A2C15}" type="presParOf" srcId="{74FB6144-4DBC-479E-AAC3-4B38075B3D82}" destId="{DD9967ED-A429-484C-A8D9-8F1B4146EA49}" srcOrd="4" destOrd="0" presId="urn:microsoft.com/office/officeart/2009/layout/ReverseList#1"/>
    <dgm:cxn modelId="{F6B99E6E-7E79-4FA0-9AD3-FA4DB65FC9DC}" type="presParOf" srcId="{74FB6144-4DBC-479E-AAC3-4B38075B3D82}" destId="{D631D79D-05B7-4CA0-A0F5-9C93DA1F39D3}" srcOrd="5" destOrd="0" presId="urn:microsoft.com/office/officeart/2009/layout/ReverseList#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2CDFD3A-00EB-498E-9879-42CAB696BA8C}" type="doc">
      <dgm:prSet loTypeId="urn:microsoft.com/office/officeart/2008/layout/HalfCircleOrganizationChart#1" loCatId="hierarchy" qsTypeId="urn:microsoft.com/office/officeart/2005/8/quickstyle/3d2#1" qsCatId="3D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E5F7956D-E8F1-40C5-B54B-D856B7D98FB8}">
      <dgm:prSet phldrT="[文本]"/>
      <dgm:spPr/>
      <dgm:t>
        <a:bodyPr/>
        <a:lstStyle/>
        <a:p>
          <a:r>
            <a:rPr lang="en-US" altLang="zh-CN" dirty="0">
              <a:latin typeface="Times New Roman" panose="02020603050405020304" pitchFamily="18" charset="0"/>
              <a:cs typeface="Times New Roman" panose="02020603050405020304" pitchFamily="18" charset="0"/>
            </a:rPr>
            <a:t>Autonomous</a:t>
          </a:r>
          <a:endParaRPr lang="zh-CN" alt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B08B653-FA76-4205-9381-EAAFBA7EA31C}" type="parTrans" cxnId="{0D4BF63C-BB04-44DB-9885-04C2C93812BD}">
      <dgm:prSet/>
      <dgm:spPr/>
      <dgm:t>
        <a:bodyPr/>
        <a:lstStyle/>
        <a:p>
          <a:endParaRPr lang="zh-CN" altLang="en-US"/>
        </a:p>
      </dgm:t>
    </dgm:pt>
    <dgm:pt modelId="{C1C7A0D7-CB0E-445C-8EE9-E8FDF864FB2D}" type="sibTrans" cxnId="{0D4BF63C-BB04-44DB-9885-04C2C93812BD}">
      <dgm:prSet/>
      <dgm:spPr/>
      <dgm:t>
        <a:bodyPr/>
        <a:lstStyle/>
        <a:p>
          <a:endParaRPr lang="zh-CN" altLang="en-US"/>
        </a:p>
      </dgm:t>
    </dgm:pt>
    <dgm:pt modelId="{14C6FDC5-0B86-44DF-BCD8-49A4F41712FB}">
      <dgm:prSet phldrT="[文本]"/>
      <dgm:spPr/>
      <dgm:t>
        <a:bodyPr/>
        <a:lstStyle/>
        <a:p>
          <a:r>
            <a:rPr lang="en-US" altLang="zh-CN" dirty="0">
              <a:latin typeface="Times New Roman" panose="02020603050405020304" pitchFamily="18" charset="0"/>
              <a:cs typeface="Times New Roman" panose="02020603050405020304" pitchFamily="18" charset="0"/>
            </a:rPr>
            <a:t>Auto</a:t>
          </a:r>
          <a:endParaRPr lang="zh-CN" alt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1368390-9748-4A5A-8D1B-05E83222410A}" type="parTrans" cxnId="{BE13E270-7791-416D-95FC-A43D77E92801}">
      <dgm:prSet/>
      <dgm:spPr/>
      <dgm:t>
        <a:bodyPr/>
        <a:lstStyle/>
        <a:p>
          <a:endParaRPr lang="zh-CN" altLang="en-US"/>
        </a:p>
      </dgm:t>
    </dgm:pt>
    <dgm:pt modelId="{20174E0C-A8C1-409B-A6CE-CCB19D499AD0}" type="sibTrans" cxnId="{BE13E270-7791-416D-95FC-A43D77E92801}">
      <dgm:prSet/>
      <dgm:spPr/>
      <dgm:t>
        <a:bodyPr/>
        <a:lstStyle/>
        <a:p>
          <a:endParaRPr lang="zh-CN" altLang="en-US"/>
        </a:p>
      </dgm:t>
    </dgm:pt>
    <dgm:pt modelId="{B2143BE8-23A6-4F01-AA57-781E44CC224D}">
      <dgm:prSet phldrT="[文本]"/>
      <dgm:spPr/>
      <dgm:t>
        <a:bodyPr/>
        <a:lstStyle/>
        <a:p>
          <a:r>
            <a:rPr lang="en-US" altLang="zh-CN" dirty="0">
              <a:latin typeface="Times New Roman" panose="02020603050405020304" pitchFamily="18" charset="0"/>
              <a:cs typeface="Times New Roman" panose="02020603050405020304" pitchFamily="18" charset="0"/>
            </a:rPr>
            <a:t>nom</a:t>
          </a:r>
          <a:endParaRPr lang="zh-CN" alt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255D8F8-2F9D-4D14-A24A-D6F58D6D0A32}" type="parTrans" cxnId="{560ECDD6-0D21-42E9-A804-FA9BE2BCEB7F}">
      <dgm:prSet/>
      <dgm:spPr/>
      <dgm:t>
        <a:bodyPr/>
        <a:lstStyle/>
        <a:p>
          <a:endParaRPr lang="zh-CN" altLang="en-US"/>
        </a:p>
      </dgm:t>
    </dgm:pt>
    <dgm:pt modelId="{7D1A1316-C7A1-4F13-AF97-9B09CEFF7656}" type="sibTrans" cxnId="{560ECDD6-0D21-42E9-A804-FA9BE2BCEB7F}">
      <dgm:prSet/>
      <dgm:spPr/>
      <dgm:t>
        <a:bodyPr/>
        <a:lstStyle/>
        <a:p>
          <a:endParaRPr lang="zh-CN" altLang="en-US"/>
        </a:p>
      </dgm:t>
    </dgm:pt>
    <dgm:pt modelId="{78A03DF6-3F78-4593-B2AA-FDACCF392615}">
      <dgm:prSet phldrT="[文本]"/>
      <dgm:spPr/>
      <dgm:t>
        <a:bodyPr/>
        <a:lstStyle/>
        <a:p>
          <a:r>
            <a:rPr lang="en-US" altLang="zh-CN" dirty="0" err="1">
              <a:latin typeface="Times New Roman" panose="02020603050405020304" pitchFamily="18" charset="0"/>
              <a:cs typeface="Times New Roman" panose="02020603050405020304" pitchFamily="18" charset="0"/>
            </a:rPr>
            <a:t>ous</a:t>
          </a:r>
          <a:endParaRPr lang="zh-CN" alt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C2EFEA6-8C08-40B9-91A0-017F6900C8C5}" type="parTrans" cxnId="{5FADA8A2-661F-4D47-B43B-0A51F126126C}">
      <dgm:prSet/>
      <dgm:spPr/>
      <dgm:t>
        <a:bodyPr/>
        <a:lstStyle/>
        <a:p>
          <a:endParaRPr lang="zh-CN" altLang="en-US"/>
        </a:p>
      </dgm:t>
    </dgm:pt>
    <dgm:pt modelId="{5A1AD162-932E-4B7F-88C4-062E14FA5564}" type="sibTrans" cxnId="{5FADA8A2-661F-4D47-B43B-0A51F126126C}">
      <dgm:prSet/>
      <dgm:spPr/>
      <dgm:t>
        <a:bodyPr/>
        <a:lstStyle/>
        <a:p>
          <a:endParaRPr lang="zh-CN" altLang="en-US"/>
        </a:p>
      </dgm:t>
    </dgm:pt>
    <dgm:pt modelId="{3533BA2C-0C6F-4197-8344-6CC98BF5DC07}" type="pres">
      <dgm:prSet presAssocID="{42CDFD3A-00EB-498E-9879-42CAB696BA8C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6179A2B6-A571-437A-A49C-133D91A70334}" type="pres">
      <dgm:prSet presAssocID="{E5F7956D-E8F1-40C5-B54B-D856B7D98FB8}" presName="hierRoot1" presStyleCnt="0">
        <dgm:presLayoutVars>
          <dgm:hierBranch val="init"/>
        </dgm:presLayoutVars>
      </dgm:prSet>
      <dgm:spPr/>
    </dgm:pt>
    <dgm:pt modelId="{3F5D1FC2-FA9C-4AAA-B0EF-08D1FB9F5283}" type="pres">
      <dgm:prSet presAssocID="{E5F7956D-E8F1-40C5-B54B-D856B7D98FB8}" presName="rootComposite1" presStyleCnt="0"/>
      <dgm:spPr/>
    </dgm:pt>
    <dgm:pt modelId="{6CF4133D-59F4-4AF9-8DEE-09B7E0D6C61D}" type="pres">
      <dgm:prSet presAssocID="{E5F7956D-E8F1-40C5-B54B-D856B7D98FB8}" presName="rootText1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9FB55F8-209F-498E-9AB9-D21A7FB6D2A3}" type="pres">
      <dgm:prSet presAssocID="{E5F7956D-E8F1-40C5-B54B-D856B7D98FB8}" presName="topArc1" presStyleLbl="parChTrans1D1" presStyleIdx="0" presStyleCnt="8"/>
      <dgm:spPr/>
    </dgm:pt>
    <dgm:pt modelId="{573187B2-6EC1-4FD8-BB63-D4F82D15C21C}" type="pres">
      <dgm:prSet presAssocID="{E5F7956D-E8F1-40C5-B54B-D856B7D98FB8}" presName="bottomArc1" presStyleLbl="parChTrans1D1" presStyleIdx="1" presStyleCnt="8"/>
      <dgm:spPr/>
    </dgm:pt>
    <dgm:pt modelId="{5AE875FE-5EC1-4641-AB3A-8C9CE8935385}" type="pres">
      <dgm:prSet presAssocID="{E5F7956D-E8F1-40C5-B54B-D856B7D98FB8}" presName="topConnNode1" presStyleLbl="node1" presStyleIdx="0" presStyleCnt="0"/>
      <dgm:spPr/>
      <dgm:t>
        <a:bodyPr/>
        <a:lstStyle/>
        <a:p>
          <a:endParaRPr lang="zh-CN" altLang="en-US"/>
        </a:p>
      </dgm:t>
    </dgm:pt>
    <dgm:pt modelId="{5C91906E-AE33-4115-B9BC-AE41399CA208}" type="pres">
      <dgm:prSet presAssocID="{E5F7956D-E8F1-40C5-B54B-D856B7D98FB8}" presName="hierChild2" presStyleCnt="0"/>
      <dgm:spPr/>
    </dgm:pt>
    <dgm:pt modelId="{557B8DB4-9E79-4957-9023-F59E7DB3A24C}" type="pres">
      <dgm:prSet presAssocID="{A1368390-9748-4A5A-8D1B-05E83222410A}" presName="Name28" presStyleLbl="parChTrans1D2" presStyleIdx="0" presStyleCnt="3"/>
      <dgm:spPr/>
      <dgm:t>
        <a:bodyPr/>
        <a:lstStyle/>
        <a:p>
          <a:endParaRPr lang="zh-CN" altLang="en-US"/>
        </a:p>
      </dgm:t>
    </dgm:pt>
    <dgm:pt modelId="{5F6DCB88-6141-4D48-9FE4-43C9E2C4A838}" type="pres">
      <dgm:prSet presAssocID="{14C6FDC5-0B86-44DF-BCD8-49A4F41712FB}" presName="hierRoot2" presStyleCnt="0">
        <dgm:presLayoutVars>
          <dgm:hierBranch val="init"/>
        </dgm:presLayoutVars>
      </dgm:prSet>
      <dgm:spPr/>
    </dgm:pt>
    <dgm:pt modelId="{1D53943E-A9E6-4822-8A2A-9AFAFECB7394}" type="pres">
      <dgm:prSet presAssocID="{14C6FDC5-0B86-44DF-BCD8-49A4F41712FB}" presName="rootComposite2" presStyleCnt="0"/>
      <dgm:spPr/>
    </dgm:pt>
    <dgm:pt modelId="{0F634CE3-97A9-499F-AD89-C28BEA596E36}" type="pres">
      <dgm:prSet presAssocID="{14C6FDC5-0B86-44DF-BCD8-49A4F41712FB}" presName="rootText2" presStyleLbl="alignAcc1" presStyleIdx="0" presStyleCnt="0" custLinFactNeighborY="-1175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4E657A0-85EA-43F9-BF2C-81337E0378C0}" type="pres">
      <dgm:prSet presAssocID="{14C6FDC5-0B86-44DF-BCD8-49A4F41712FB}" presName="topArc2" presStyleLbl="parChTrans1D1" presStyleIdx="2" presStyleCnt="8"/>
      <dgm:spPr/>
    </dgm:pt>
    <dgm:pt modelId="{DA5460C6-E969-4B08-BE44-6C959817D387}" type="pres">
      <dgm:prSet presAssocID="{14C6FDC5-0B86-44DF-BCD8-49A4F41712FB}" presName="bottomArc2" presStyleLbl="parChTrans1D1" presStyleIdx="3" presStyleCnt="8"/>
      <dgm:spPr/>
    </dgm:pt>
    <dgm:pt modelId="{CC486764-BDF7-47B7-ADC4-2E9432CAA289}" type="pres">
      <dgm:prSet presAssocID="{14C6FDC5-0B86-44DF-BCD8-49A4F41712FB}" presName="topConnNode2" presStyleLbl="node2" presStyleIdx="0" presStyleCnt="0"/>
      <dgm:spPr/>
      <dgm:t>
        <a:bodyPr/>
        <a:lstStyle/>
        <a:p>
          <a:endParaRPr lang="zh-CN" altLang="en-US"/>
        </a:p>
      </dgm:t>
    </dgm:pt>
    <dgm:pt modelId="{6E41E80A-2096-42F1-945B-63875D02DF97}" type="pres">
      <dgm:prSet presAssocID="{14C6FDC5-0B86-44DF-BCD8-49A4F41712FB}" presName="hierChild4" presStyleCnt="0"/>
      <dgm:spPr/>
    </dgm:pt>
    <dgm:pt modelId="{D8F02268-D163-4BCC-B549-A80349794B9D}" type="pres">
      <dgm:prSet presAssocID="{14C6FDC5-0B86-44DF-BCD8-49A4F41712FB}" presName="hierChild5" presStyleCnt="0"/>
      <dgm:spPr/>
    </dgm:pt>
    <dgm:pt modelId="{679BD1BE-40DD-47B5-9869-6848D11E189C}" type="pres">
      <dgm:prSet presAssocID="{7255D8F8-2F9D-4D14-A24A-D6F58D6D0A32}" presName="Name28" presStyleLbl="parChTrans1D2" presStyleIdx="1" presStyleCnt="3"/>
      <dgm:spPr/>
      <dgm:t>
        <a:bodyPr/>
        <a:lstStyle/>
        <a:p>
          <a:endParaRPr lang="zh-CN" altLang="en-US"/>
        </a:p>
      </dgm:t>
    </dgm:pt>
    <dgm:pt modelId="{54A4854D-353B-49AA-8004-163BE820B955}" type="pres">
      <dgm:prSet presAssocID="{B2143BE8-23A6-4F01-AA57-781E44CC224D}" presName="hierRoot2" presStyleCnt="0">
        <dgm:presLayoutVars>
          <dgm:hierBranch val="init"/>
        </dgm:presLayoutVars>
      </dgm:prSet>
      <dgm:spPr/>
    </dgm:pt>
    <dgm:pt modelId="{89F2D411-1A18-4438-A7E7-FA8318966333}" type="pres">
      <dgm:prSet presAssocID="{B2143BE8-23A6-4F01-AA57-781E44CC224D}" presName="rootComposite2" presStyleCnt="0"/>
      <dgm:spPr/>
    </dgm:pt>
    <dgm:pt modelId="{18B67471-A521-4FCD-8D8C-1F04B40A7A7E}" type="pres">
      <dgm:prSet presAssocID="{B2143BE8-23A6-4F01-AA57-781E44CC224D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91EEFDC-6C1F-4EE3-857D-3C26E0EA4929}" type="pres">
      <dgm:prSet presAssocID="{B2143BE8-23A6-4F01-AA57-781E44CC224D}" presName="topArc2" presStyleLbl="parChTrans1D1" presStyleIdx="4" presStyleCnt="8"/>
      <dgm:spPr/>
    </dgm:pt>
    <dgm:pt modelId="{6E202DB9-709A-49F5-8A8A-BAFFF7D1013C}" type="pres">
      <dgm:prSet presAssocID="{B2143BE8-23A6-4F01-AA57-781E44CC224D}" presName="bottomArc2" presStyleLbl="parChTrans1D1" presStyleIdx="5" presStyleCnt="8"/>
      <dgm:spPr/>
    </dgm:pt>
    <dgm:pt modelId="{A49C7FEB-4814-4BB1-87E6-98B3EC214ACF}" type="pres">
      <dgm:prSet presAssocID="{B2143BE8-23A6-4F01-AA57-781E44CC224D}" presName="topConnNode2" presStyleLbl="node2" presStyleIdx="0" presStyleCnt="0"/>
      <dgm:spPr/>
      <dgm:t>
        <a:bodyPr/>
        <a:lstStyle/>
        <a:p>
          <a:endParaRPr lang="zh-CN" altLang="en-US"/>
        </a:p>
      </dgm:t>
    </dgm:pt>
    <dgm:pt modelId="{87DA3A91-8677-41A0-9A79-FBE2B85F136C}" type="pres">
      <dgm:prSet presAssocID="{B2143BE8-23A6-4F01-AA57-781E44CC224D}" presName="hierChild4" presStyleCnt="0"/>
      <dgm:spPr/>
    </dgm:pt>
    <dgm:pt modelId="{DF7FEF76-0FAB-409F-8DF6-3664D06647BA}" type="pres">
      <dgm:prSet presAssocID="{B2143BE8-23A6-4F01-AA57-781E44CC224D}" presName="hierChild5" presStyleCnt="0"/>
      <dgm:spPr/>
    </dgm:pt>
    <dgm:pt modelId="{97BC7704-B51D-4C16-88C9-B63FF3042E78}" type="pres">
      <dgm:prSet presAssocID="{EC2EFEA6-8C08-40B9-91A0-017F6900C8C5}" presName="Name28" presStyleLbl="parChTrans1D2" presStyleIdx="2" presStyleCnt="3"/>
      <dgm:spPr/>
      <dgm:t>
        <a:bodyPr/>
        <a:lstStyle/>
        <a:p>
          <a:endParaRPr lang="zh-CN" altLang="en-US"/>
        </a:p>
      </dgm:t>
    </dgm:pt>
    <dgm:pt modelId="{A3122F3F-AB07-4DAB-BEE3-62E8EB5E1B8E}" type="pres">
      <dgm:prSet presAssocID="{78A03DF6-3F78-4593-B2AA-FDACCF392615}" presName="hierRoot2" presStyleCnt="0">
        <dgm:presLayoutVars>
          <dgm:hierBranch val="init"/>
        </dgm:presLayoutVars>
      </dgm:prSet>
      <dgm:spPr/>
    </dgm:pt>
    <dgm:pt modelId="{7C08D1C1-14D2-4E92-9DBA-35595D079BFE}" type="pres">
      <dgm:prSet presAssocID="{78A03DF6-3F78-4593-B2AA-FDACCF392615}" presName="rootComposite2" presStyleCnt="0"/>
      <dgm:spPr/>
    </dgm:pt>
    <dgm:pt modelId="{00877990-C766-4853-BDDD-65083DDF897B}" type="pres">
      <dgm:prSet presAssocID="{78A03DF6-3F78-4593-B2AA-FDACCF392615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2B8C5D3-A2C8-4FDC-A54F-769CB038F997}" type="pres">
      <dgm:prSet presAssocID="{78A03DF6-3F78-4593-B2AA-FDACCF392615}" presName="topArc2" presStyleLbl="parChTrans1D1" presStyleIdx="6" presStyleCnt="8"/>
      <dgm:spPr/>
    </dgm:pt>
    <dgm:pt modelId="{AF56179F-C993-45AD-8613-B012DAD7121F}" type="pres">
      <dgm:prSet presAssocID="{78A03DF6-3F78-4593-B2AA-FDACCF392615}" presName="bottomArc2" presStyleLbl="parChTrans1D1" presStyleIdx="7" presStyleCnt="8"/>
      <dgm:spPr/>
    </dgm:pt>
    <dgm:pt modelId="{596B3A03-A037-4930-ACE9-ED9C00322094}" type="pres">
      <dgm:prSet presAssocID="{78A03DF6-3F78-4593-B2AA-FDACCF392615}" presName="topConnNode2" presStyleLbl="node2" presStyleIdx="0" presStyleCnt="0"/>
      <dgm:spPr/>
      <dgm:t>
        <a:bodyPr/>
        <a:lstStyle/>
        <a:p>
          <a:endParaRPr lang="zh-CN" altLang="en-US"/>
        </a:p>
      </dgm:t>
    </dgm:pt>
    <dgm:pt modelId="{0337A31F-AFC8-43BC-BBAF-18DAFBEE8030}" type="pres">
      <dgm:prSet presAssocID="{78A03DF6-3F78-4593-B2AA-FDACCF392615}" presName="hierChild4" presStyleCnt="0"/>
      <dgm:spPr/>
    </dgm:pt>
    <dgm:pt modelId="{6550BC33-6192-4E88-AA15-AC7BE7B0ED10}" type="pres">
      <dgm:prSet presAssocID="{78A03DF6-3F78-4593-B2AA-FDACCF392615}" presName="hierChild5" presStyleCnt="0"/>
      <dgm:spPr/>
    </dgm:pt>
    <dgm:pt modelId="{DF9D1E0A-2E46-4547-9816-2E56048D645F}" type="pres">
      <dgm:prSet presAssocID="{E5F7956D-E8F1-40C5-B54B-D856B7D98FB8}" presName="hierChild3" presStyleCnt="0"/>
      <dgm:spPr/>
    </dgm:pt>
  </dgm:ptLst>
  <dgm:cxnLst>
    <dgm:cxn modelId="{8F3FA67C-12B4-4621-9C0A-ADF2893F51A1}" type="presOf" srcId="{78A03DF6-3F78-4593-B2AA-FDACCF392615}" destId="{596B3A03-A037-4930-ACE9-ED9C00322094}" srcOrd="1" destOrd="0" presId="urn:microsoft.com/office/officeart/2008/layout/HalfCircleOrganizationChart#1"/>
    <dgm:cxn modelId="{913ECA93-71B4-4634-B41B-8F2BB18150BC}" type="presOf" srcId="{B2143BE8-23A6-4F01-AA57-781E44CC224D}" destId="{18B67471-A521-4FCD-8D8C-1F04B40A7A7E}" srcOrd="0" destOrd="0" presId="urn:microsoft.com/office/officeart/2008/layout/HalfCircleOrganizationChart#1"/>
    <dgm:cxn modelId="{107F43C3-57BB-43D2-B676-B780624D5EF9}" type="presOf" srcId="{E5F7956D-E8F1-40C5-B54B-D856B7D98FB8}" destId="{5AE875FE-5EC1-4641-AB3A-8C9CE8935385}" srcOrd="1" destOrd="0" presId="urn:microsoft.com/office/officeart/2008/layout/HalfCircleOrganizationChart#1"/>
    <dgm:cxn modelId="{915A43BF-439A-4354-B638-27256705479D}" type="presOf" srcId="{78A03DF6-3F78-4593-B2AA-FDACCF392615}" destId="{00877990-C766-4853-BDDD-65083DDF897B}" srcOrd="0" destOrd="0" presId="urn:microsoft.com/office/officeart/2008/layout/HalfCircleOrganizationChart#1"/>
    <dgm:cxn modelId="{5FADA8A2-661F-4D47-B43B-0A51F126126C}" srcId="{E5F7956D-E8F1-40C5-B54B-D856B7D98FB8}" destId="{78A03DF6-3F78-4593-B2AA-FDACCF392615}" srcOrd="2" destOrd="0" parTransId="{EC2EFEA6-8C08-40B9-91A0-017F6900C8C5}" sibTransId="{5A1AD162-932E-4B7F-88C4-062E14FA5564}"/>
    <dgm:cxn modelId="{9E2BD8E4-2F1A-4A00-A958-9695D8C3FCD1}" type="presOf" srcId="{A1368390-9748-4A5A-8D1B-05E83222410A}" destId="{557B8DB4-9E79-4957-9023-F59E7DB3A24C}" srcOrd="0" destOrd="0" presId="urn:microsoft.com/office/officeart/2008/layout/HalfCircleOrganizationChart#1"/>
    <dgm:cxn modelId="{0D4BF63C-BB04-44DB-9885-04C2C93812BD}" srcId="{42CDFD3A-00EB-498E-9879-42CAB696BA8C}" destId="{E5F7956D-E8F1-40C5-B54B-D856B7D98FB8}" srcOrd="0" destOrd="0" parTransId="{3B08B653-FA76-4205-9381-EAAFBA7EA31C}" sibTransId="{C1C7A0D7-CB0E-445C-8EE9-E8FDF864FB2D}"/>
    <dgm:cxn modelId="{D3F459BB-012B-4FC7-B3AB-F5F5879D7344}" type="presOf" srcId="{EC2EFEA6-8C08-40B9-91A0-017F6900C8C5}" destId="{97BC7704-B51D-4C16-88C9-B63FF3042E78}" srcOrd="0" destOrd="0" presId="urn:microsoft.com/office/officeart/2008/layout/HalfCircleOrganizationChart#1"/>
    <dgm:cxn modelId="{B9ACD904-DEA0-4B5A-AC02-95CB86C2B058}" type="presOf" srcId="{B2143BE8-23A6-4F01-AA57-781E44CC224D}" destId="{A49C7FEB-4814-4BB1-87E6-98B3EC214ACF}" srcOrd="1" destOrd="0" presId="urn:microsoft.com/office/officeart/2008/layout/HalfCircleOrganizationChart#1"/>
    <dgm:cxn modelId="{EB54A766-CD85-4BD2-9DD6-2C1D2443AB3E}" type="presOf" srcId="{E5F7956D-E8F1-40C5-B54B-D856B7D98FB8}" destId="{6CF4133D-59F4-4AF9-8DEE-09B7E0D6C61D}" srcOrd="0" destOrd="0" presId="urn:microsoft.com/office/officeart/2008/layout/HalfCircleOrganizationChart#1"/>
    <dgm:cxn modelId="{5777BC58-F7F9-4AC2-9E08-B66B02D55BA2}" type="presOf" srcId="{7255D8F8-2F9D-4D14-A24A-D6F58D6D0A32}" destId="{679BD1BE-40DD-47B5-9869-6848D11E189C}" srcOrd="0" destOrd="0" presId="urn:microsoft.com/office/officeart/2008/layout/HalfCircleOrganizationChart#1"/>
    <dgm:cxn modelId="{560ECDD6-0D21-42E9-A804-FA9BE2BCEB7F}" srcId="{E5F7956D-E8F1-40C5-B54B-D856B7D98FB8}" destId="{B2143BE8-23A6-4F01-AA57-781E44CC224D}" srcOrd="1" destOrd="0" parTransId="{7255D8F8-2F9D-4D14-A24A-D6F58D6D0A32}" sibTransId="{7D1A1316-C7A1-4F13-AF97-9B09CEFF7656}"/>
    <dgm:cxn modelId="{4B5B6289-874F-4894-A4DB-F1E63D289223}" type="presOf" srcId="{14C6FDC5-0B86-44DF-BCD8-49A4F41712FB}" destId="{0F634CE3-97A9-499F-AD89-C28BEA596E36}" srcOrd="0" destOrd="0" presId="urn:microsoft.com/office/officeart/2008/layout/HalfCircleOrganizationChart#1"/>
    <dgm:cxn modelId="{BE13E270-7791-416D-95FC-A43D77E92801}" srcId="{E5F7956D-E8F1-40C5-B54B-D856B7D98FB8}" destId="{14C6FDC5-0B86-44DF-BCD8-49A4F41712FB}" srcOrd="0" destOrd="0" parTransId="{A1368390-9748-4A5A-8D1B-05E83222410A}" sibTransId="{20174E0C-A8C1-409B-A6CE-CCB19D499AD0}"/>
    <dgm:cxn modelId="{C1A139D9-442B-4513-ADB2-BAE68C75D0D2}" type="presOf" srcId="{42CDFD3A-00EB-498E-9879-42CAB696BA8C}" destId="{3533BA2C-0C6F-4197-8344-6CC98BF5DC07}" srcOrd="0" destOrd="0" presId="urn:microsoft.com/office/officeart/2008/layout/HalfCircleOrganizationChart#1"/>
    <dgm:cxn modelId="{BDD73F93-4D7B-419A-9C1D-09BBC7DBD6ED}" type="presOf" srcId="{14C6FDC5-0B86-44DF-BCD8-49A4F41712FB}" destId="{CC486764-BDF7-47B7-ADC4-2E9432CAA289}" srcOrd="1" destOrd="0" presId="urn:microsoft.com/office/officeart/2008/layout/HalfCircleOrganizationChart#1"/>
    <dgm:cxn modelId="{786EC7FC-0832-4DEF-BA2D-9716047690C7}" type="presParOf" srcId="{3533BA2C-0C6F-4197-8344-6CC98BF5DC07}" destId="{6179A2B6-A571-437A-A49C-133D91A70334}" srcOrd="0" destOrd="0" presId="urn:microsoft.com/office/officeart/2008/layout/HalfCircleOrganizationChart#1"/>
    <dgm:cxn modelId="{1482E460-B367-4B8D-8DFF-21BB4ACDB1B8}" type="presParOf" srcId="{6179A2B6-A571-437A-A49C-133D91A70334}" destId="{3F5D1FC2-FA9C-4AAA-B0EF-08D1FB9F5283}" srcOrd="0" destOrd="0" presId="urn:microsoft.com/office/officeart/2008/layout/HalfCircleOrganizationChart#1"/>
    <dgm:cxn modelId="{B62A6890-89E8-4D05-8761-5D9515A0A252}" type="presParOf" srcId="{3F5D1FC2-FA9C-4AAA-B0EF-08D1FB9F5283}" destId="{6CF4133D-59F4-4AF9-8DEE-09B7E0D6C61D}" srcOrd="0" destOrd="0" presId="urn:microsoft.com/office/officeart/2008/layout/HalfCircleOrganizationChart#1"/>
    <dgm:cxn modelId="{570184A3-4EAB-4F4F-A321-79AA1FC2A564}" type="presParOf" srcId="{3F5D1FC2-FA9C-4AAA-B0EF-08D1FB9F5283}" destId="{09FB55F8-209F-498E-9AB9-D21A7FB6D2A3}" srcOrd="1" destOrd="0" presId="urn:microsoft.com/office/officeart/2008/layout/HalfCircleOrganizationChart#1"/>
    <dgm:cxn modelId="{69531301-72C9-4C52-AA0B-DF493AE1DF66}" type="presParOf" srcId="{3F5D1FC2-FA9C-4AAA-B0EF-08D1FB9F5283}" destId="{573187B2-6EC1-4FD8-BB63-D4F82D15C21C}" srcOrd="2" destOrd="0" presId="urn:microsoft.com/office/officeart/2008/layout/HalfCircleOrganizationChart#1"/>
    <dgm:cxn modelId="{B8CC6565-7431-40C9-9F11-BE0E76293855}" type="presParOf" srcId="{3F5D1FC2-FA9C-4AAA-B0EF-08D1FB9F5283}" destId="{5AE875FE-5EC1-4641-AB3A-8C9CE8935385}" srcOrd="3" destOrd="0" presId="urn:microsoft.com/office/officeart/2008/layout/HalfCircleOrganizationChart#1"/>
    <dgm:cxn modelId="{6E3687D2-49F3-427A-98B4-F3E4199C567F}" type="presParOf" srcId="{6179A2B6-A571-437A-A49C-133D91A70334}" destId="{5C91906E-AE33-4115-B9BC-AE41399CA208}" srcOrd="1" destOrd="0" presId="urn:microsoft.com/office/officeart/2008/layout/HalfCircleOrganizationChart#1"/>
    <dgm:cxn modelId="{46C93E0B-03AE-4267-901D-E59537CE2C0C}" type="presParOf" srcId="{5C91906E-AE33-4115-B9BC-AE41399CA208}" destId="{557B8DB4-9E79-4957-9023-F59E7DB3A24C}" srcOrd="0" destOrd="0" presId="urn:microsoft.com/office/officeart/2008/layout/HalfCircleOrganizationChart#1"/>
    <dgm:cxn modelId="{DA1EABF2-206C-4BBA-9FD5-FC4222564256}" type="presParOf" srcId="{5C91906E-AE33-4115-B9BC-AE41399CA208}" destId="{5F6DCB88-6141-4D48-9FE4-43C9E2C4A838}" srcOrd="1" destOrd="0" presId="urn:microsoft.com/office/officeart/2008/layout/HalfCircleOrganizationChart#1"/>
    <dgm:cxn modelId="{26024CA9-AB2A-4556-A195-A89EAA090BAD}" type="presParOf" srcId="{5F6DCB88-6141-4D48-9FE4-43C9E2C4A838}" destId="{1D53943E-A9E6-4822-8A2A-9AFAFECB7394}" srcOrd="0" destOrd="0" presId="urn:microsoft.com/office/officeart/2008/layout/HalfCircleOrganizationChart#1"/>
    <dgm:cxn modelId="{A988305D-2C72-428B-A0F4-5ECDFA1ACC41}" type="presParOf" srcId="{1D53943E-A9E6-4822-8A2A-9AFAFECB7394}" destId="{0F634CE3-97A9-499F-AD89-C28BEA596E36}" srcOrd="0" destOrd="0" presId="urn:microsoft.com/office/officeart/2008/layout/HalfCircleOrganizationChart#1"/>
    <dgm:cxn modelId="{E246F917-FB7C-4F2F-B83E-35B17E2F87D3}" type="presParOf" srcId="{1D53943E-A9E6-4822-8A2A-9AFAFECB7394}" destId="{F4E657A0-85EA-43F9-BF2C-81337E0378C0}" srcOrd="1" destOrd="0" presId="urn:microsoft.com/office/officeart/2008/layout/HalfCircleOrganizationChart#1"/>
    <dgm:cxn modelId="{719D1FEA-C915-4269-89DA-265B3B9C8BFC}" type="presParOf" srcId="{1D53943E-A9E6-4822-8A2A-9AFAFECB7394}" destId="{DA5460C6-E969-4B08-BE44-6C959817D387}" srcOrd="2" destOrd="0" presId="urn:microsoft.com/office/officeart/2008/layout/HalfCircleOrganizationChart#1"/>
    <dgm:cxn modelId="{1B64DD32-5B3B-4130-9310-02F5CF53E719}" type="presParOf" srcId="{1D53943E-A9E6-4822-8A2A-9AFAFECB7394}" destId="{CC486764-BDF7-47B7-ADC4-2E9432CAA289}" srcOrd="3" destOrd="0" presId="urn:microsoft.com/office/officeart/2008/layout/HalfCircleOrganizationChart#1"/>
    <dgm:cxn modelId="{C7D0B36D-C4E1-414F-B0FD-FF12A64868AD}" type="presParOf" srcId="{5F6DCB88-6141-4D48-9FE4-43C9E2C4A838}" destId="{6E41E80A-2096-42F1-945B-63875D02DF97}" srcOrd="1" destOrd="0" presId="urn:microsoft.com/office/officeart/2008/layout/HalfCircleOrganizationChart#1"/>
    <dgm:cxn modelId="{33B5477E-00FC-4F7A-8189-15FCBFCF8C5B}" type="presParOf" srcId="{5F6DCB88-6141-4D48-9FE4-43C9E2C4A838}" destId="{D8F02268-D163-4BCC-B549-A80349794B9D}" srcOrd="2" destOrd="0" presId="urn:microsoft.com/office/officeart/2008/layout/HalfCircleOrganizationChart#1"/>
    <dgm:cxn modelId="{9195C0CA-7323-4879-B2D6-6B72BD189A29}" type="presParOf" srcId="{5C91906E-AE33-4115-B9BC-AE41399CA208}" destId="{679BD1BE-40DD-47B5-9869-6848D11E189C}" srcOrd="2" destOrd="0" presId="urn:microsoft.com/office/officeart/2008/layout/HalfCircleOrganizationChart#1"/>
    <dgm:cxn modelId="{42844647-C763-4F1B-9310-C178F4E643B9}" type="presParOf" srcId="{5C91906E-AE33-4115-B9BC-AE41399CA208}" destId="{54A4854D-353B-49AA-8004-163BE820B955}" srcOrd="3" destOrd="0" presId="urn:microsoft.com/office/officeart/2008/layout/HalfCircleOrganizationChart#1"/>
    <dgm:cxn modelId="{1F6267F4-AB5A-44FE-A701-0E6B9DF40A77}" type="presParOf" srcId="{54A4854D-353B-49AA-8004-163BE820B955}" destId="{89F2D411-1A18-4438-A7E7-FA8318966333}" srcOrd="0" destOrd="0" presId="urn:microsoft.com/office/officeart/2008/layout/HalfCircleOrganizationChart#1"/>
    <dgm:cxn modelId="{18E009EF-F561-4413-944B-73BC48748DB7}" type="presParOf" srcId="{89F2D411-1A18-4438-A7E7-FA8318966333}" destId="{18B67471-A521-4FCD-8D8C-1F04B40A7A7E}" srcOrd="0" destOrd="0" presId="urn:microsoft.com/office/officeart/2008/layout/HalfCircleOrganizationChart#1"/>
    <dgm:cxn modelId="{2CF87D55-DCCD-40FE-B34B-4E9A0E1BCA27}" type="presParOf" srcId="{89F2D411-1A18-4438-A7E7-FA8318966333}" destId="{291EEFDC-6C1F-4EE3-857D-3C26E0EA4929}" srcOrd="1" destOrd="0" presId="urn:microsoft.com/office/officeart/2008/layout/HalfCircleOrganizationChart#1"/>
    <dgm:cxn modelId="{99C78312-5798-4810-9703-556E1D58F9DE}" type="presParOf" srcId="{89F2D411-1A18-4438-A7E7-FA8318966333}" destId="{6E202DB9-709A-49F5-8A8A-BAFFF7D1013C}" srcOrd="2" destOrd="0" presId="urn:microsoft.com/office/officeart/2008/layout/HalfCircleOrganizationChart#1"/>
    <dgm:cxn modelId="{C7C8DD63-EE44-4CBB-B419-C3C2A7AE9170}" type="presParOf" srcId="{89F2D411-1A18-4438-A7E7-FA8318966333}" destId="{A49C7FEB-4814-4BB1-87E6-98B3EC214ACF}" srcOrd="3" destOrd="0" presId="urn:microsoft.com/office/officeart/2008/layout/HalfCircleOrganizationChart#1"/>
    <dgm:cxn modelId="{2A0352E0-1B45-4C0E-BFE9-4C7384AC1B6D}" type="presParOf" srcId="{54A4854D-353B-49AA-8004-163BE820B955}" destId="{87DA3A91-8677-41A0-9A79-FBE2B85F136C}" srcOrd="1" destOrd="0" presId="urn:microsoft.com/office/officeart/2008/layout/HalfCircleOrganizationChart#1"/>
    <dgm:cxn modelId="{F646B103-DC83-4E96-AC5B-4F2C34C10B21}" type="presParOf" srcId="{54A4854D-353B-49AA-8004-163BE820B955}" destId="{DF7FEF76-0FAB-409F-8DF6-3664D06647BA}" srcOrd="2" destOrd="0" presId="urn:microsoft.com/office/officeart/2008/layout/HalfCircleOrganizationChart#1"/>
    <dgm:cxn modelId="{D0784655-E39E-4ABE-BF37-71DFACF0B016}" type="presParOf" srcId="{5C91906E-AE33-4115-B9BC-AE41399CA208}" destId="{97BC7704-B51D-4C16-88C9-B63FF3042E78}" srcOrd="4" destOrd="0" presId="urn:microsoft.com/office/officeart/2008/layout/HalfCircleOrganizationChart#1"/>
    <dgm:cxn modelId="{A7F47A6A-6A25-41E5-9769-BD27CA7420BD}" type="presParOf" srcId="{5C91906E-AE33-4115-B9BC-AE41399CA208}" destId="{A3122F3F-AB07-4DAB-BEE3-62E8EB5E1B8E}" srcOrd="5" destOrd="0" presId="urn:microsoft.com/office/officeart/2008/layout/HalfCircleOrganizationChart#1"/>
    <dgm:cxn modelId="{450FC97D-C7A4-4A6A-9838-BAAEDEF71F71}" type="presParOf" srcId="{A3122F3F-AB07-4DAB-BEE3-62E8EB5E1B8E}" destId="{7C08D1C1-14D2-4E92-9DBA-35595D079BFE}" srcOrd="0" destOrd="0" presId="urn:microsoft.com/office/officeart/2008/layout/HalfCircleOrganizationChart#1"/>
    <dgm:cxn modelId="{B7DA75CB-8AB8-4DDE-BD9B-C2291C50D6C5}" type="presParOf" srcId="{7C08D1C1-14D2-4E92-9DBA-35595D079BFE}" destId="{00877990-C766-4853-BDDD-65083DDF897B}" srcOrd="0" destOrd="0" presId="urn:microsoft.com/office/officeart/2008/layout/HalfCircleOrganizationChart#1"/>
    <dgm:cxn modelId="{3A3BB3AC-9D37-4E88-81B1-6534CFF36EB1}" type="presParOf" srcId="{7C08D1C1-14D2-4E92-9DBA-35595D079BFE}" destId="{E2B8C5D3-A2C8-4FDC-A54F-769CB038F997}" srcOrd="1" destOrd="0" presId="urn:microsoft.com/office/officeart/2008/layout/HalfCircleOrganizationChart#1"/>
    <dgm:cxn modelId="{74F5967A-8280-4509-8C35-B1242752CF8B}" type="presParOf" srcId="{7C08D1C1-14D2-4E92-9DBA-35595D079BFE}" destId="{AF56179F-C993-45AD-8613-B012DAD7121F}" srcOrd="2" destOrd="0" presId="urn:microsoft.com/office/officeart/2008/layout/HalfCircleOrganizationChart#1"/>
    <dgm:cxn modelId="{127E7038-75CD-4623-85D3-54A6C55A9E83}" type="presParOf" srcId="{7C08D1C1-14D2-4E92-9DBA-35595D079BFE}" destId="{596B3A03-A037-4930-ACE9-ED9C00322094}" srcOrd="3" destOrd="0" presId="urn:microsoft.com/office/officeart/2008/layout/HalfCircleOrganizationChart#1"/>
    <dgm:cxn modelId="{0105F7DA-BD06-48A5-8D9E-A9E86E11A96F}" type="presParOf" srcId="{A3122F3F-AB07-4DAB-BEE3-62E8EB5E1B8E}" destId="{0337A31F-AFC8-43BC-BBAF-18DAFBEE8030}" srcOrd="1" destOrd="0" presId="urn:microsoft.com/office/officeart/2008/layout/HalfCircleOrganizationChart#1"/>
    <dgm:cxn modelId="{605E8F37-F70C-4AB7-BF78-A66AB011E1EE}" type="presParOf" srcId="{A3122F3F-AB07-4DAB-BEE3-62E8EB5E1B8E}" destId="{6550BC33-6192-4E88-AA15-AC7BE7B0ED10}" srcOrd="2" destOrd="0" presId="urn:microsoft.com/office/officeart/2008/layout/HalfCircleOrganizationChart#1"/>
    <dgm:cxn modelId="{A4827EBA-0C27-446E-983B-ACCF477EA2EB}" type="presParOf" srcId="{6179A2B6-A571-437A-A49C-133D91A70334}" destId="{DF9D1E0A-2E46-4547-9816-2E56048D645F}" srcOrd="2" destOrd="0" presId="urn:microsoft.com/office/officeart/2008/layout/HalfCircleOrganizationChart#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84EBA0-DE00-4646-BDDC-A4F8517234AE}">
      <dsp:nvSpPr>
        <dsp:cNvPr id="0" name=""/>
        <dsp:cNvSpPr/>
      </dsp:nvSpPr>
      <dsp:spPr>
        <a:xfrm rot="16200000">
          <a:off x="285740" y="1114725"/>
          <a:ext cx="2360452" cy="1442486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84150" rIns="165735" bIns="184150" numCol="1" spcCol="1270" anchor="t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Online</a:t>
          </a:r>
          <a:endParaRPr lang="zh-CN" altLang="en-US" sz="2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815152" y="726172"/>
        <a:ext cx="1372057" cy="2219594"/>
      </dsp:txXfrm>
    </dsp:sp>
    <dsp:sp modelId="{2BB8E651-92C3-4E16-82ED-F1AA74778307}">
      <dsp:nvSpPr>
        <dsp:cNvPr id="0" name=""/>
        <dsp:cNvSpPr/>
      </dsp:nvSpPr>
      <dsp:spPr>
        <a:xfrm rot="5400000">
          <a:off x="1793727" y="1114725"/>
          <a:ext cx="2360452" cy="1442486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735" tIns="184150" rIns="110490" bIns="184150" numCol="1" spcCol="1270" anchor="t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Offline</a:t>
          </a:r>
          <a:endParaRPr lang="zh-CN" altLang="en-US" sz="2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252710" y="726172"/>
        <a:ext cx="1372057" cy="2219594"/>
      </dsp:txXfrm>
    </dsp:sp>
    <dsp:sp modelId="{DD9967ED-A429-484C-A8D9-8F1B4146EA49}">
      <dsp:nvSpPr>
        <dsp:cNvPr id="0" name=""/>
        <dsp:cNvSpPr/>
      </dsp:nvSpPr>
      <dsp:spPr>
        <a:xfrm>
          <a:off x="1465818" y="0"/>
          <a:ext cx="1507987" cy="1507913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31D79D-05B7-4CA0-A0F5-9C93DA1F39D3}">
      <dsp:nvSpPr>
        <dsp:cNvPr id="0" name=""/>
        <dsp:cNvSpPr/>
      </dsp:nvSpPr>
      <dsp:spPr>
        <a:xfrm rot="10800000">
          <a:off x="1465818" y="2163656"/>
          <a:ext cx="1507987" cy="1507913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BC7704-B51D-4C16-88C9-B63FF3042E78}">
      <dsp:nvSpPr>
        <dsp:cNvPr id="0" name=""/>
        <dsp:cNvSpPr/>
      </dsp:nvSpPr>
      <dsp:spPr>
        <a:xfrm>
          <a:off x="4063999" y="2459823"/>
          <a:ext cx="2875309" cy="4990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9510"/>
              </a:lnTo>
              <a:lnTo>
                <a:pt x="2875309" y="249510"/>
              </a:lnTo>
              <a:lnTo>
                <a:pt x="2875309" y="4990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9BD1BE-40DD-47B5-9869-6848D11E189C}">
      <dsp:nvSpPr>
        <dsp:cNvPr id="0" name=""/>
        <dsp:cNvSpPr/>
      </dsp:nvSpPr>
      <dsp:spPr>
        <a:xfrm>
          <a:off x="4018279" y="2459823"/>
          <a:ext cx="91440" cy="49902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990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7B8DB4-9E79-4957-9023-F59E7DB3A24C}">
      <dsp:nvSpPr>
        <dsp:cNvPr id="0" name=""/>
        <dsp:cNvSpPr/>
      </dsp:nvSpPr>
      <dsp:spPr>
        <a:xfrm>
          <a:off x="1188690" y="2459823"/>
          <a:ext cx="2875309" cy="409611"/>
        </a:xfrm>
        <a:custGeom>
          <a:avLst/>
          <a:gdLst/>
          <a:ahLst/>
          <a:cxnLst/>
          <a:rect l="0" t="0" r="0" b="0"/>
          <a:pathLst>
            <a:path>
              <a:moveTo>
                <a:pt x="2875309" y="0"/>
              </a:moveTo>
              <a:lnTo>
                <a:pt x="2875309" y="160101"/>
              </a:lnTo>
              <a:lnTo>
                <a:pt x="0" y="160101"/>
              </a:lnTo>
              <a:lnTo>
                <a:pt x="0" y="40961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FB55F8-209F-498E-9AB9-D21A7FB6D2A3}">
      <dsp:nvSpPr>
        <dsp:cNvPr id="0" name=""/>
        <dsp:cNvSpPr/>
      </dsp:nvSpPr>
      <dsp:spPr>
        <a:xfrm>
          <a:off x="3469927" y="1271678"/>
          <a:ext cx="1188144" cy="1188144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3187B2-6EC1-4FD8-BB63-D4F82D15C21C}">
      <dsp:nvSpPr>
        <dsp:cNvPr id="0" name=""/>
        <dsp:cNvSpPr/>
      </dsp:nvSpPr>
      <dsp:spPr>
        <a:xfrm>
          <a:off x="3469927" y="1271678"/>
          <a:ext cx="1188144" cy="1188144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F4133D-59F4-4AF9-8DEE-09B7E0D6C61D}">
      <dsp:nvSpPr>
        <dsp:cNvPr id="0" name=""/>
        <dsp:cNvSpPr/>
      </dsp:nvSpPr>
      <dsp:spPr>
        <a:xfrm>
          <a:off x="2875855" y="1485544"/>
          <a:ext cx="2376289" cy="760412"/>
        </a:xfrm>
        <a:prstGeom prst="rect">
          <a:avLst/>
        </a:prstGeom>
        <a:noFill/>
        <a:ln w="6350" cap="flat" cmpd="sng" algn="ctr">
          <a:noFill/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Autonomous</a:t>
          </a:r>
          <a:endParaRPr lang="zh-CN" altLang="en-US" sz="3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75855" y="1485544"/>
        <a:ext cx="2376289" cy="760412"/>
      </dsp:txXfrm>
    </dsp:sp>
    <dsp:sp modelId="{F4E657A0-85EA-43F9-BF2C-81337E0378C0}">
      <dsp:nvSpPr>
        <dsp:cNvPr id="0" name=""/>
        <dsp:cNvSpPr/>
      </dsp:nvSpPr>
      <dsp:spPr>
        <a:xfrm>
          <a:off x="594617" y="2869434"/>
          <a:ext cx="1188144" cy="1188144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5460C6-E969-4B08-BE44-6C959817D387}">
      <dsp:nvSpPr>
        <dsp:cNvPr id="0" name=""/>
        <dsp:cNvSpPr/>
      </dsp:nvSpPr>
      <dsp:spPr>
        <a:xfrm>
          <a:off x="594617" y="2869434"/>
          <a:ext cx="1188144" cy="1188144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634CE3-97A9-499F-AD89-C28BEA596E36}">
      <dsp:nvSpPr>
        <dsp:cNvPr id="0" name=""/>
        <dsp:cNvSpPr/>
      </dsp:nvSpPr>
      <dsp:spPr>
        <a:xfrm>
          <a:off x="545" y="3083300"/>
          <a:ext cx="2376289" cy="760412"/>
        </a:xfrm>
        <a:prstGeom prst="rect">
          <a:avLst/>
        </a:prstGeom>
        <a:noFill/>
        <a:ln w="6350" cap="flat" cmpd="sng" algn="ctr">
          <a:noFill/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Auto</a:t>
          </a:r>
          <a:endParaRPr lang="zh-CN" altLang="en-US" sz="3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5" y="3083300"/>
        <a:ext cx="2376289" cy="760412"/>
      </dsp:txXfrm>
    </dsp:sp>
    <dsp:sp modelId="{291EEFDC-6C1F-4EE3-857D-3C26E0EA4929}">
      <dsp:nvSpPr>
        <dsp:cNvPr id="0" name=""/>
        <dsp:cNvSpPr/>
      </dsp:nvSpPr>
      <dsp:spPr>
        <a:xfrm>
          <a:off x="3469927" y="2958843"/>
          <a:ext cx="1188144" cy="1188144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202DB9-709A-49F5-8A8A-BAFFF7D1013C}">
      <dsp:nvSpPr>
        <dsp:cNvPr id="0" name=""/>
        <dsp:cNvSpPr/>
      </dsp:nvSpPr>
      <dsp:spPr>
        <a:xfrm>
          <a:off x="3469927" y="2958843"/>
          <a:ext cx="1188144" cy="1188144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B67471-A521-4FCD-8D8C-1F04B40A7A7E}">
      <dsp:nvSpPr>
        <dsp:cNvPr id="0" name=""/>
        <dsp:cNvSpPr/>
      </dsp:nvSpPr>
      <dsp:spPr>
        <a:xfrm>
          <a:off x="2875855" y="3172709"/>
          <a:ext cx="2376289" cy="760412"/>
        </a:xfrm>
        <a:prstGeom prst="rect">
          <a:avLst/>
        </a:prstGeom>
        <a:noFill/>
        <a:ln w="6350" cap="flat" cmpd="sng" algn="ctr">
          <a:noFill/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nom</a:t>
          </a:r>
          <a:endParaRPr lang="zh-CN" altLang="en-US" sz="3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75855" y="3172709"/>
        <a:ext cx="2376289" cy="760412"/>
      </dsp:txXfrm>
    </dsp:sp>
    <dsp:sp modelId="{E2B8C5D3-A2C8-4FDC-A54F-769CB038F997}">
      <dsp:nvSpPr>
        <dsp:cNvPr id="0" name=""/>
        <dsp:cNvSpPr/>
      </dsp:nvSpPr>
      <dsp:spPr>
        <a:xfrm>
          <a:off x="6345237" y="2958843"/>
          <a:ext cx="1188144" cy="1188144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56179F-C993-45AD-8613-B012DAD7121F}">
      <dsp:nvSpPr>
        <dsp:cNvPr id="0" name=""/>
        <dsp:cNvSpPr/>
      </dsp:nvSpPr>
      <dsp:spPr>
        <a:xfrm>
          <a:off x="6345237" y="2958843"/>
          <a:ext cx="1188144" cy="1188144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877990-C766-4853-BDDD-65083DDF897B}">
      <dsp:nvSpPr>
        <dsp:cNvPr id="0" name=""/>
        <dsp:cNvSpPr/>
      </dsp:nvSpPr>
      <dsp:spPr>
        <a:xfrm>
          <a:off x="5751165" y="3172709"/>
          <a:ext cx="2376289" cy="760412"/>
        </a:xfrm>
        <a:prstGeom prst="rect">
          <a:avLst/>
        </a:prstGeom>
        <a:noFill/>
        <a:ln w="6350" cap="flat" cmpd="sng" algn="ctr">
          <a:noFill/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5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ous</a:t>
          </a:r>
          <a:endParaRPr lang="zh-CN" altLang="en-US" sz="3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751165" y="3172709"/>
        <a:ext cx="2376289" cy="7604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ReverseList#1">
  <dgm:title val=""/>
  <dgm:desc val=""/>
  <dgm:catLst>
    <dgm:cat type="relationship" pri="38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clrData>
  <dgm:layoutNode name="Name0">
    <dgm:varLst>
      <dgm:chMax val="2"/>
      <dgm:chPref val="2"/>
      <dgm:animLvl val="lvl"/>
    </dgm:varLst>
    <dgm:choose name="Name1">
      <dgm:if name="Name2" axis="ch" ptType="node" func="cnt" op="lte" val="1">
        <dgm:alg type="composite">
          <dgm:param type="ar" val="0.9993"/>
        </dgm:alg>
      </dgm:if>
      <dgm:else name="Name3">
        <dgm:alg type="composite">
          <dgm:param type="ar" val="0.8036"/>
        </dgm:alg>
      </dgm:else>
    </dgm:choose>
    <dgm:shape xmlns:r="http://schemas.openxmlformats.org/officeDocument/2006/relationships" r:blip="">
      <dgm:adjLst/>
    </dgm:shape>
    <dgm:choose name="Name4">
      <dgm:if name="Name5" axis="ch" ptType="node" func="cnt" op="lte" val="1">
        <dgm:constrLst>
          <dgm:constr type="primFontSz" for="des" ptType="node" op="equ" val="65"/>
          <dgm:constr type="l" for="ch" forName="LeftNode" refType="w" fact="0"/>
          <dgm:constr type="t" for="ch" forName="LeftNode" refType="h" fact="0.25"/>
          <dgm:constr type="w" for="ch" forName="LeftNode" refType="w" fact="0.5"/>
          <dgm:constr type="h" for="ch" forName="LeftNode" refType="h"/>
          <dgm:constr type="l" for="ch" forName="LeftText" refType="w" fact="0"/>
          <dgm:constr type="t" for="ch" forName="LeftText" refType="h" fact="0.25"/>
          <dgm:constr type="w" for="ch" forName="LeftText" refType="w" fact="0.5"/>
          <dgm:constr type="h" for="ch" forName="LeftText" refType="h"/>
        </dgm:constrLst>
      </dgm:if>
      <dgm:else name="Name6">
        <dgm:constrLst>
          <dgm:constr type="primFontSz" for="des" ptType="node" op="equ" val="65"/>
          <dgm:constr type="l" for="ch" forName="LeftNode" refType="w" fact="0"/>
          <dgm:constr type="t" for="ch" forName="LeftNode" refType="h" fact="0.1786"/>
          <dgm:constr type="w" for="ch" forName="LeftNode" refType="w" fact="0.4889"/>
          <dgm:constr type="h" for="ch" forName="LeftNode" refType="h" fact="0.6429"/>
          <dgm:constr type="l" for="ch" forName="LeftText" refType="w" fact="0"/>
          <dgm:constr type="t" for="ch" forName="LeftText" refType="h" fact="0.1786"/>
          <dgm:constr type="w" for="ch" forName="LeftText" refType="w" fact="0.4889"/>
          <dgm:constr type="h" for="ch" forName="LeftText" refType="h" fact="0.6429"/>
          <dgm:constr type="l" for="ch" forName="RightNode" refType="w" fact="0.5111"/>
          <dgm:constr type="t" for="ch" forName="RightNode" refType="h" fact="0.1786"/>
          <dgm:constr type="w" for="ch" forName="RightNode" refType="w" fact="0.4889"/>
          <dgm:constr type="h" for="ch" forName="RightNode" refType="h" fact="0.6429"/>
          <dgm:constr type="l" for="ch" forName="RightText" refType="w" fact="0.5111"/>
          <dgm:constr type="t" for="ch" forName="RightText" refType="h" fact="0.1786"/>
          <dgm:constr type="w" for="ch" forName="RightText" refType="w" fact="0.4889"/>
          <dgm:constr type="h" for="ch" forName="RightText" refType="h" fact="0.6429"/>
          <dgm:constr type="l" for="ch" forName="TopArrow" refType="w" fact="0.2444"/>
          <dgm:constr type="t" for="ch" forName="TopArrow" refType="h" fact="0"/>
          <dgm:constr type="w" for="ch" forName="TopArrow" refType="w" fact="0.5111"/>
          <dgm:constr type="h" for="ch" forName="TopArrow" refType="h" fact="0.4107"/>
          <dgm:constr type="l" for="ch" forName="BottomArrow" refType="w" fact="0.2444"/>
          <dgm:constr type="t" for="ch" forName="BottomArrow" refType="h" fact="0.5893"/>
          <dgm:constr type="w" for="ch" forName="BottomArrow" refType="w" fact="0.5111"/>
          <dgm:constr type="h" for="ch" forName="BottomArrow" refType="h" fact="0.4107"/>
        </dgm:constrLst>
      </dgm:else>
    </dgm:choose>
    <dgm:choose name="Name7">
      <dgm:if name="Name8" axis="ch" ptType="node" func="cnt" op="gte" val="1">
        <dgm:layoutNode name="LeftText" styleLbl="revTx" moveWith="LeftNode">
          <dgm:varLst>
            <dgm:bulletEnabled val="1"/>
          </dgm:varLst>
          <dgm:alg type="tx">
            <dgm:param type="parTxLTRAlign" val="l"/>
            <dgm:param type="txAnchorVert" val="t"/>
          </dgm:alg>
          <dgm:choose name="Name9">
            <dgm:if name="Name10" axis="ch" ptType="node" func="cnt" op="lte" val="1">
              <dgm:shape xmlns:r="http://schemas.openxmlformats.org/officeDocument/2006/relationships" type="round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5"/>
                <dgm:constr type="bMarg" refType="primFontSz" fact="0.5"/>
              </dgm:constrLst>
            </dgm:if>
            <dgm:else name="Name11">
              <dgm:shape xmlns:r="http://schemas.openxmlformats.org/officeDocument/2006/relationships" rot="27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45"/>
                <dgm:constr type="tMarg" refType="primFontSz" fact="0.5"/>
                <dgm:constr type="bMarg" refType="primFontSz" fact="0.5"/>
              </dgm:constrLst>
            </dgm:else>
          </dgm:choose>
          <dgm:ruleLst>
            <dgm:rule type="primFontSz" val="5" fact="NaN" max="NaN"/>
          </dgm:ruleLst>
        </dgm:layoutNode>
        <dgm:layoutNode name="LeftNode" styleLbl="bgImgPlace1">
          <dgm:varLst>
            <dgm:chMax val="2"/>
            <dgm:chPref val="2"/>
          </dgm:varLst>
          <dgm:alg type="sp"/>
          <dgm:choose name="Name12">
            <dgm:if name="Name13" axis="ch" ptType="node" func="cnt" op="lte" val="1">
              <dgm:shape xmlns:r="http://schemas.openxmlformats.org/officeDocument/2006/relationships" type="roundRect" r:blip="">
                <dgm:adjLst>
                  <dgm:adj idx="1" val="0.1667"/>
                  <dgm:adj idx="2" val="0"/>
                </dgm:adjLst>
              </dgm:shape>
            </dgm:if>
            <dgm:else name="Name14">
              <dgm:shape xmlns:r="http://schemas.openxmlformats.org/officeDocument/2006/relationships" rot="270" type="round2SameRect" r:blip="">
                <dgm:adjLst>
                  <dgm:adj idx="1" val="0.1667"/>
                  <dgm:adj idx="2" val="0"/>
                </dgm:adjLst>
              </dgm:shape>
            </dgm:else>
          </dgm:choose>
          <dgm:presOf axis="ch desOrSelf" ptType="node node" st="1 1" cnt="1 0"/>
        </dgm:layoutNode>
        <dgm:choose name="Name15">
          <dgm:if name="Name16" axis="ch" ptType="node" func="cnt" op="gte" val="2">
            <dgm:layoutNode name="RightText" styleLbl="revTx" moveWith="RightNode">
              <dgm:varLst>
                <dgm:bulletEnabled val="1"/>
              </dgm:varLst>
              <dgm:alg type="tx">
                <dgm:param type="parTxLTRAlign" val="l"/>
                <dgm:param type="txAnchorVert" val="t"/>
              </dgm:alg>
              <dgm:shape xmlns:r="http://schemas.openxmlformats.org/officeDocument/2006/relationships" rot="9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  <dgm:constrLst>
                <dgm:constr type="lMarg" refType="primFontSz" fact="0.45"/>
                <dgm:constr type="rMarg" refType="primFontSz" fact="0.3"/>
                <dgm:constr type="tMarg" refType="primFontSz" fact="0.5"/>
                <dgm:constr type="bMarg" refType="primFontSz" fact="0.5"/>
              </dgm:constrLst>
              <dgm:ruleLst>
                <dgm:rule type="primFontSz" val="5" fact="NaN" max="NaN"/>
              </dgm:ruleLst>
            </dgm:layoutNode>
            <dgm:layoutNode name="RightNode" styleLbl="bgImgPlace1">
              <dgm:varLst>
                <dgm:chMax val="0"/>
                <dgm:chPref val="0"/>
              </dgm:varLst>
              <dgm:alg type="sp"/>
              <dgm:shape xmlns:r="http://schemas.openxmlformats.org/officeDocument/2006/relationships" rot="90" type="round2SameRect" r:blip="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</dgm:layoutNode>
            <dgm:layoutNode name="TopArrow">
              <dgm:alg type="sp"/>
              <dgm:shape xmlns:r="http://schemas.openxmlformats.org/officeDocument/2006/relationships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  <dgm:layoutNode name="BottomArrow">
              <dgm:alg type="sp"/>
              <dgm:shape xmlns:r="http://schemas.openxmlformats.org/officeDocument/2006/relationships" rot="180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</dgm:if>
          <dgm:else name="Name17"/>
        </dgm:choose>
      </dgm:if>
      <dgm:else name="Name1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alfCircleOrganizationChart#1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18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2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srcNode" val="bottomArc1"/>
                            <dgm:param type="dstNode" val="topArc2"/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if name="Name33" axis="par" ptType="asst" func="cnt" op="equ" val="1">
                          <dgm:alg type="conn">
                            <dgm:param type="srcNode" val="bottomArc3"/>
                            <dgm:param type="dstNode" val="topArc2"/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34">
                          <dgm:alg type="conn">
                            <dgm:param type="srcNode" val="bottomArc2"/>
                            <dgm:param type="dstNode" val="topArc2"/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srcNode" val="bottomArc1"/>
                                <dgm:param type="dstNode" val="topArc2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srcNode" val="bottomArc3"/>
                                <dgm:param type="dstNode" val="topArc2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if>
                            <dgm:else name="Name41">
                              <dgm:alg type="conn">
                                <dgm:param type="srcNode" val="bottomArc2"/>
                                <dgm:param type="dstNode" val="topArc2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srcNode" val="bottomArc1"/>
                                    <dgm:param type="dstNode" val="topConnNode2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bL bR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srcNode" val="bottomArc3"/>
                                    <dgm:param type="dstNode" val="topConnNode2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bL bR"/>
                                  </dgm:alg>
                                </dgm:if>
                                <dgm:else name="Name48">
                                  <dgm:alg type="conn">
                                    <dgm:param type="srcNode" val="bottomArc2"/>
                                    <dgm:param type="dstNode" val="topConnNode2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bL bR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srcNode" val="bottomArc1"/>
                                    <dgm:param type="dstNode" val="topArc2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tCtr"/>
                                    <dgm:param type="bendPt" val="end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srcNode" val="bottomArc3"/>
                                    <dgm:param type="dstNode" val="topArc2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tCtr"/>
                                    <dgm:param type="bendPt" val="end"/>
                                  </dgm:alg>
                                </dgm:if>
                                <dgm:else name="Name53">
                                  <dgm:alg type="conn">
                                    <dgm:param type="srcNode" val="bottomArc2"/>
                                    <dgm:param type="dstNode" val="topArc2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tCtr"/>
                                    <dgm:param type="bendPt" val="end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srcNode" val="bottomArc1"/>
                            <dgm:param type="dstNode" val="topConnNode2"/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bL bR"/>
                          </dgm:alg>
                        </dgm:if>
                        <dgm:if name="Name57" axis="par" ptType="asst" func="cnt" op="equ" val="1">
                          <dgm:alg type="conn">
                            <dgm:param type="srcNode" val="bottomArc3"/>
                            <dgm:param type="dstNode" val="topConnNode2"/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bL bR"/>
                          </dgm:alg>
                        </dgm:if>
                        <dgm:else name="Name58">
                          <dgm:alg type="conn">
                            <dgm:param type="srcNode" val="bottomArc2"/>
                            <dgm:param type="dstNode" val="topConnNode2"/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bL b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7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7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9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9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srcNode" val="bottomArc1"/>
                        <dgm:param type="dstNode" val="topConnNode3"/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bL bR"/>
                      </dgm:alg>
                    </dgm:if>
                    <dgm:if name="Name104" axis="par" ptType="asst" func="cnt" op="equ" val="1">
                      <dgm:alg type="conn">
                        <dgm:param type="srcNode" val="bottomArc3"/>
                        <dgm:param type="dstNode" val="topConnNode3"/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bL bR"/>
                      </dgm:alg>
                    </dgm:if>
                    <dgm:else name="Name105">
                      <dgm:alg type="conn">
                        <dgm:param type="srcNode" val="bottomArc2"/>
                        <dgm:param type="dstNode" val="topConnNode3"/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bL b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3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27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0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191EE6-0CEE-4D88-B139-DDF9F232EA6E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AD5164-2A0D-4887-A0BC-16C3CAA2ED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268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D5164-2A0D-4887-A0BC-16C3CAA2ED9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865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D5164-2A0D-4887-A0BC-16C3CAA2ED9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7239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D5164-2A0D-4887-A0BC-16C3CAA2ED9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55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B879-CC17-4ACD-8513-4A88E2FE13F3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92558-64BF-45D3-9F19-3430BFA967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B879-CC17-4ACD-8513-4A88E2FE13F3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92558-64BF-45D3-9F19-3430BFA967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B879-CC17-4ACD-8513-4A88E2FE13F3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92558-64BF-45D3-9F19-3430BFA967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雷锋PPT网www.LFPPT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B879-CC17-4ACD-8513-4A88E2FE13F3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92558-64BF-45D3-9F19-3430BFA967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9B9EB2-0717-409A-B1C1-EC7F80FF8E51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2DDA3C-55E3-436C-8907-1B92F441DF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B879-CC17-4ACD-8513-4A88E2FE13F3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92558-64BF-45D3-9F19-3430BFA967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B879-CC17-4ACD-8513-4A88E2FE13F3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92558-64BF-45D3-9F19-3430BFA967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B879-CC17-4ACD-8513-4A88E2FE13F3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92558-64BF-45D3-9F19-3430BFA967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B879-CC17-4ACD-8513-4A88E2FE13F3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92558-64BF-45D3-9F19-3430BFA967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B879-CC17-4ACD-8513-4A88E2FE13F3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92558-64BF-45D3-9F19-3430BFA967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B879-CC17-4ACD-8513-4A88E2FE13F3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92558-64BF-45D3-9F19-3430BFA967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1B879-CC17-4ACD-8513-4A88E2FE13F3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92558-64BF-45D3-9F19-3430BFA967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 l="-22000" r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1B879-CC17-4ACD-8513-4A88E2FE13F3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092558-64BF-45D3-9F19-3430BFA967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0" y="8235"/>
            <a:ext cx="67862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 雷锋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 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雷锋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</a:t>
            </a:r>
          </a:p>
          <a:p>
            <a:r>
              <a:rPr lang="zh-CN" altLang="en-US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雷锋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免费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模板下载</a:t>
            </a:r>
            <a:endParaRPr lang="en-US" altLang="zh-CN" sz="10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雷锋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 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</a:t>
            </a:r>
            <a:endParaRPr lang="en-US" altLang="zh-CN" sz="10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雷锋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 PPT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雷锋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模板下载</a:t>
            </a:r>
            <a:endParaRPr lang="en-US" altLang="zh-CN" sz="10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雷锋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 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模板免费下载</a:t>
            </a:r>
            <a:endParaRPr lang="en-US" altLang="zh-CN" sz="10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雷锋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 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教程</a:t>
            </a:r>
            <a:endParaRPr lang="en-US" altLang="zh-CN" sz="10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雷锋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 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素材</a:t>
            </a:r>
            <a:endParaRPr lang="en-US" altLang="zh-CN" sz="10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雷锋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 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effectLst>
                  <a:outerShdw sx="1000" sy="1000" algn="ctr" rotWithShape="0">
                    <a:schemeClr val="tx1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课件</a:t>
            </a:r>
            <a:endParaRPr lang="en-US" altLang="zh-CN" sz="10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100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100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100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100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endParaRPr lang="en-US" altLang="zh-CN" sz="1000">
              <a:solidFill>
                <a:schemeClr val="tx1">
                  <a:alpha val="0"/>
                </a:schemeClr>
              </a:solidFill>
              <a:effectLst>
                <a:outerShdw sx="1000" sy="1000" algn="ctr" rotWithShape="0">
                  <a:schemeClr val="tx1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slideLayout" Target="../slideLayouts/slideLayout7.xml"/><Relationship Id="rId7" Type="http://schemas.openxmlformats.org/officeDocument/2006/relationships/diagramColors" Target="../diagrams/colors2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7" Type="http://schemas.openxmlformats.org/officeDocument/2006/relationships/image" Target="../media/image16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7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0.jpeg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tags" Target="../tags/tag86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9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tags" Target="../tags/tag92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9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5" Type="http://schemas.openxmlformats.org/officeDocument/2006/relationships/image" Target="../media/image26.jpeg"/><Relationship Id="rId4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tags" Target="../tags/tag104.xml"/><Relationship Id="rId7" Type="http://schemas.openxmlformats.org/officeDocument/2006/relationships/image" Target="../media/image29.png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media2.mp3"/><Relationship Id="rId4" Type="http://schemas.microsoft.com/office/2007/relationships/media" Target="../media/media2.mp3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13" Type="http://schemas.openxmlformats.org/officeDocument/2006/relationships/tags" Target="../tags/tag26.xml"/><Relationship Id="rId18" Type="http://schemas.openxmlformats.org/officeDocument/2006/relationships/tags" Target="../tags/tag31.xml"/><Relationship Id="rId26" Type="http://schemas.openxmlformats.org/officeDocument/2006/relationships/image" Target="../media/image7.svg"/><Relationship Id="rId3" Type="http://schemas.openxmlformats.org/officeDocument/2006/relationships/tags" Target="../tags/tag16.xml"/><Relationship Id="rId21" Type="http://schemas.openxmlformats.org/officeDocument/2006/relationships/slideLayout" Target="../slideLayouts/slideLayout7.xml"/><Relationship Id="rId7" Type="http://schemas.openxmlformats.org/officeDocument/2006/relationships/tags" Target="../tags/tag20.xml"/><Relationship Id="rId12" Type="http://schemas.openxmlformats.org/officeDocument/2006/relationships/tags" Target="../tags/tag25.xml"/><Relationship Id="rId17" Type="http://schemas.openxmlformats.org/officeDocument/2006/relationships/tags" Target="../tags/tag30.xml"/><Relationship Id="rId25" Type="http://schemas.openxmlformats.org/officeDocument/2006/relationships/image" Target="../media/image5.png"/><Relationship Id="rId2" Type="http://schemas.openxmlformats.org/officeDocument/2006/relationships/tags" Target="../tags/tag15.xml"/><Relationship Id="rId16" Type="http://schemas.openxmlformats.org/officeDocument/2006/relationships/tags" Target="../tags/tag29.xml"/><Relationship Id="rId20" Type="http://schemas.openxmlformats.org/officeDocument/2006/relationships/tags" Target="../tags/tag33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tags" Target="../tags/tag24.xml"/><Relationship Id="rId24" Type="http://schemas.openxmlformats.org/officeDocument/2006/relationships/image" Target="../media/image5.svg"/><Relationship Id="rId5" Type="http://schemas.openxmlformats.org/officeDocument/2006/relationships/tags" Target="../tags/tag18.xml"/><Relationship Id="rId15" Type="http://schemas.openxmlformats.org/officeDocument/2006/relationships/tags" Target="../tags/tag28.xml"/><Relationship Id="rId23" Type="http://schemas.openxmlformats.org/officeDocument/2006/relationships/image" Target="../media/image4.png"/><Relationship Id="rId10" Type="http://schemas.openxmlformats.org/officeDocument/2006/relationships/tags" Target="../tags/tag23.xml"/><Relationship Id="rId19" Type="http://schemas.openxmlformats.org/officeDocument/2006/relationships/tags" Target="../tags/tag32.xml"/><Relationship Id="rId4" Type="http://schemas.openxmlformats.org/officeDocument/2006/relationships/tags" Target="../tags/tag17.xml"/><Relationship Id="rId9" Type="http://schemas.openxmlformats.org/officeDocument/2006/relationships/tags" Target="../tags/tag22.xml"/><Relationship Id="rId14" Type="http://schemas.openxmlformats.org/officeDocument/2006/relationships/tags" Target="../tags/tag27.xml"/><Relationship Id="rId22" Type="http://schemas.openxmlformats.org/officeDocument/2006/relationships/image" Target="../media/image3.png"/><Relationship Id="rId27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9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13" Type="http://schemas.openxmlformats.org/officeDocument/2006/relationships/tags" Target="../tags/tag117.xml"/><Relationship Id="rId18" Type="http://schemas.openxmlformats.org/officeDocument/2006/relationships/tags" Target="../tags/tag122.xml"/><Relationship Id="rId26" Type="http://schemas.openxmlformats.org/officeDocument/2006/relationships/image" Target="../media/image42.jpeg"/><Relationship Id="rId3" Type="http://schemas.openxmlformats.org/officeDocument/2006/relationships/tags" Target="../tags/tag107.xml"/><Relationship Id="rId21" Type="http://schemas.openxmlformats.org/officeDocument/2006/relationships/notesSlide" Target="../notesSlides/notesSlide3.xml"/><Relationship Id="rId7" Type="http://schemas.openxmlformats.org/officeDocument/2006/relationships/tags" Target="../tags/tag111.xml"/><Relationship Id="rId12" Type="http://schemas.openxmlformats.org/officeDocument/2006/relationships/tags" Target="../tags/tag116.xml"/><Relationship Id="rId17" Type="http://schemas.openxmlformats.org/officeDocument/2006/relationships/tags" Target="../tags/tag121.xml"/><Relationship Id="rId25" Type="http://schemas.openxmlformats.org/officeDocument/2006/relationships/image" Target="../media/image41.jpeg"/><Relationship Id="rId2" Type="http://schemas.openxmlformats.org/officeDocument/2006/relationships/tags" Target="../tags/tag106.xml"/><Relationship Id="rId16" Type="http://schemas.openxmlformats.org/officeDocument/2006/relationships/tags" Target="../tags/tag120.xml"/><Relationship Id="rId20" Type="http://schemas.openxmlformats.org/officeDocument/2006/relationships/slideLayout" Target="../slideLayouts/slideLayout2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tags" Target="../tags/tag115.xml"/><Relationship Id="rId24" Type="http://schemas.openxmlformats.org/officeDocument/2006/relationships/image" Target="../media/image40.jpeg"/><Relationship Id="rId5" Type="http://schemas.openxmlformats.org/officeDocument/2006/relationships/tags" Target="../tags/tag109.xml"/><Relationship Id="rId15" Type="http://schemas.openxmlformats.org/officeDocument/2006/relationships/tags" Target="../tags/tag119.xml"/><Relationship Id="rId23" Type="http://schemas.openxmlformats.org/officeDocument/2006/relationships/image" Target="../media/image39.jpeg"/><Relationship Id="rId10" Type="http://schemas.openxmlformats.org/officeDocument/2006/relationships/tags" Target="../tags/tag114.xml"/><Relationship Id="rId19" Type="http://schemas.openxmlformats.org/officeDocument/2006/relationships/tags" Target="../tags/tag123.xml"/><Relationship Id="rId4" Type="http://schemas.openxmlformats.org/officeDocument/2006/relationships/tags" Target="../tags/tag108.xml"/><Relationship Id="rId9" Type="http://schemas.openxmlformats.org/officeDocument/2006/relationships/tags" Target="../tags/tag113.xml"/><Relationship Id="rId14" Type="http://schemas.openxmlformats.org/officeDocument/2006/relationships/tags" Target="../tags/tag118.xml"/><Relationship Id="rId22" Type="http://schemas.openxmlformats.org/officeDocument/2006/relationships/image" Target="../media/image38.png"/><Relationship Id="rId27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26.xml"/><Relationship Id="rId7" Type="http://schemas.openxmlformats.org/officeDocument/2006/relationships/tags" Target="../tags/tag130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10" Type="http://schemas.openxmlformats.org/officeDocument/2006/relationships/image" Target="../media/image44.png"/><Relationship Id="rId4" Type="http://schemas.openxmlformats.org/officeDocument/2006/relationships/tags" Target="../tags/tag127.xml"/><Relationship Id="rId9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tags" Target="../tags/tag46.xml"/><Relationship Id="rId18" Type="http://schemas.openxmlformats.org/officeDocument/2006/relationships/image" Target="../media/image8.png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17" Type="http://schemas.openxmlformats.org/officeDocument/2006/relationships/image" Target="../media/image6.png"/><Relationship Id="rId2" Type="http://schemas.openxmlformats.org/officeDocument/2006/relationships/tags" Target="../tags/tag35.xml"/><Relationship Id="rId16" Type="http://schemas.openxmlformats.org/officeDocument/2006/relationships/image" Target="../media/image7.jpeg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5" Type="http://schemas.openxmlformats.org/officeDocument/2006/relationships/tags" Target="../tags/tag38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43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tags" Target="../tags/tag4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52.xml"/><Relationship Id="rId7" Type="http://schemas.openxmlformats.org/officeDocument/2006/relationships/image" Target="../media/image6.png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Layout" Target="../slideLayouts/slideLayout7.xml"/><Relationship Id="rId7" Type="http://schemas.openxmlformats.org/officeDocument/2006/relationships/diagramColors" Target="../diagrams/colors1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64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59.xml"/><Relationship Id="rId7" Type="http://schemas.openxmlformats.org/officeDocument/2006/relationships/tags" Target="../tags/tag63.xml"/><Relationship Id="rId12" Type="http://schemas.openxmlformats.org/officeDocument/2006/relationships/tags" Target="../tags/tag68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11" Type="http://schemas.openxmlformats.org/officeDocument/2006/relationships/tags" Target="../tags/tag67.xml"/><Relationship Id="rId5" Type="http://schemas.openxmlformats.org/officeDocument/2006/relationships/tags" Target="../tags/tag61.xml"/><Relationship Id="rId10" Type="http://schemas.openxmlformats.org/officeDocument/2006/relationships/tags" Target="../tags/tag66.xml"/><Relationship Id="rId4" Type="http://schemas.openxmlformats.org/officeDocument/2006/relationships/tags" Target="../tags/tag60.xml"/><Relationship Id="rId9" Type="http://schemas.openxmlformats.org/officeDocument/2006/relationships/tags" Target="../tags/tag65.xml"/><Relationship Id="rId1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slideLayout" Target="../slideLayouts/slideLayout7.xml"/><Relationship Id="rId7" Type="http://schemas.openxmlformats.org/officeDocument/2006/relationships/slide" Target="slide10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35"/>
            <a:ext cx="12467590" cy="6844665"/>
          </a:xfrm>
          <a:prstGeom prst="rect">
            <a:avLst/>
          </a:prstGeom>
        </p:spPr>
      </p:pic>
      <p:sp>
        <p:nvSpPr>
          <p:cNvPr id="5" name="雷锋PPT网www.lfppt.com"/>
          <p:cNvSpPr/>
          <p:nvPr>
            <p:custDataLst>
              <p:tags r:id="rId2"/>
            </p:custDataLst>
          </p:nvPr>
        </p:nvSpPr>
        <p:spPr>
          <a:xfrm>
            <a:off x="1580034" y="1717686"/>
            <a:ext cx="10611966" cy="3484950"/>
          </a:xfrm>
          <a:custGeom>
            <a:avLst/>
            <a:gdLst>
              <a:gd name="connsiteX0" fmla="*/ 1742476 w 10611966"/>
              <a:gd name="connsiteY0" fmla="*/ 0 h 3484950"/>
              <a:gd name="connsiteX1" fmla="*/ 3287029 w 10611966"/>
              <a:gd name="connsiteY1" fmla="*/ 935111 h 3484950"/>
              <a:gd name="connsiteX2" fmla="*/ 3289617 w 10611966"/>
              <a:gd name="connsiteY2" fmla="*/ 941157 h 3484950"/>
              <a:gd name="connsiteX3" fmla="*/ 10611966 w 10611966"/>
              <a:gd name="connsiteY3" fmla="*/ 941157 h 3484950"/>
              <a:gd name="connsiteX4" fmla="*/ 10611966 w 10611966"/>
              <a:gd name="connsiteY4" fmla="*/ 2574808 h 3484950"/>
              <a:gd name="connsiteX5" fmla="*/ 3271396 w 10611966"/>
              <a:gd name="connsiteY5" fmla="*/ 2574808 h 3484950"/>
              <a:gd name="connsiteX6" fmla="*/ 3145009 w 10611966"/>
              <a:gd name="connsiteY6" fmla="*/ 2776659 h 3484950"/>
              <a:gd name="connsiteX7" fmla="*/ 1742476 w 10611966"/>
              <a:gd name="connsiteY7" fmla="*/ 3484950 h 3484950"/>
              <a:gd name="connsiteX8" fmla="*/ 0 w 10611966"/>
              <a:gd name="connsiteY8" fmla="*/ 1742475 h 3484950"/>
              <a:gd name="connsiteX9" fmla="*/ 1742476 w 10611966"/>
              <a:gd name="connsiteY9" fmla="*/ 0 h 348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11966" h="3484950">
                <a:moveTo>
                  <a:pt x="1742476" y="0"/>
                </a:moveTo>
                <a:cubicBezTo>
                  <a:pt x="2413467" y="0"/>
                  <a:pt x="2995878" y="379263"/>
                  <a:pt x="3287029" y="935111"/>
                </a:cubicBezTo>
                <a:lnTo>
                  <a:pt x="3289617" y="941157"/>
                </a:lnTo>
                <a:lnTo>
                  <a:pt x="10611966" y="941157"/>
                </a:lnTo>
                <a:lnTo>
                  <a:pt x="10611966" y="2574808"/>
                </a:lnTo>
                <a:lnTo>
                  <a:pt x="3271396" y="2574808"/>
                </a:lnTo>
                <a:lnTo>
                  <a:pt x="3145009" y="2776659"/>
                </a:lnTo>
                <a:cubicBezTo>
                  <a:pt x="2827667" y="3206311"/>
                  <a:pt x="2317611" y="3484950"/>
                  <a:pt x="1742476" y="3484950"/>
                </a:cubicBezTo>
                <a:cubicBezTo>
                  <a:pt x="780134" y="3484950"/>
                  <a:pt x="0" y="2704823"/>
                  <a:pt x="0" y="1742475"/>
                </a:cubicBezTo>
                <a:cubicBezTo>
                  <a:pt x="0" y="780133"/>
                  <a:pt x="780134" y="0"/>
                  <a:pt x="1742476" y="0"/>
                </a:cubicBezTo>
                <a:close/>
              </a:path>
            </a:pathLst>
          </a:custGeom>
          <a:solidFill>
            <a:srgbClr val="2CACC5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6096000" y="2953385"/>
            <a:ext cx="5579745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defTabSz="457200"/>
            <a:r>
              <a:rPr lang="en-US" altLang="zh-CN" sz="6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Places</a:t>
            </a:r>
            <a:endParaRPr lang="en-US" altLang="zh-CN" sz="6000" b="1" dirty="0">
              <a:solidFill>
                <a:schemeClr val="bg1"/>
              </a:solidFill>
              <a:latin typeface="Times New Roman" panose="02020603050405020304" pitchFamily="18" charset="0"/>
              <a:ea typeface="思源黑体 CN Medium" panose="020B0600000000000000" pitchFamily="34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12813" y="1268414"/>
            <a:ext cx="4749995" cy="4671963"/>
            <a:chOff x="912813" y="1268414"/>
            <a:chExt cx="4749995" cy="4671963"/>
          </a:xfrm>
        </p:grpSpPr>
        <p:sp>
          <p:nvSpPr>
            <p:cNvPr id="124" name="任意多边形 123"/>
            <p:cNvSpPr/>
            <p:nvPr>
              <p:custDataLst>
                <p:tags r:id="rId4"/>
              </p:custDataLst>
            </p:nvPr>
          </p:nvSpPr>
          <p:spPr>
            <a:xfrm rot="3198000">
              <a:off x="1081676" y="2251969"/>
              <a:ext cx="715976" cy="1053702"/>
            </a:xfrm>
            <a:custGeom>
              <a:avLst/>
              <a:gdLst>
                <a:gd name="connsiteX0" fmla="*/ 0 w 667469"/>
                <a:gd name="connsiteY0" fmla="*/ 488662 h 982315"/>
                <a:gd name="connsiteX1" fmla="*/ 335082 w 667469"/>
                <a:gd name="connsiteY1" fmla="*/ 0 h 982315"/>
                <a:gd name="connsiteX2" fmla="*/ 670163 w 667469"/>
                <a:gd name="connsiteY2" fmla="*/ 488662 h 982315"/>
                <a:gd name="connsiteX3" fmla="*/ 335082 w 667469"/>
                <a:gd name="connsiteY3" fmla="*/ 984306 h 982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667469" h="982315">
                  <a:moveTo>
                    <a:pt x="65302" y="0"/>
                  </a:moveTo>
                  <a:cubicBezTo>
                    <a:pt x="165156" y="370326"/>
                    <a:pt x="379257" y="693778"/>
                    <a:pt x="667469" y="930225"/>
                  </a:cubicBezTo>
                  <a:lnTo>
                    <a:pt x="623759" y="982315"/>
                  </a:lnTo>
                  <a:cubicBezTo>
                    <a:pt x="325399" y="737336"/>
                    <a:pt x="103675" y="402447"/>
                    <a:pt x="0" y="19056"/>
                  </a:cubicBezTo>
                  <a:lnTo>
                    <a:pt x="65302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7600" cap="flat">
              <a:noFill/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" name="任意多边形 124"/>
            <p:cNvSpPr/>
            <p:nvPr>
              <p:custDataLst>
                <p:tags r:id="rId5"/>
              </p:custDataLst>
            </p:nvPr>
          </p:nvSpPr>
          <p:spPr>
            <a:xfrm>
              <a:off x="1486454" y="1624099"/>
              <a:ext cx="3672137" cy="3672135"/>
            </a:xfrm>
            <a:custGeom>
              <a:avLst/>
              <a:gdLst/>
              <a:ahLst/>
              <a:cxnLst/>
              <a:rect l="0" t="0" r="0" b="0"/>
              <a:pathLst>
                <a:path w="3423352" h="3423352">
                  <a:moveTo>
                    <a:pt x="0" y="1711672"/>
                  </a:moveTo>
                  <a:cubicBezTo>
                    <a:pt x="0" y="766346"/>
                    <a:pt x="766346" y="0"/>
                    <a:pt x="1711672" y="0"/>
                  </a:cubicBezTo>
                  <a:cubicBezTo>
                    <a:pt x="2657006" y="0"/>
                    <a:pt x="3423352" y="766346"/>
                    <a:pt x="3423352" y="1711672"/>
                  </a:cubicBezTo>
                  <a:cubicBezTo>
                    <a:pt x="3423352" y="2657006"/>
                    <a:pt x="2657006" y="3423352"/>
                    <a:pt x="1711672" y="3423352"/>
                  </a:cubicBezTo>
                  <a:cubicBezTo>
                    <a:pt x="766346" y="3423352"/>
                    <a:pt x="0" y="2657006"/>
                    <a:pt x="0" y="1711672"/>
                  </a:cubicBezTo>
                  <a:close/>
                </a:path>
              </a:pathLst>
            </a:custGeom>
            <a:noFill/>
            <a:ln w="19050" cap="flat">
              <a:solidFill>
                <a:schemeClr val="bg1">
                  <a:lumMod val="8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" name="任意多边形 125"/>
            <p:cNvSpPr/>
            <p:nvPr>
              <p:custDataLst>
                <p:tags r:id="rId6"/>
              </p:custDataLst>
            </p:nvPr>
          </p:nvSpPr>
          <p:spPr>
            <a:xfrm>
              <a:off x="4074780" y="3445488"/>
              <a:ext cx="1462607" cy="2094736"/>
            </a:xfrm>
            <a:custGeom>
              <a:avLst/>
              <a:gdLst>
                <a:gd name="connsiteX0" fmla="*/ 0 w 1363516"/>
                <a:gd name="connsiteY0" fmla="*/ 978500 h 1952820"/>
                <a:gd name="connsiteX1" fmla="*/ 680094 w 1363516"/>
                <a:gd name="connsiteY1" fmla="*/ 0 h 1952820"/>
                <a:gd name="connsiteX2" fmla="*/ 1360187 w 1363516"/>
                <a:gd name="connsiteY2" fmla="*/ 978500 h 1952820"/>
                <a:gd name="connsiteX3" fmla="*/ 680094 w 1363516"/>
                <a:gd name="connsiteY3" fmla="*/ 1950069 h 1952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1363516" h="1952820">
                  <a:moveTo>
                    <a:pt x="882048" y="1379309"/>
                  </a:moveTo>
                  <a:cubicBezTo>
                    <a:pt x="646172" y="1651617"/>
                    <a:pt x="352045" y="1843608"/>
                    <a:pt x="34220" y="1952820"/>
                  </a:cubicBezTo>
                  <a:lnTo>
                    <a:pt x="0" y="1825110"/>
                  </a:lnTo>
                  <a:cubicBezTo>
                    <a:pt x="293220" y="1722700"/>
                    <a:pt x="564448" y="1544571"/>
                    <a:pt x="782390" y="1292980"/>
                  </a:cubicBezTo>
                  <a:cubicBezTo>
                    <a:pt x="1104850" y="920717"/>
                    <a:pt x="1251469" y="455934"/>
                    <a:pt x="1229520" y="0"/>
                  </a:cubicBezTo>
                  <a:lnTo>
                    <a:pt x="1361517" y="0"/>
                  </a:lnTo>
                  <a:cubicBezTo>
                    <a:pt x="1383390" y="486578"/>
                    <a:pt x="1226131" y="982095"/>
                    <a:pt x="882048" y="1379309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7600" cap="flat">
              <a:noFill/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" name="任意多边形 126"/>
            <p:cNvSpPr/>
            <p:nvPr>
              <p:custDataLst>
                <p:tags r:id="rId7"/>
              </p:custDataLst>
            </p:nvPr>
          </p:nvSpPr>
          <p:spPr>
            <a:xfrm rot="7800000">
              <a:off x="5158926" y="2109257"/>
              <a:ext cx="360901" cy="646863"/>
            </a:xfrm>
            <a:custGeom>
              <a:avLst/>
              <a:gdLst>
                <a:gd name="connsiteX0" fmla="*/ 0 w 336450"/>
                <a:gd name="connsiteY0" fmla="*/ 303845 h 603038"/>
                <a:gd name="connsiteX1" fmla="*/ 166817 w 336450"/>
                <a:gd name="connsiteY1" fmla="*/ 0 h 603038"/>
                <a:gd name="connsiteX2" fmla="*/ 333634 w 336450"/>
                <a:gd name="connsiteY2" fmla="*/ 303845 h 603038"/>
                <a:gd name="connsiteX3" fmla="*/ 166817 w 336450"/>
                <a:gd name="connsiteY3" fmla="*/ 601732 h 603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336450" h="603038">
                  <a:moveTo>
                    <a:pt x="238311" y="0"/>
                  </a:moveTo>
                  <a:lnTo>
                    <a:pt x="336450" y="56661"/>
                  </a:lnTo>
                  <a:cubicBezTo>
                    <a:pt x="230098" y="221965"/>
                    <a:pt x="154323" y="407130"/>
                    <a:pt x="115298" y="603038"/>
                  </a:cubicBezTo>
                  <a:lnTo>
                    <a:pt x="0" y="603038"/>
                  </a:lnTo>
                  <a:cubicBezTo>
                    <a:pt x="40087" y="386735"/>
                    <a:pt x="121909" y="182201"/>
                    <a:pt x="238311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7600" cap="flat">
              <a:noFill/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8" name="任意多边形 127"/>
            <p:cNvSpPr/>
            <p:nvPr>
              <p:custDataLst>
                <p:tags r:id="rId8"/>
              </p:custDataLst>
            </p:nvPr>
          </p:nvSpPr>
          <p:spPr>
            <a:xfrm>
              <a:off x="1866540" y="4788378"/>
              <a:ext cx="2888666" cy="677427"/>
            </a:xfrm>
            <a:custGeom>
              <a:avLst/>
              <a:gdLst>
                <a:gd name="connsiteX0" fmla="*/ 0 w 2692961"/>
                <a:gd name="connsiteY0" fmla="*/ 312846 h 631532"/>
                <a:gd name="connsiteX1" fmla="*/ 1346484 w 2692961"/>
                <a:gd name="connsiteY1" fmla="*/ 0 h 631532"/>
                <a:gd name="connsiteX2" fmla="*/ 2692961 w 2692961"/>
                <a:gd name="connsiteY2" fmla="*/ 312846 h 631532"/>
                <a:gd name="connsiteX3" fmla="*/ 1346484 w 2692961"/>
                <a:gd name="connsiteY3" fmla="*/ 632645 h 631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2692961" h="631532">
                  <a:moveTo>
                    <a:pt x="1356881" y="631532"/>
                  </a:moveTo>
                  <a:cubicBezTo>
                    <a:pt x="821712" y="631532"/>
                    <a:pt x="339329" y="403634"/>
                    <a:pt x="0" y="38840"/>
                  </a:cubicBezTo>
                  <a:lnTo>
                    <a:pt x="55987" y="0"/>
                  </a:lnTo>
                  <a:cubicBezTo>
                    <a:pt x="382681" y="347258"/>
                    <a:pt x="844702" y="563817"/>
                    <a:pt x="1356881" y="563817"/>
                  </a:cubicBezTo>
                  <a:cubicBezTo>
                    <a:pt x="1859902" y="563817"/>
                    <a:pt x="2314542" y="354934"/>
                    <a:pt x="2640118" y="18505"/>
                  </a:cubicBezTo>
                  <a:lnTo>
                    <a:pt x="2692961" y="60844"/>
                  </a:lnTo>
                  <a:cubicBezTo>
                    <a:pt x="2354868" y="412775"/>
                    <a:pt x="1881213" y="631532"/>
                    <a:pt x="1356881" y="631532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7600" cap="flat">
              <a:noFill/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" name="任意多边形 128"/>
            <p:cNvSpPr/>
            <p:nvPr>
              <p:custDataLst>
                <p:tags r:id="rId9"/>
              </p:custDataLst>
            </p:nvPr>
          </p:nvSpPr>
          <p:spPr>
            <a:xfrm>
              <a:off x="3450836" y="1450611"/>
              <a:ext cx="1888540" cy="2055793"/>
            </a:xfrm>
            <a:custGeom>
              <a:avLst/>
              <a:gdLst>
                <a:gd name="connsiteX0" fmla="*/ 0 w 1760593"/>
                <a:gd name="connsiteY0" fmla="*/ 958261 h 1916515"/>
                <a:gd name="connsiteX1" fmla="*/ 880293 w 1760593"/>
                <a:gd name="connsiteY1" fmla="*/ 0 h 1916515"/>
                <a:gd name="connsiteX2" fmla="*/ 1763200 w 1760593"/>
                <a:gd name="connsiteY2" fmla="*/ 958261 h 1916515"/>
                <a:gd name="connsiteX3" fmla="*/ 880293 w 1760593"/>
                <a:gd name="connsiteY3" fmla="*/ 1916515 h 1916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1760593" h="1916515">
                  <a:moveTo>
                    <a:pt x="1760593" y="1876197"/>
                  </a:moveTo>
                  <a:cubicBezTo>
                    <a:pt x="1760593" y="1889672"/>
                    <a:pt x="1760593" y="1903108"/>
                    <a:pt x="1760593" y="1916515"/>
                  </a:cubicBezTo>
                  <a:lnTo>
                    <a:pt x="1692269" y="1916515"/>
                  </a:lnTo>
                  <a:cubicBezTo>
                    <a:pt x="1692558" y="1903116"/>
                    <a:pt x="1692710" y="1889672"/>
                    <a:pt x="1692710" y="1876197"/>
                  </a:cubicBezTo>
                  <a:cubicBezTo>
                    <a:pt x="1692710" y="917708"/>
                    <a:pt x="948518" y="133029"/>
                    <a:pt x="6417" y="68452"/>
                  </a:cubicBezTo>
                  <a:lnTo>
                    <a:pt x="0" y="0"/>
                  </a:lnTo>
                  <a:cubicBezTo>
                    <a:pt x="982657" y="61555"/>
                    <a:pt x="1760593" y="878028"/>
                    <a:pt x="1760593" y="1876197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7600" cap="flat">
              <a:noFill/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" name="任意多边形 129"/>
            <p:cNvSpPr/>
            <p:nvPr>
              <p:custDataLst>
                <p:tags r:id="rId10"/>
              </p:custDataLst>
            </p:nvPr>
          </p:nvSpPr>
          <p:spPr>
            <a:xfrm>
              <a:off x="2114852" y="1268414"/>
              <a:ext cx="2464746" cy="492851"/>
            </a:xfrm>
            <a:custGeom>
              <a:avLst/>
              <a:gdLst>
                <a:gd name="connsiteX0" fmla="*/ 0 w 2297761"/>
                <a:gd name="connsiteY0" fmla="*/ 231330 h 459461"/>
                <a:gd name="connsiteX1" fmla="*/ 1148884 w 2297761"/>
                <a:gd name="connsiteY1" fmla="*/ 0 h 459461"/>
                <a:gd name="connsiteX2" fmla="*/ 2297761 w 2297761"/>
                <a:gd name="connsiteY2" fmla="*/ 231330 h 459461"/>
                <a:gd name="connsiteX3" fmla="*/ 1148884 w 2297761"/>
                <a:gd name="connsiteY3" fmla="*/ 457839 h 459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2297761" h="459461">
                  <a:moveTo>
                    <a:pt x="1175766" y="0"/>
                  </a:moveTo>
                  <a:cubicBezTo>
                    <a:pt x="1608084" y="0"/>
                    <a:pt x="2001893" y="135671"/>
                    <a:pt x="2297761" y="358098"/>
                  </a:cubicBezTo>
                  <a:lnTo>
                    <a:pt x="2218995" y="422917"/>
                  </a:lnTo>
                  <a:cubicBezTo>
                    <a:pt x="1943335" y="217027"/>
                    <a:pt x="1577357" y="91568"/>
                    <a:pt x="1175766" y="91568"/>
                  </a:cubicBezTo>
                  <a:cubicBezTo>
                    <a:pt x="750933" y="91568"/>
                    <a:pt x="365951" y="231969"/>
                    <a:pt x="85592" y="459461"/>
                  </a:cubicBezTo>
                  <a:lnTo>
                    <a:pt x="0" y="400357"/>
                  </a:lnTo>
                  <a:cubicBezTo>
                    <a:pt x="301063" y="152974"/>
                    <a:pt x="716704" y="0"/>
                    <a:pt x="1175766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7600" cap="flat">
              <a:noFill/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任意多边形 130"/>
            <p:cNvSpPr/>
            <p:nvPr>
              <p:custDataLst>
                <p:tags r:id="rId11"/>
              </p:custDataLst>
            </p:nvPr>
          </p:nvSpPr>
          <p:spPr>
            <a:xfrm rot="13926000">
              <a:off x="573081" y="4461578"/>
              <a:ext cx="2464745" cy="492852"/>
            </a:xfrm>
            <a:custGeom>
              <a:avLst/>
              <a:gdLst>
                <a:gd name="connsiteX0" fmla="*/ 0 w 2297761"/>
                <a:gd name="connsiteY0" fmla="*/ 231329 h 459461"/>
                <a:gd name="connsiteX1" fmla="*/ 1148877 w 2297761"/>
                <a:gd name="connsiteY1" fmla="*/ 0 h 459461"/>
                <a:gd name="connsiteX2" fmla="*/ 2297761 w 2297761"/>
                <a:gd name="connsiteY2" fmla="*/ 231329 h 459461"/>
                <a:gd name="connsiteX3" fmla="*/ 1148877 w 2297761"/>
                <a:gd name="connsiteY3" fmla="*/ 457838 h 459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2297761" h="459461">
                  <a:moveTo>
                    <a:pt x="1175766" y="0"/>
                  </a:moveTo>
                  <a:cubicBezTo>
                    <a:pt x="1608084" y="0"/>
                    <a:pt x="2001893" y="135671"/>
                    <a:pt x="2297761" y="358098"/>
                  </a:cubicBezTo>
                  <a:lnTo>
                    <a:pt x="2218995" y="422917"/>
                  </a:lnTo>
                  <a:cubicBezTo>
                    <a:pt x="1943335" y="217027"/>
                    <a:pt x="1577350" y="91568"/>
                    <a:pt x="1175766" y="91568"/>
                  </a:cubicBezTo>
                  <a:cubicBezTo>
                    <a:pt x="750933" y="91568"/>
                    <a:pt x="365951" y="231968"/>
                    <a:pt x="85592" y="459461"/>
                  </a:cubicBezTo>
                  <a:lnTo>
                    <a:pt x="0" y="400357"/>
                  </a:lnTo>
                  <a:cubicBezTo>
                    <a:pt x="301062" y="152974"/>
                    <a:pt x="716704" y="0"/>
                    <a:pt x="1175766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7600" cap="flat">
              <a:noFill/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文本框 15"/>
            <p:cNvSpPr txBox="1"/>
            <p:nvPr>
              <p:custDataLst>
                <p:tags r:id="rId12"/>
              </p:custDataLst>
            </p:nvPr>
          </p:nvSpPr>
          <p:spPr>
            <a:xfrm>
              <a:off x="1729595" y="2706612"/>
              <a:ext cx="3246026" cy="14452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60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altLang="zh-CN" sz="88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B</a:t>
              </a:r>
              <a:endParaRPr kumimoji="0" lang="en-US" altLang="zh-CN" sz="8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/>
        </p:nvGraphicFramePr>
        <p:xfrm>
          <a:off x="2294255" y="-1025867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5" name="任意多边形 51"/>
          <p:cNvSpPr/>
          <p:nvPr/>
        </p:nvSpPr>
        <p:spPr>
          <a:xfrm>
            <a:off x="0" y="3202305"/>
            <a:ext cx="2778125" cy="3554730"/>
          </a:xfrm>
          <a:custGeom>
            <a:avLst/>
            <a:gdLst>
              <a:gd name="T0" fmla="*/ 8818711 w 836089"/>
              <a:gd name="T1" fmla="*/ 37862269 h 1036854"/>
              <a:gd name="T2" fmla="*/ 8238594 w 836089"/>
              <a:gd name="T3" fmla="*/ 35657593 h 1036854"/>
              <a:gd name="T4" fmla="*/ 1624528 w 836089"/>
              <a:gd name="T5" fmla="*/ 31828416 h 1036854"/>
              <a:gd name="T6" fmla="*/ 0 w 836089"/>
              <a:gd name="T7" fmla="*/ 27999267 h 1036854"/>
              <a:gd name="T8" fmla="*/ 0 w 836089"/>
              <a:gd name="T9" fmla="*/ 23357835 h 1036854"/>
              <a:gd name="T10" fmla="*/ 232091 w 836089"/>
              <a:gd name="T11" fmla="*/ 21733320 h 1036854"/>
              <a:gd name="T12" fmla="*/ 1044355 w 836089"/>
              <a:gd name="T13" fmla="*/ 19992769 h 1036854"/>
              <a:gd name="T14" fmla="*/ 2668828 w 836089"/>
              <a:gd name="T15" fmla="*/ 14887211 h 1036854"/>
              <a:gd name="T16" fmla="*/ 7078214 w 836089"/>
              <a:gd name="T17" fmla="*/ 14539130 h 1036854"/>
              <a:gd name="T18" fmla="*/ 5917834 w 836089"/>
              <a:gd name="T19" fmla="*/ 11870303 h 1036854"/>
              <a:gd name="T20" fmla="*/ 6962147 w 836089"/>
              <a:gd name="T21" fmla="*/ 6880749 h 1036854"/>
              <a:gd name="T22" fmla="*/ 10907387 w 836089"/>
              <a:gd name="T23" fmla="*/ 2239338 h 1036854"/>
              <a:gd name="T24" fmla="*/ 17521418 w 836089"/>
              <a:gd name="T25" fmla="*/ 150718 h 1036854"/>
              <a:gd name="T26" fmla="*/ 22859082 w 836089"/>
              <a:gd name="T27" fmla="*/ 498786 h 1036854"/>
              <a:gd name="T28" fmla="*/ 26688256 w 836089"/>
              <a:gd name="T29" fmla="*/ 3167665 h 1036854"/>
              <a:gd name="T30" fmla="*/ 30633459 w 836089"/>
              <a:gd name="T31" fmla="*/ 6532634 h 1036854"/>
              <a:gd name="T32" fmla="*/ 33766435 w 836089"/>
              <a:gd name="T33" fmla="*/ 5952482 h 1036854"/>
              <a:gd name="T34" fmla="*/ 35158851 w 836089"/>
              <a:gd name="T35" fmla="*/ 10477870 h 1036854"/>
              <a:gd name="T36" fmla="*/ 33998526 w 836089"/>
              <a:gd name="T37" fmla="*/ 13030627 h 1036854"/>
              <a:gd name="T38" fmla="*/ 38291845 w 836089"/>
              <a:gd name="T39" fmla="*/ 14074982 h 1036854"/>
              <a:gd name="T40" fmla="*/ 39452170 w 836089"/>
              <a:gd name="T41" fmla="*/ 16859839 h 1036854"/>
              <a:gd name="T42" fmla="*/ 39684261 w 836089"/>
              <a:gd name="T43" fmla="*/ 20689008 h 1036854"/>
              <a:gd name="T44" fmla="*/ 40728582 w 836089"/>
              <a:gd name="T45" fmla="*/ 25678556 h 1036854"/>
              <a:gd name="T46" fmla="*/ 38291845 w 836089"/>
              <a:gd name="T47" fmla="*/ 31248298 h 1036854"/>
              <a:gd name="T48" fmla="*/ 32257966 w 836089"/>
              <a:gd name="T49" fmla="*/ 33220852 h 1036854"/>
              <a:gd name="T50" fmla="*/ 29124990 w 836089"/>
              <a:gd name="T51" fmla="*/ 30319921 h 1036854"/>
              <a:gd name="T52" fmla="*/ 24715609 w 836089"/>
              <a:gd name="T53" fmla="*/ 34961388 h 1036854"/>
              <a:gd name="T54" fmla="*/ 23555279 w 836089"/>
              <a:gd name="T55" fmla="*/ 42155586 h 1036854"/>
              <a:gd name="T56" fmla="*/ 28544782 w 836089"/>
              <a:gd name="T57" fmla="*/ 49581854 h 1036854"/>
              <a:gd name="T58" fmla="*/ 16593130 w 836089"/>
              <a:gd name="T59" fmla="*/ 50162027 h 1036854"/>
              <a:gd name="T60" fmla="*/ 14040363 w 836089"/>
              <a:gd name="T61" fmla="*/ 50278051 h 1036854"/>
              <a:gd name="T62" fmla="*/ 18797831 w 836089"/>
              <a:gd name="T63" fmla="*/ 39834877 h 1036854"/>
              <a:gd name="T64" fmla="*/ 18101578 w 836089"/>
              <a:gd name="T65" fmla="*/ 34381181 h 1036854"/>
              <a:gd name="T66" fmla="*/ 16941246 w 836089"/>
              <a:gd name="T67" fmla="*/ 36237762 h 1036854"/>
              <a:gd name="T68" fmla="*/ 12996008 w 836089"/>
              <a:gd name="T69" fmla="*/ 35541560 h 1036854"/>
              <a:gd name="T70" fmla="*/ 8818711 w 836089"/>
              <a:gd name="T71" fmla="*/ 37862269 h 103685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836089"/>
              <a:gd name="T109" fmla="*/ 0 h 1036854"/>
              <a:gd name="T110" fmla="*/ 836089 w 836089"/>
              <a:gd name="T111" fmla="*/ 1036854 h 103685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836089" h="1036854">
                <a:moveTo>
                  <a:pt x="180975" y="776999"/>
                </a:moveTo>
                <a:lnTo>
                  <a:pt x="169070" y="731755"/>
                </a:lnTo>
                <a:cubicBezTo>
                  <a:pt x="123826" y="707943"/>
                  <a:pt x="64294" y="684130"/>
                  <a:pt x="33338" y="653174"/>
                </a:cubicBezTo>
                <a:lnTo>
                  <a:pt x="0" y="574593"/>
                </a:lnTo>
                <a:lnTo>
                  <a:pt x="0" y="479343"/>
                </a:lnTo>
                <a:lnTo>
                  <a:pt x="4763" y="446005"/>
                </a:lnTo>
                <a:lnTo>
                  <a:pt x="21432" y="410286"/>
                </a:lnTo>
                <a:cubicBezTo>
                  <a:pt x="-7937" y="358692"/>
                  <a:pt x="15082" y="323768"/>
                  <a:pt x="54769" y="305511"/>
                </a:cubicBezTo>
                <a:lnTo>
                  <a:pt x="145257" y="298368"/>
                </a:lnTo>
                <a:lnTo>
                  <a:pt x="121444" y="243599"/>
                </a:lnTo>
                <a:lnTo>
                  <a:pt x="142875" y="141205"/>
                </a:lnTo>
                <a:lnTo>
                  <a:pt x="223838" y="45955"/>
                </a:lnTo>
                <a:cubicBezTo>
                  <a:pt x="259954" y="23333"/>
                  <a:pt x="318691" y="9046"/>
                  <a:pt x="359569" y="3093"/>
                </a:cubicBezTo>
                <a:cubicBezTo>
                  <a:pt x="400447" y="-2860"/>
                  <a:pt x="437754" y="-83"/>
                  <a:pt x="469107" y="10236"/>
                </a:cubicBezTo>
                <a:cubicBezTo>
                  <a:pt x="500460" y="20555"/>
                  <a:pt x="521098" y="44369"/>
                  <a:pt x="547688" y="65006"/>
                </a:cubicBezTo>
                <a:cubicBezTo>
                  <a:pt x="574278" y="85643"/>
                  <a:pt x="604374" y="124707"/>
                  <a:pt x="628650" y="134061"/>
                </a:cubicBezTo>
                <a:cubicBezTo>
                  <a:pt x="671909" y="150730"/>
                  <a:pt x="677466" y="108661"/>
                  <a:pt x="692944" y="122155"/>
                </a:cubicBezTo>
                <a:cubicBezTo>
                  <a:pt x="708422" y="135649"/>
                  <a:pt x="719138" y="191211"/>
                  <a:pt x="721519" y="215024"/>
                </a:cubicBezTo>
                <a:lnTo>
                  <a:pt x="697707" y="267411"/>
                </a:lnTo>
                <a:lnTo>
                  <a:pt x="785813" y="288843"/>
                </a:lnTo>
                <a:cubicBezTo>
                  <a:pt x="817563" y="300749"/>
                  <a:pt x="811213" y="322180"/>
                  <a:pt x="809625" y="345993"/>
                </a:cubicBezTo>
                <a:cubicBezTo>
                  <a:pt x="827882" y="369806"/>
                  <a:pt x="834231" y="388855"/>
                  <a:pt x="814388" y="424574"/>
                </a:cubicBezTo>
                <a:cubicBezTo>
                  <a:pt x="798512" y="473788"/>
                  <a:pt x="839788" y="484899"/>
                  <a:pt x="835819" y="526968"/>
                </a:cubicBezTo>
                <a:cubicBezTo>
                  <a:pt x="822325" y="566656"/>
                  <a:pt x="807641" y="610710"/>
                  <a:pt x="785813" y="641269"/>
                </a:cubicBezTo>
                <a:cubicBezTo>
                  <a:pt x="763985" y="671828"/>
                  <a:pt x="705644" y="698418"/>
                  <a:pt x="661988" y="681749"/>
                </a:cubicBezTo>
                <a:cubicBezTo>
                  <a:pt x="640557" y="661905"/>
                  <a:pt x="597693" y="649205"/>
                  <a:pt x="597694" y="622217"/>
                </a:cubicBezTo>
                <a:cubicBezTo>
                  <a:pt x="569913" y="653967"/>
                  <a:pt x="556418" y="683337"/>
                  <a:pt x="507206" y="717468"/>
                </a:cubicBezTo>
                <a:cubicBezTo>
                  <a:pt x="490538" y="755569"/>
                  <a:pt x="474663" y="819465"/>
                  <a:pt x="483394" y="865105"/>
                </a:cubicBezTo>
                <a:cubicBezTo>
                  <a:pt x="480219" y="916699"/>
                  <a:pt x="534193" y="994486"/>
                  <a:pt x="585787" y="1017505"/>
                </a:cubicBezTo>
                <a:cubicBezTo>
                  <a:pt x="519906" y="1046874"/>
                  <a:pt x="465931" y="1035761"/>
                  <a:pt x="340519" y="1029411"/>
                </a:cubicBezTo>
                <a:lnTo>
                  <a:pt x="288132" y="1031792"/>
                </a:lnTo>
                <a:cubicBezTo>
                  <a:pt x="376636" y="991708"/>
                  <a:pt x="385763" y="871455"/>
                  <a:pt x="385763" y="817480"/>
                </a:cubicBezTo>
                <a:cubicBezTo>
                  <a:pt x="394890" y="758345"/>
                  <a:pt x="377825" y="717864"/>
                  <a:pt x="371475" y="705561"/>
                </a:cubicBezTo>
                <a:lnTo>
                  <a:pt x="347663" y="743661"/>
                </a:lnTo>
                <a:cubicBezTo>
                  <a:pt x="332581" y="715087"/>
                  <a:pt x="293688" y="719848"/>
                  <a:pt x="266700" y="729374"/>
                </a:cubicBezTo>
                <a:cubicBezTo>
                  <a:pt x="228600" y="742867"/>
                  <a:pt x="209550" y="761124"/>
                  <a:pt x="180975" y="7769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759333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zh-CN" altLang="en-US" sz="45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88945" y="4040154"/>
            <a:ext cx="88789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ea"/>
              <a:buAutoNum type="circleNumDbPlai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(of a country, a region or an organization) able to govern itself or control its own affairs</a:t>
            </a:r>
          </a:p>
          <a:p>
            <a:pPr marL="342900" indent="-342900">
              <a:buFont typeface="+mj-ea"/>
              <a:buAutoNum type="circleNumDbPlai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of a person) able to do things and make decisions without help from anyone else.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70976" y="3169592"/>
            <a:ext cx="19745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means self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269947" y="3169285"/>
            <a:ext cx="30877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means laws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77146" y="3165252"/>
            <a:ext cx="30877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forming adjectives</a:t>
            </a:r>
          </a:p>
        </p:txBody>
      </p:sp>
      <p:sp>
        <p:nvSpPr>
          <p:cNvPr id="8" name="燕尾形 7"/>
          <p:cNvSpPr/>
          <p:nvPr>
            <p:custDataLst>
              <p:tags r:id="rId1"/>
            </p:custDataLst>
          </p:nvPr>
        </p:nvSpPr>
        <p:spPr>
          <a:xfrm>
            <a:off x="136525" y="181610"/>
            <a:ext cx="647065" cy="47244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10" name="燕尾形 9"/>
          <p:cNvSpPr/>
          <p:nvPr>
            <p:custDataLst>
              <p:tags r:id="rId2"/>
            </p:custDataLst>
          </p:nvPr>
        </p:nvSpPr>
        <p:spPr>
          <a:xfrm>
            <a:off x="436245" y="181610"/>
            <a:ext cx="647065" cy="472440"/>
          </a:xfrm>
          <a:prstGeom prst="chevron">
            <a:avLst/>
          </a:prstGeom>
          <a:solidFill>
            <a:srgbClr val="B63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7" grpId="0"/>
      <p:bldP spid="7" grpId="1"/>
      <p:bldP spid="4" grpId="0"/>
      <p:bldP spid="4" grpId="1"/>
      <p:bldP spid="2" grpId="0"/>
      <p:bldP spid="2" grpId="1"/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"/>
          <p:cNvGrpSpPr/>
          <p:nvPr/>
        </p:nvGrpSpPr>
        <p:grpSpPr>
          <a:xfrm>
            <a:off x="11794490" y="1105535"/>
            <a:ext cx="94615" cy="5196840"/>
            <a:chOff x="6068659" y="2521809"/>
            <a:chExt cx="71125" cy="2930154"/>
          </a:xfrm>
        </p:grpSpPr>
        <p:cxnSp>
          <p:nvCxnSpPr>
            <p:cNvPr id="18" name="直接连接符 17"/>
            <p:cNvCxnSpPr/>
            <p:nvPr/>
          </p:nvCxnSpPr>
          <p:spPr>
            <a:xfrm flipH="1">
              <a:off x="6086590" y="2521809"/>
              <a:ext cx="9410" cy="293015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梯形 20"/>
            <p:cNvSpPr/>
            <p:nvPr/>
          </p:nvSpPr>
          <p:spPr>
            <a:xfrm rot="5400000">
              <a:off x="5835281" y="3951324"/>
              <a:ext cx="537882" cy="71125"/>
            </a:xfrm>
            <a:prstGeom prst="trapezoid">
              <a:avLst>
                <a:gd name="adj" fmla="val 64986"/>
              </a:avLst>
            </a:prstGeom>
            <a:solidFill>
              <a:srgbClr val="F679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"/>
          <p:cNvGrpSpPr/>
          <p:nvPr/>
        </p:nvGrpSpPr>
        <p:grpSpPr>
          <a:xfrm flipH="1">
            <a:off x="3266440" y="1104900"/>
            <a:ext cx="94615" cy="5196840"/>
            <a:chOff x="6068659" y="2521809"/>
            <a:chExt cx="71125" cy="2930154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6086590" y="2521809"/>
              <a:ext cx="9410" cy="293015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梯形 25"/>
            <p:cNvSpPr/>
            <p:nvPr/>
          </p:nvSpPr>
          <p:spPr>
            <a:xfrm rot="5400000">
              <a:off x="5835281" y="3951324"/>
              <a:ext cx="537882" cy="71125"/>
            </a:xfrm>
            <a:prstGeom prst="trapezoid">
              <a:avLst>
                <a:gd name="adj" fmla="val 64986"/>
              </a:avLst>
            </a:prstGeom>
            <a:solidFill>
              <a:srgbClr val="F679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716847" y="341160"/>
            <a:ext cx="67586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What kind of village was it before 2017?</a:t>
            </a:r>
          </a:p>
          <a:p>
            <a:endParaRPr lang="zh-CN" altLang="en-US" sz="3200" b="1" dirty="0"/>
          </a:p>
        </p:txBody>
      </p:sp>
      <p:sp>
        <p:nvSpPr>
          <p:cNvPr id="14" name="矩形 13"/>
          <p:cNvSpPr/>
          <p:nvPr/>
        </p:nvSpPr>
        <p:spPr>
          <a:xfrm>
            <a:off x="3423118" y="1271332"/>
            <a:ext cx="82296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Chen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Rezuo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needed 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climb a high ladder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her way back home…(para.1)</a:t>
            </a:r>
          </a:p>
        </p:txBody>
      </p:sp>
      <p:sp>
        <p:nvSpPr>
          <p:cNvPr id="15" name="矩形 14"/>
          <p:cNvSpPr/>
          <p:nvPr/>
        </p:nvSpPr>
        <p:spPr>
          <a:xfrm>
            <a:off x="931322" y="3391566"/>
            <a:ext cx="13244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Vine Ladder</a:t>
            </a:r>
            <a:endParaRPr lang="zh-CN" altLang="en-US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3390901" y="4604725"/>
            <a:ext cx="85476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____way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the outside world was climbing a vine ladder. It was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and time-consuming. It was not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 for villagers to leave and return to the village. 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 descr="记者手记：凉山人笑容里的灿烂渴望-大河网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00" y="1188148"/>
            <a:ext cx="3054243" cy="2036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Kids climb vine ladder in 'cliff village' in Sichua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00" y="3928033"/>
            <a:ext cx="3054243" cy="237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3442640" y="2050878"/>
            <a:ext cx="69197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It took them 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 hours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make the journey.( para.1)</a:t>
            </a:r>
          </a:p>
        </p:txBody>
      </p:sp>
      <p:sp>
        <p:nvSpPr>
          <p:cNvPr id="19" name="矩形 18"/>
          <p:cNvSpPr/>
          <p:nvPr/>
        </p:nvSpPr>
        <p:spPr>
          <a:xfrm>
            <a:off x="3440597" y="2534847"/>
            <a:ext cx="84482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They 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 to climb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 </a:t>
            </a:r>
            <a:r>
              <a:rPr lang="en-US" altLang="zh-CN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metres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 a 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vine ladder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the 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bottom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a cliff to their village on 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top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a mountain…(para.1)</a:t>
            </a:r>
          </a:p>
        </p:txBody>
      </p:sp>
      <p:sp>
        <p:nvSpPr>
          <p:cNvPr id="20" name="矩形 19"/>
          <p:cNvSpPr/>
          <p:nvPr/>
        </p:nvSpPr>
        <p:spPr>
          <a:xfrm>
            <a:off x="3451899" y="3390931"/>
            <a:ext cx="79902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4.The people who lived in the 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clouds high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the mountain are not afraid of heights and very good at climb…(para.2)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623892" y="5003494"/>
            <a:ext cx="2040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angerous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508584" y="4576976"/>
            <a:ext cx="1288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b="1" dirty="0" err="1"/>
              <a:t>ly</a:t>
            </a:r>
            <a:endParaRPr lang="zh-CN" altLang="en-US" b="1" dirty="0"/>
          </a:p>
        </p:txBody>
      </p:sp>
      <p:sp>
        <p:nvSpPr>
          <p:cNvPr id="29" name="文本框 28"/>
          <p:cNvSpPr txBox="1"/>
          <p:nvPr/>
        </p:nvSpPr>
        <p:spPr>
          <a:xfrm>
            <a:off x="3637671" y="5418025"/>
            <a:ext cx="2040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dirty="0" err="1"/>
              <a:t>onvenient</a:t>
            </a:r>
            <a:endParaRPr lang="zh-CN" altLang="en-US" dirty="0"/>
          </a:p>
        </p:txBody>
      </p:sp>
      <p:sp>
        <p:nvSpPr>
          <p:cNvPr id="35" name="燕尾形 34"/>
          <p:cNvSpPr/>
          <p:nvPr>
            <p:custDataLst>
              <p:tags r:id="rId1"/>
            </p:custDataLst>
          </p:nvPr>
        </p:nvSpPr>
        <p:spPr>
          <a:xfrm>
            <a:off x="136525" y="181610"/>
            <a:ext cx="647065" cy="47244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36" name="燕尾形 35"/>
          <p:cNvSpPr/>
          <p:nvPr>
            <p:custDataLst>
              <p:tags r:id="rId2"/>
            </p:custDataLst>
          </p:nvPr>
        </p:nvSpPr>
        <p:spPr>
          <a:xfrm>
            <a:off x="436245" y="181610"/>
            <a:ext cx="647065" cy="472440"/>
          </a:xfrm>
          <a:prstGeom prst="chevron">
            <a:avLst/>
          </a:prstGeom>
          <a:solidFill>
            <a:srgbClr val="B63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93648" y="125442"/>
            <a:ext cx="1500188" cy="5847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>
            <a:defPPr>
              <a:defRPr lang="zh-CN"/>
            </a:defPPr>
            <a:lvl1pPr algn="ctr">
              <a:defRPr sz="3200"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Past</a:t>
            </a:r>
            <a:endParaRPr lang="zh-CN" altLang="en-US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0" grpId="1"/>
      <p:bldP spid="27" grpId="0"/>
      <p:bldP spid="27" grpId="1"/>
      <p:bldP spid="28" grpId="0"/>
      <p:bldP spid="28" grpId="1"/>
      <p:bldP spid="29" grpId="0"/>
      <p:bldP spid="2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"/>
          <p:cNvGrpSpPr/>
          <p:nvPr/>
        </p:nvGrpSpPr>
        <p:grpSpPr>
          <a:xfrm>
            <a:off x="4505246" y="353805"/>
            <a:ext cx="8292935" cy="890928"/>
            <a:chOff x="6196356" y="1088827"/>
            <a:chExt cx="8292935" cy="890928"/>
          </a:xfrm>
        </p:grpSpPr>
        <p:sp>
          <p:nvSpPr>
            <p:cNvPr id="14" name="矩形 13"/>
            <p:cNvSpPr/>
            <p:nvPr/>
          </p:nvSpPr>
          <p:spPr>
            <a:xfrm>
              <a:off x="6320183" y="1090246"/>
              <a:ext cx="889509" cy="889509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"/>
            <p:cNvGrpSpPr/>
            <p:nvPr/>
          </p:nvGrpSpPr>
          <p:grpSpPr>
            <a:xfrm>
              <a:off x="6196357" y="1212653"/>
              <a:ext cx="8292934" cy="762433"/>
              <a:chOff x="6196357" y="1209241"/>
              <a:chExt cx="8292934" cy="762433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6196359" y="1209241"/>
                <a:ext cx="8292932" cy="638610"/>
              </a:xfrm>
              <a:prstGeom prst="rect">
                <a:avLst/>
              </a:prstGeom>
              <a:solidFill>
                <a:srgbClr val="809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直角三角形 15"/>
              <p:cNvSpPr/>
              <p:nvPr/>
            </p:nvSpPr>
            <p:spPr>
              <a:xfrm rot="10800000">
                <a:off x="6196357" y="1847849"/>
                <a:ext cx="123825" cy="123825"/>
              </a:xfrm>
              <a:prstGeom prst="rtTriangle">
                <a:avLst/>
              </a:prstGeom>
              <a:solidFill>
                <a:srgbClr val="6E7C2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6258586" y="1142167"/>
              <a:ext cx="7584440" cy="709278"/>
            </a:xfrm>
            <a:prstGeom prst="roundRect">
              <a:avLst>
                <a:gd name="adj" fmla="val 6378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What kind of village was it before 2017?</a:t>
              </a:r>
              <a:endParaRPr lang="en-US" altLang="zh-CN" sz="3200" b="1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18" name="直角三角形 17"/>
            <p:cNvSpPr/>
            <p:nvPr/>
          </p:nvSpPr>
          <p:spPr>
            <a:xfrm rot="16200000">
              <a:off x="6196356" y="1088827"/>
              <a:ext cx="123825" cy="123825"/>
            </a:xfrm>
            <a:prstGeom prst="rtTriangle">
              <a:avLst/>
            </a:prstGeom>
            <a:solidFill>
              <a:srgbClr val="6E7C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4793533d2015df7286716754ab3f8ec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15358" y="2001658"/>
            <a:ext cx="9488170" cy="472186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613731" y="1239224"/>
            <a:ext cx="85476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village was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 and_________.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72530" y="1233376"/>
            <a:ext cx="792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oor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燕尾形 34"/>
          <p:cNvSpPr/>
          <p:nvPr>
            <p:custDataLst>
              <p:tags r:id="rId3"/>
            </p:custDataLst>
          </p:nvPr>
        </p:nvSpPr>
        <p:spPr>
          <a:xfrm>
            <a:off x="136525" y="181610"/>
            <a:ext cx="647065" cy="47244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36" name="燕尾形 35"/>
          <p:cNvSpPr/>
          <p:nvPr>
            <p:custDataLst>
              <p:tags r:id="rId4"/>
            </p:custDataLst>
          </p:nvPr>
        </p:nvSpPr>
        <p:spPr>
          <a:xfrm>
            <a:off x="436245" y="181610"/>
            <a:ext cx="647065" cy="472440"/>
          </a:xfrm>
          <a:prstGeom prst="chevron">
            <a:avLst/>
          </a:prstGeom>
          <a:solidFill>
            <a:srgbClr val="B63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56283" y="123329"/>
            <a:ext cx="1500188" cy="5847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>
            <a:defPPr>
              <a:defRPr lang="zh-CN"/>
            </a:defPPr>
            <a:lvl1pPr algn="ctr">
              <a:defRPr sz="3200"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Past</a:t>
            </a:r>
            <a:endParaRPr lang="zh-CN" altLang="en-US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4306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6300">
                <p:cTn id="24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/>
      <p:bldP spid="2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264653" y="782006"/>
            <a:ext cx="11732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/>
            </a:lvl1pPr>
          </a:lstStyle>
          <a:p>
            <a:r>
              <a:rPr lang="en-US" altLang="zh-CN" sz="3200" b="1" dirty="0"/>
              <a:t>What happened to the village after 2017 ?</a:t>
            </a:r>
            <a:endParaRPr lang="zh-CN" altLang="en-US" sz="32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2005207" y="1527982"/>
            <a:ext cx="8777933" cy="579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 A new steel ladder was built by the government for the village.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05207" y="2173956"/>
            <a:ext cx="8269357" cy="579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dirty="0"/>
              <a:t>B. The village was connected to electricity and the Internet.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2005207" y="2769512"/>
            <a:ext cx="7580242" cy="579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dirty="0"/>
              <a:t>C. Many tourists came to the “cliff village”.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005207" y="3384872"/>
            <a:ext cx="7580242" cy="579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dirty="0"/>
              <a:t>D. All the villagers have moved to new houses.</a:t>
            </a:r>
            <a:endParaRPr lang="zh-CN" altLang="en-US" dirty="0"/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12" t="-40651" r="2112" b="19068"/>
          <a:stretch>
            <a:fillRect/>
          </a:stretch>
        </p:blipFill>
        <p:spPr bwMode="auto">
          <a:xfrm>
            <a:off x="63612" y="3508522"/>
            <a:ext cx="3023247" cy="2884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矩形 23"/>
          <p:cNvSpPr/>
          <p:nvPr/>
        </p:nvSpPr>
        <p:spPr>
          <a:xfrm>
            <a:off x="794983" y="6417139"/>
            <a:ext cx="14696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Steel ladder </a:t>
            </a:r>
            <a:endParaRPr lang="zh-CN" altLang="en-US" dirty="0"/>
          </a:p>
        </p:txBody>
      </p:sp>
      <p:pic>
        <p:nvPicPr>
          <p:cNvPr id="25" name="Picture 4" descr="点亮悬崖村 拓宽致富路-北纬网（雅安新闻网）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22"/>
          <a:stretch>
            <a:fillRect/>
          </a:stretch>
        </p:blipFill>
        <p:spPr bwMode="auto">
          <a:xfrm>
            <a:off x="3319174" y="4409957"/>
            <a:ext cx="2615457" cy="1983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矩形 25"/>
          <p:cNvSpPr/>
          <p:nvPr/>
        </p:nvSpPr>
        <p:spPr>
          <a:xfrm>
            <a:off x="3892067" y="6383429"/>
            <a:ext cx="14696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Electricity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473873"/>
            <a:ext cx="2862581" cy="1855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矩形 27"/>
          <p:cNvSpPr/>
          <p:nvPr/>
        </p:nvSpPr>
        <p:spPr>
          <a:xfrm>
            <a:off x="6989151" y="6383429"/>
            <a:ext cx="14696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Internet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24" b="24504"/>
          <a:stretch>
            <a:fillRect/>
          </a:stretch>
        </p:blipFill>
        <p:spPr>
          <a:xfrm>
            <a:off x="9264169" y="4409957"/>
            <a:ext cx="2615457" cy="1983138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10086235" y="6356925"/>
            <a:ext cx="14696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Tourism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燕尾形 34"/>
          <p:cNvSpPr/>
          <p:nvPr>
            <p:custDataLst>
              <p:tags r:id="rId1"/>
            </p:custDataLst>
          </p:nvPr>
        </p:nvSpPr>
        <p:spPr>
          <a:xfrm>
            <a:off x="136525" y="181610"/>
            <a:ext cx="647065" cy="47244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36" name="燕尾形 35"/>
          <p:cNvSpPr/>
          <p:nvPr>
            <p:custDataLst>
              <p:tags r:id="rId2"/>
            </p:custDataLst>
          </p:nvPr>
        </p:nvSpPr>
        <p:spPr>
          <a:xfrm>
            <a:off x="436245" y="181610"/>
            <a:ext cx="647065" cy="472440"/>
          </a:xfrm>
          <a:prstGeom prst="chevron">
            <a:avLst/>
          </a:prstGeom>
          <a:solidFill>
            <a:srgbClr val="B63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83310" y="181642"/>
            <a:ext cx="1918999" cy="5847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>
            <a:defPPr>
              <a:defRPr lang="zh-CN"/>
            </a:defPPr>
            <a:lvl1pPr algn="ctr">
              <a:defRPr sz="3200"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Changes</a:t>
            </a:r>
            <a:endParaRPr lang="zh-CN" altLang="en-US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10" grpId="0"/>
      <p:bldP spid="10" grpId="1"/>
      <p:bldP spid="11" grpId="0"/>
      <p:bldP spid="11" grpId="1"/>
      <p:bldP spid="4" grpId="0"/>
      <p:bldP spid="4" grpId="1"/>
      <p:bldP spid="24" grpId="0"/>
      <p:bldP spid="24" grpId="1"/>
      <p:bldP spid="26" grpId="0"/>
      <p:bldP spid="26" grpId="1"/>
      <p:bldP spid="28" grpId="0"/>
      <p:bldP spid="28" grpId="1"/>
      <p:bldP spid="30" grpId="0"/>
      <p:bldP spid="3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448790" y="819397"/>
            <a:ext cx="9963397" cy="28613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2000" dirty="0"/>
              <a:t>1. With the steel ladder, the road up and down the mountain became much </a:t>
            </a:r>
            <a:r>
              <a:rPr lang="en-US" altLang="zh-CN" sz="2000">
                <a:solidFill>
                  <a:srgbClr val="FF0000"/>
                </a:solidFill>
              </a:rPr>
              <a:t>easier</a:t>
            </a:r>
            <a:r>
              <a:rPr lang="en-US" altLang="zh-CN" sz="2000"/>
              <a:t>. (</a:t>
            </a:r>
            <a:r>
              <a:rPr lang="en-US" altLang="zh-CN" sz="2000" dirty="0"/>
              <a:t>para.3)</a:t>
            </a:r>
          </a:p>
          <a:p>
            <a:r>
              <a:rPr lang="en-US" altLang="zh-CN" sz="2000" dirty="0"/>
              <a:t>2. The village was </a:t>
            </a:r>
            <a:r>
              <a:rPr lang="en-US" altLang="zh-CN" sz="2000" dirty="0">
                <a:solidFill>
                  <a:srgbClr val="FF0000"/>
                </a:solidFill>
              </a:rPr>
              <a:t>connected to electricity and </a:t>
            </a:r>
            <a:r>
              <a:rPr lang="en-US" altLang="zh-CN" sz="2000">
                <a:solidFill>
                  <a:srgbClr val="FF0000"/>
                </a:solidFill>
              </a:rPr>
              <a:t>the Internet.</a:t>
            </a:r>
            <a:r>
              <a:rPr lang="en-US" altLang="zh-CN" sz="2000"/>
              <a:t>(</a:t>
            </a:r>
            <a:r>
              <a:rPr lang="en-US" altLang="zh-CN" sz="2000" dirty="0"/>
              <a:t>para.3)</a:t>
            </a:r>
          </a:p>
          <a:p>
            <a:r>
              <a:rPr lang="en-US" altLang="zh-CN" sz="2000" dirty="0"/>
              <a:t>3. </a:t>
            </a:r>
            <a:r>
              <a:rPr lang="en-US" altLang="zh-CN" sz="2000" dirty="0">
                <a:solidFill>
                  <a:srgbClr val="FF0000"/>
                </a:solidFill>
              </a:rPr>
              <a:t>Nearly 100.000 </a:t>
            </a:r>
            <a:r>
              <a:rPr lang="en-US" altLang="zh-CN" sz="2000" dirty="0"/>
              <a:t>tourists came to the “cliff village”….(para.4</a:t>
            </a:r>
            <a:r>
              <a:rPr lang="zh-CN" altLang="en-US" sz="2000" dirty="0"/>
              <a:t>）</a:t>
            </a:r>
            <a:endParaRPr lang="en-US" altLang="zh-CN" sz="2000" dirty="0"/>
          </a:p>
          <a:p>
            <a:r>
              <a:rPr lang="en-US" altLang="zh-CN" sz="2000" dirty="0"/>
              <a:t>4. They lived in the village, bought food and souvenirs and the village people earned nearly </a:t>
            </a:r>
            <a:r>
              <a:rPr lang="en-US" altLang="zh-CN" sz="2000" dirty="0">
                <a:solidFill>
                  <a:srgbClr val="FF0000"/>
                </a:solidFill>
              </a:rPr>
              <a:t>one million </a:t>
            </a:r>
            <a:r>
              <a:rPr lang="en-US" altLang="zh-CN" sz="2000">
                <a:solidFill>
                  <a:srgbClr val="FF0000"/>
                </a:solidFill>
              </a:rPr>
              <a:t>yuan</a:t>
            </a:r>
            <a:r>
              <a:rPr lang="en-US" altLang="zh-CN" sz="2000"/>
              <a:t>. (</a:t>
            </a:r>
            <a:r>
              <a:rPr lang="en-US" altLang="zh-CN" sz="2000" dirty="0"/>
              <a:t>para.4)</a:t>
            </a:r>
          </a:p>
          <a:p>
            <a:r>
              <a:rPr lang="en-US" altLang="zh-CN" sz="2000" dirty="0"/>
              <a:t>5. 84 families from Atulieer Village moved to </a:t>
            </a:r>
            <a:r>
              <a:rPr lang="en-US" altLang="zh-CN" sz="2000" dirty="0">
                <a:solidFill>
                  <a:srgbClr val="FF0000"/>
                </a:solidFill>
              </a:rPr>
              <a:t>new houses</a:t>
            </a:r>
            <a:r>
              <a:rPr lang="en-US" altLang="zh-CN" sz="2000" dirty="0"/>
              <a:t>…(para.5)</a:t>
            </a:r>
          </a:p>
          <a:p>
            <a:r>
              <a:rPr lang="en-US" altLang="zh-CN" sz="2000" dirty="0"/>
              <a:t>6. About 40 families decided to stay in their old village on the cliff and </a:t>
            </a:r>
            <a:r>
              <a:rPr lang="en-US" altLang="zh-CN" sz="2000" dirty="0">
                <a:solidFill>
                  <a:srgbClr val="FF0000"/>
                </a:solidFill>
              </a:rPr>
              <a:t>take part in the development of tourism </a:t>
            </a:r>
            <a:r>
              <a:rPr lang="en-US" altLang="zh-CN" sz="2000">
                <a:solidFill>
                  <a:srgbClr val="FF0000"/>
                </a:solidFill>
              </a:rPr>
              <a:t>project</a:t>
            </a:r>
            <a:r>
              <a:rPr lang="en-US" altLang="zh-CN" sz="2000"/>
              <a:t>. (</a:t>
            </a:r>
            <a:r>
              <a:rPr lang="en-US" altLang="zh-CN" sz="2000" dirty="0"/>
              <a:t>para.6)</a:t>
            </a:r>
          </a:p>
          <a:p>
            <a:endParaRPr lang="zh-CN" altLang="en-US" sz="2000" dirty="0"/>
          </a:p>
        </p:txBody>
      </p:sp>
      <p:sp>
        <p:nvSpPr>
          <p:cNvPr id="7" name="文本框 6"/>
          <p:cNvSpPr txBox="1"/>
          <p:nvPr/>
        </p:nvSpPr>
        <p:spPr>
          <a:xfrm>
            <a:off x="3418431" y="3620565"/>
            <a:ext cx="6748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kind of village is it now?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975" y="4832255"/>
            <a:ext cx="3326520" cy="1889462"/>
          </a:xfrm>
          <a:prstGeom prst="rect">
            <a:avLst/>
          </a:prstGeom>
        </p:spPr>
      </p:pic>
      <p:sp>
        <p:nvSpPr>
          <p:cNvPr id="23" name="文本框 20"/>
          <p:cNvSpPr txBox="1"/>
          <p:nvPr/>
        </p:nvSpPr>
        <p:spPr>
          <a:xfrm flipH="1">
            <a:off x="2032566" y="4309844"/>
            <a:ext cx="3182023" cy="5847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Isolated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Village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25" name="文本框 24"/>
          <p:cNvSpPr txBox="1"/>
          <p:nvPr/>
        </p:nvSpPr>
        <p:spPr>
          <a:xfrm flipH="1">
            <a:off x="6557688" y="4286582"/>
            <a:ext cx="4130298" cy="5847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dirty="0">
                <a:sym typeface="Arial" panose="020B0604020202020204" pitchFamily="34" charset="0"/>
              </a:rPr>
              <a:t>Tourist Attraction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504" y="4832255"/>
            <a:ext cx="3366930" cy="1889462"/>
          </a:xfrm>
          <a:prstGeom prst="rect">
            <a:avLst/>
          </a:prstGeom>
        </p:spPr>
      </p:pic>
      <p:cxnSp>
        <p:nvCxnSpPr>
          <p:cNvPr id="10" name="直接箭头连接符 9"/>
          <p:cNvCxnSpPr/>
          <p:nvPr/>
        </p:nvCxnSpPr>
        <p:spPr>
          <a:xfrm>
            <a:off x="5434672" y="5917924"/>
            <a:ext cx="1322655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燕尾形 34"/>
          <p:cNvSpPr/>
          <p:nvPr>
            <p:custDataLst>
              <p:tags r:id="rId2"/>
            </p:custDataLst>
          </p:nvPr>
        </p:nvSpPr>
        <p:spPr>
          <a:xfrm>
            <a:off x="136525" y="181610"/>
            <a:ext cx="647065" cy="47244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36" name="燕尾形 35"/>
          <p:cNvSpPr/>
          <p:nvPr>
            <p:custDataLst>
              <p:tags r:id="rId3"/>
            </p:custDataLst>
          </p:nvPr>
        </p:nvSpPr>
        <p:spPr>
          <a:xfrm>
            <a:off x="436245" y="181610"/>
            <a:ext cx="647065" cy="472440"/>
          </a:xfrm>
          <a:prstGeom prst="chevron">
            <a:avLst/>
          </a:prstGeom>
          <a:solidFill>
            <a:srgbClr val="B63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22881" y="176793"/>
            <a:ext cx="1500188" cy="5847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>
            <a:defPPr>
              <a:defRPr lang="zh-CN"/>
            </a:defPPr>
            <a:lvl1pPr algn="ctr">
              <a:defRPr sz="3200"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Present</a:t>
            </a:r>
            <a:endParaRPr lang="zh-CN" altLang="en-US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3" grpId="0" animBg="1"/>
      <p:bldP spid="23" grpId="1" animBg="1"/>
      <p:bldP spid="25" grpId="0" animBg="1"/>
      <p:bldP spid="2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20"/>
          <p:cNvSpPr txBox="1"/>
          <p:nvPr>
            <p:custDataLst>
              <p:tags r:id="rId1"/>
            </p:custDataLst>
          </p:nvPr>
        </p:nvSpPr>
        <p:spPr>
          <a:xfrm flipH="1">
            <a:off x="557213" y="128589"/>
            <a:ext cx="3165910" cy="5847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Interview</a:t>
            </a:r>
          </a:p>
        </p:txBody>
      </p:sp>
      <p:sp>
        <p:nvSpPr>
          <p:cNvPr id="35" name="燕尾形 34"/>
          <p:cNvSpPr/>
          <p:nvPr>
            <p:custDataLst>
              <p:tags r:id="rId2"/>
            </p:custDataLst>
          </p:nvPr>
        </p:nvSpPr>
        <p:spPr>
          <a:xfrm>
            <a:off x="136525" y="181610"/>
            <a:ext cx="647065" cy="47244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36" name="燕尾形 35"/>
          <p:cNvSpPr/>
          <p:nvPr>
            <p:custDataLst>
              <p:tags r:id="rId3"/>
            </p:custDataLst>
          </p:nvPr>
        </p:nvSpPr>
        <p:spPr>
          <a:xfrm>
            <a:off x="436245" y="181610"/>
            <a:ext cx="647065" cy="472440"/>
          </a:xfrm>
          <a:prstGeom prst="chevron">
            <a:avLst/>
          </a:prstGeom>
          <a:solidFill>
            <a:srgbClr val="B63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3455" y="1173929"/>
            <a:ext cx="4297680" cy="5275766"/>
          </a:xfrm>
          <a:prstGeom prst="rect">
            <a:avLst/>
          </a:prstGeom>
          <a:noFill/>
          <a:ln w="19050">
            <a:solidFill>
              <a:srgbClr val="F6C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4"/>
            </p:custDataLst>
          </p:nvPr>
        </p:nvSpPr>
        <p:spPr>
          <a:xfrm>
            <a:off x="3573145" y="5702300"/>
            <a:ext cx="1934210" cy="95504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noAutofit/>
          </a:bodyPr>
          <a:lstStyle/>
          <a:p>
            <a:pPr algn="r"/>
            <a:endParaRPr lang="zh-CN" altLang="en-US" sz="3600" b="1">
              <a:ln w="28575">
                <a:noFill/>
              </a:ln>
              <a:solidFill>
                <a:srgbClr val="2C2C2C"/>
              </a:solidFill>
              <a:latin typeface="Noto Sans CJK Black" panose="020B0A00000000000000" pitchFamily="34" charset="-122"/>
              <a:ea typeface="Noto Sans CJK Black" panose="020B0A00000000000000" pitchFamily="3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 flipH="1" flipV="1">
            <a:off x="4984931" y="6449893"/>
            <a:ext cx="286194" cy="286194"/>
          </a:xfrm>
          <a:prstGeom prst="rect">
            <a:avLst/>
          </a:prstGeom>
          <a:solidFill>
            <a:schemeClr val="bg1"/>
          </a:solidFill>
          <a:effectLst/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888811" y="1173929"/>
            <a:ext cx="286194" cy="286194"/>
          </a:xfrm>
          <a:prstGeom prst="rect">
            <a:avLst/>
          </a:prstGeom>
          <a:solidFill>
            <a:schemeClr val="bg1"/>
          </a:solidFill>
          <a:effectLst/>
        </p:spPr>
      </p:pic>
      <p:sp>
        <p:nvSpPr>
          <p:cNvPr id="4" name="文本框 3"/>
          <p:cNvSpPr txBox="1"/>
          <p:nvPr/>
        </p:nvSpPr>
        <p:spPr>
          <a:xfrm>
            <a:off x="1175005" y="1314741"/>
            <a:ext cx="401362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Reporter:</a:t>
            </a:r>
          </a:p>
          <a:p>
            <a:pPr marL="457200" indent="-457200">
              <a:buFont typeface="Wingdings" panose="05000000000000000000" pitchFamily="2" charset="2"/>
              <a:buChar char="n"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Basic information</a:t>
            </a:r>
          </a:p>
          <a:p>
            <a:pPr marL="457200" indent="-457200">
              <a:buFont typeface="Wingdings" panose="05000000000000000000" pitchFamily="2" charset="2"/>
              <a:buChar char="n"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past of “cliff village”</a:t>
            </a:r>
          </a:p>
          <a:p>
            <a:pPr marL="457200" indent="-457200">
              <a:buFont typeface="Wingdings" panose="05000000000000000000" pitchFamily="2" charset="2"/>
              <a:buChar char="n"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changes</a:t>
            </a:r>
          </a:p>
          <a:p>
            <a:pPr marL="457200" indent="-457200">
              <a:buFont typeface="Wingdings" panose="05000000000000000000" pitchFamily="2" charset="2"/>
              <a:buChar char="n"/>
            </a:pP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05561" y="3451331"/>
            <a:ext cx="383346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Villager:</a:t>
            </a:r>
          </a:p>
          <a:p>
            <a:pPr marL="457200" indent="-457200">
              <a:buFont typeface="Wingdings" panose="05000000000000000000" pitchFamily="2" charset="2"/>
              <a:buChar char="n"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Compared with the past, the specific changes happened to your life</a:t>
            </a:r>
          </a:p>
          <a:p>
            <a:pPr marL="457200" indent="-457200">
              <a:buFont typeface="Wingdings" panose="05000000000000000000" pitchFamily="2" charset="2"/>
              <a:buChar char="n"/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Your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feelings towards the changes</a:t>
            </a:r>
          </a:p>
          <a:p>
            <a:pPr marL="457200" indent="-457200">
              <a:buFont typeface="Wingdings" panose="05000000000000000000" pitchFamily="2" charset="2"/>
              <a:buChar char="n"/>
            </a:pPr>
            <a:endParaRPr lang="zh-CN" altLang="en-US" sz="2800" b="1" dirty="0"/>
          </a:p>
        </p:txBody>
      </p:sp>
      <p:sp>
        <p:nvSpPr>
          <p:cNvPr id="12" name="文本框 11"/>
          <p:cNvSpPr txBox="1"/>
          <p:nvPr/>
        </p:nvSpPr>
        <p:spPr>
          <a:xfrm>
            <a:off x="5592240" y="817218"/>
            <a:ext cx="640705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 reporter came to the village. The reporter is now interviewing a villager in the “cliff village”.</a:t>
            </a:r>
          </a:p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Directions:</a:t>
            </a:r>
          </a:p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Work in pairs. One student acts as a reporter, the other acts as a villager in “cliff village”.</a:t>
            </a:r>
          </a:p>
        </p:txBody>
      </p:sp>
      <p:pic>
        <p:nvPicPr>
          <p:cNvPr id="6" name="图片 5" descr="图片包含 户外, 山, 草, 建筑&#10;&#10;描述已自动生成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065" y="3925761"/>
            <a:ext cx="6257290" cy="2810326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/>
      <p:bldP spid="4" grpId="1"/>
      <p:bldP spid="11" grpId="0"/>
      <p:bldP spid="11" grpId="1"/>
      <p:bldP spid="12" grpId="0"/>
      <p:bldP spid="1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20"/>
          <p:cNvSpPr txBox="1"/>
          <p:nvPr>
            <p:custDataLst>
              <p:tags r:id="rId1"/>
            </p:custDataLst>
          </p:nvPr>
        </p:nvSpPr>
        <p:spPr>
          <a:xfrm flipH="1">
            <a:off x="534393" y="181715"/>
            <a:ext cx="3188730" cy="5847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Interview</a:t>
            </a:r>
          </a:p>
        </p:txBody>
      </p:sp>
      <p:sp>
        <p:nvSpPr>
          <p:cNvPr id="35" name="燕尾形 34"/>
          <p:cNvSpPr/>
          <p:nvPr>
            <p:custDataLst>
              <p:tags r:id="rId2"/>
            </p:custDataLst>
          </p:nvPr>
        </p:nvSpPr>
        <p:spPr>
          <a:xfrm>
            <a:off x="136525" y="181610"/>
            <a:ext cx="647065" cy="47244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36" name="燕尾形 35"/>
          <p:cNvSpPr/>
          <p:nvPr>
            <p:custDataLst>
              <p:tags r:id="rId3"/>
            </p:custDataLst>
          </p:nvPr>
        </p:nvSpPr>
        <p:spPr>
          <a:xfrm>
            <a:off x="436245" y="181610"/>
            <a:ext cx="647065" cy="472440"/>
          </a:xfrm>
          <a:prstGeom prst="chevron">
            <a:avLst/>
          </a:prstGeom>
          <a:solidFill>
            <a:srgbClr val="B63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3455" y="1353185"/>
            <a:ext cx="8886190" cy="5096510"/>
          </a:xfrm>
          <a:prstGeom prst="rect">
            <a:avLst/>
          </a:prstGeom>
          <a:noFill/>
          <a:ln w="19050">
            <a:solidFill>
              <a:srgbClr val="F6C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4"/>
            </p:custDataLst>
          </p:nvPr>
        </p:nvSpPr>
        <p:spPr>
          <a:xfrm>
            <a:off x="7143115" y="5702300"/>
            <a:ext cx="2788285" cy="1156335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noAutofit/>
          </a:bodyPr>
          <a:lstStyle/>
          <a:p>
            <a:pPr algn="r"/>
            <a:endParaRPr lang="zh-CN" altLang="en-US" sz="3600" b="1">
              <a:ln w="28575">
                <a:noFill/>
              </a:ln>
              <a:solidFill>
                <a:srgbClr val="2C2C2C"/>
              </a:solidFill>
              <a:latin typeface="Noto Sans CJK Black" panose="020B0A00000000000000" pitchFamily="34" charset="-122"/>
              <a:ea typeface="Noto Sans CJK Black" panose="020B0A00000000000000" pitchFamily="3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 flipH="1" flipV="1">
            <a:off x="9491526" y="6571813"/>
            <a:ext cx="286194" cy="286194"/>
          </a:xfrm>
          <a:prstGeom prst="rect">
            <a:avLst/>
          </a:prstGeom>
          <a:solidFill>
            <a:schemeClr val="bg1"/>
          </a:solidFill>
          <a:effectLst/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888811" y="1173929"/>
            <a:ext cx="286194" cy="286194"/>
          </a:xfrm>
          <a:prstGeom prst="rect">
            <a:avLst/>
          </a:prstGeom>
          <a:solidFill>
            <a:schemeClr val="bg1"/>
          </a:solidFill>
          <a:effectLst/>
        </p:spPr>
      </p:pic>
      <p:sp>
        <p:nvSpPr>
          <p:cNvPr id="5" name="文本框 4"/>
          <p:cNvSpPr txBox="1"/>
          <p:nvPr/>
        </p:nvSpPr>
        <p:spPr>
          <a:xfrm>
            <a:off x="1826260" y="1459865"/>
            <a:ext cx="8033385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Words and expressions you may use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adjectives</a:t>
            </a:r>
          </a:p>
          <a:p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e.g. :  </a:t>
            </a:r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dangerous, inconvenient, poor, isolated, well-known …</a:t>
            </a:r>
          </a:p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B: Use comparative degree</a:t>
            </a:r>
          </a:p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e.g. : The road up and down the mountain became much </a:t>
            </a:r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easier.</a:t>
            </a:r>
          </a:p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C: Use transitional words for contrast</a:t>
            </a:r>
          </a:p>
          <a:p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e.g. :</a:t>
            </a:r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contrast, however, but, on the contrary, unlike….</a:t>
            </a:r>
          </a:p>
          <a:p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Use sentence patterns </a:t>
            </a:r>
          </a:p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e.g. : </a:t>
            </a:r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XXX is completely/totally/ entirely different from YYY.</a:t>
            </a:r>
          </a:p>
          <a:p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XXX and YYY are different in every way/ aspect.</a:t>
            </a:r>
          </a:p>
          <a:p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In contrast to XXX, YYY…</a:t>
            </a:r>
          </a:p>
          <a:p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I used to …,but now…</a:t>
            </a:r>
          </a:p>
        </p:txBody>
      </p:sp>
      <p:pic>
        <p:nvPicPr>
          <p:cNvPr id="6" name="图片 5" descr="France-Cabrerets-Cliff-Village-5027"/>
          <p:cNvPicPr>
            <a:picLocks noChangeAspect="1"/>
          </p:cNvPicPr>
          <p:nvPr/>
        </p:nvPicPr>
        <p:blipFill>
          <a:blip r:embed="rId9"/>
          <a:srcRect l="11500" r="13683"/>
          <a:stretch>
            <a:fillRect/>
          </a:stretch>
        </p:blipFill>
        <p:spPr>
          <a:xfrm>
            <a:off x="308610" y="5013960"/>
            <a:ext cx="1955800" cy="1738630"/>
          </a:xfrm>
          <a:prstGeom prst="ellipse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/>
      <p:bldP spid="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"/>
          <p:cNvGrpSpPr/>
          <p:nvPr/>
        </p:nvGrpSpPr>
        <p:grpSpPr>
          <a:xfrm>
            <a:off x="-17145" y="6466205"/>
            <a:ext cx="12209145" cy="258445"/>
            <a:chOff x="4934247" y="4799207"/>
            <a:chExt cx="6550370" cy="258438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4934247" y="4994974"/>
              <a:ext cx="6550370" cy="0"/>
            </a:xfrm>
            <a:prstGeom prst="line">
              <a:avLst/>
            </a:prstGeom>
            <a:ln>
              <a:solidFill>
                <a:srgbClr val="F679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934247" y="4885510"/>
              <a:ext cx="6550370" cy="0"/>
            </a:xfrm>
            <a:prstGeom prst="line">
              <a:avLst/>
            </a:prstGeom>
            <a:ln>
              <a:solidFill>
                <a:srgbClr val="F6790B"/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等腰三角形 17"/>
            <p:cNvSpPr/>
            <p:nvPr/>
          </p:nvSpPr>
          <p:spPr>
            <a:xfrm>
              <a:off x="8059538" y="4799207"/>
              <a:ext cx="299788" cy="258438"/>
            </a:xfrm>
            <a:prstGeom prst="triangle">
              <a:avLst/>
            </a:prstGeom>
            <a:solidFill>
              <a:srgbClr val="F6790B"/>
            </a:solidFill>
            <a:ln>
              <a:solidFill>
                <a:srgbClr val="F6790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"/>
          <p:cNvGrpSpPr/>
          <p:nvPr/>
        </p:nvGrpSpPr>
        <p:grpSpPr>
          <a:xfrm flipV="1">
            <a:off x="0" y="1058545"/>
            <a:ext cx="12192635" cy="258445"/>
            <a:chOff x="4934247" y="4799207"/>
            <a:chExt cx="6550370" cy="258438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4934247" y="4994974"/>
              <a:ext cx="6550370" cy="0"/>
            </a:xfrm>
            <a:prstGeom prst="line">
              <a:avLst/>
            </a:prstGeom>
            <a:ln>
              <a:solidFill>
                <a:srgbClr val="F679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4934247" y="4885510"/>
              <a:ext cx="6550370" cy="0"/>
            </a:xfrm>
            <a:prstGeom prst="line">
              <a:avLst/>
            </a:prstGeom>
            <a:ln>
              <a:solidFill>
                <a:srgbClr val="F6790B"/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等腰三角形 22"/>
            <p:cNvSpPr/>
            <p:nvPr/>
          </p:nvSpPr>
          <p:spPr>
            <a:xfrm>
              <a:off x="8059538" y="4799207"/>
              <a:ext cx="299788" cy="258438"/>
            </a:xfrm>
            <a:prstGeom prst="triangle">
              <a:avLst/>
            </a:prstGeom>
            <a:solidFill>
              <a:srgbClr val="F6790B"/>
            </a:solidFill>
            <a:ln>
              <a:solidFill>
                <a:srgbClr val="F6790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20"/>
          <p:cNvSpPr txBox="1"/>
          <p:nvPr>
            <p:custDataLst>
              <p:tags r:id="rId1"/>
            </p:custDataLst>
          </p:nvPr>
        </p:nvSpPr>
        <p:spPr>
          <a:xfrm flipH="1">
            <a:off x="534393" y="165101"/>
            <a:ext cx="3174007" cy="60139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Interview</a:t>
            </a:r>
          </a:p>
        </p:txBody>
      </p:sp>
      <p:sp>
        <p:nvSpPr>
          <p:cNvPr id="35" name="燕尾形 34"/>
          <p:cNvSpPr/>
          <p:nvPr>
            <p:custDataLst>
              <p:tags r:id="rId2"/>
            </p:custDataLst>
          </p:nvPr>
        </p:nvSpPr>
        <p:spPr>
          <a:xfrm>
            <a:off x="136525" y="181610"/>
            <a:ext cx="647065" cy="47244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36" name="燕尾形 35"/>
          <p:cNvSpPr/>
          <p:nvPr>
            <p:custDataLst>
              <p:tags r:id="rId3"/>
            </p:custDataLst>
          </p:nvPr>
        </p:nvSpPr>
        <p:spPr>
          <a:xfrm>
            <a:off x="436245" y="181610"/>
            <a:ext cx="647065" cy="472440"/>
          </a:xfrm>
          <a:prstGeom prst="chevron">
            <a:avLst/>
          </a:prstGeom>
          <a:solidFill>
            <a:srgbClr val="B63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40" name="3"/>
          <p:cNvSpPr txBox="1"/>
          <p:nvPr/>
        </p:nvSpPr>
        <p:spPr>
          <a:xfrm>
            <a:off x="6241417" y="2481293"/>
            <a:ext cx="5403850" cy="3489960"/>
          </a:xfrm>
          <a:prstGeom prst="roundRect">
            <a:avLst>
              <a:gd name="adj" fmla="val 1144"/>
            </a:avLst>
          </a:prstGeom>
          <a:solidFill>
            <a:srgbClr val="E4A66E"/>
          </a:solidFill>
        </p:spPr>
        <p:txBody>
          <a:bodyPr wrap="square" rtlCol="0" anchor="t">
            <a:noAutofit/>
          </a:bodyPr>
          <a:lstStyle/>
          <a:p>
            <a:pPr marL="342900" indent="-342900">
              <a:buAutoNum type="arabicPeriod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How long does it take your son to go to school now?  What about past?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Do you have a smartphone now? Did you have one in the past? What can you do with your smartphone now?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Are you happy about the changes? Is there anything you want to say to our country or the audience(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观众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)?</a:t>
            </a:r>
            <a:endParaRPr lang="en-US" altLang="zh-CN" sz="2400" dirty="0">
              <a:solidFill>
                <a:schemeClr val="bg1"/>
              </a:solidFill>
              <a:latin typeface="Times New Roman" panose="02020603050405020304" pitchFamily="18" charset="0"/>
              <a:ea typeface="思源黑体 CN Bold" panose="020B0800000000000000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222365" y="1802765"/>
            <a:ext cx="50044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Suggested Questions</a:t>
            </a:r>
          </a:p>
        </p:txBody>
      </p:sp>
      <p:pic>
        <p:nvPicPr>
          <p:cNvPr id="3" name="图片 2" descr="山上的风景&#10;&#10;描述已自动生成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45" y="1588386"/>
            <a:ext cx="5514340" cy="994739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90586" y="2481293"/>
            <a:ext cx="428141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Reporter:</a:t>
            </a:r>
          </a:p>
          <a:p>
            <a:pPr marL="457200" indent="-457200">
              <a:buFont typeface="Wingdings" panose="05000000000000000000" pitchFamily="2" charset="2"/>
              <a:buChar char="n"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Basic information</a:t>
            </a:r>
          </a:p>
          <a:p>
            <a:pPr marL="457200" indent="-457200">
              <a:buFont typeface="Wingdings" panose="05000000000000000000" pitchFamily="2" charset="2"/>
              <a:buChar char="n"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past of “cliff village”</a:t>
            </a:r>
          </a:p>
          <a:p>
            <a:pPr marL="457200" indent="-457200">
              <a:buFont typeface="Wingdings" panose="05000000000000000000" pitchFamily="2" charset="2"/>
              <a:buChar char="n"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changes</a:t>
            </a:r>
          </a:p>
          <a:p>
            <a:pPr marL="457200" indent="-457200">
              <a:buFont typeface="Wingdings" panose="05000000000000000000" pitchFamily="2" charset="2"/>
              <a:buChar char="n"/>
            </a:pP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10410" y="4226273"/>
            <a:ext cx="564017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Villager:</a:t>
            </a:r>
          </a:p>
          <a:p>
            <a:pPr marL="457200" indent="-457200">
              <a:buFont typeface="Wingdings" panose="05000000000000000000" pitchFamily="2" charset="2"/>
              <a:buChar char="n"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Compared with the past, the specific changes happened to your life</a:t>
            </a:r>
          </a:p>
          <a:p>
            <a:pPr marL="457200" indent="-457200">
              <a:buFont typeface="Wingdings" panose="05000000000000000000" pitchFamily="2" charset="2"/>
              <a:buChar char="n"/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Your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feelings towards the change</a:t>
            </a:r>
            <a:r>
              <a:rPr lang="en-US" altLang="zh-CN" sz="2800" dirty="0"/>
              <a:t>s</a:t>
            </a:r>
          </a:p>
          <a:p>
            <a:pPr marL="457200" indent="-457200">
              <a:buFont typeface="Wingdings" panose="05000000000000000000" pitchFamily="2" charset="2"/>
              <a:buChar char="n"/>
            </a:pPr>
            <a:endParaRPr lang="zh-CN" altLang="en-US" sz="2800" b="1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38" grpId="0"/>
      <p:bldP spid="38" grpId="1"/>
      <p:bldP spid="24" grpId="0"/>
      <p:bldP spid="24" grpId="1"/>
      <p:bldP spid="25" grpId="0"/>
      <p:bldP spid="2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燕尾形 7"/>
          <p:cNvSpPr/>
          <p:nvPr>
            <p:custDataLst>
              <p:tags r:id="rId1"/>
            </p:custDataLst>
          </p:nvPr>
        </p:nvSpPr>
        <p:spPr>
          <a:xfrm>
            <a:off x="136525" y="181610"/>
            <a:ext cx="647065" cy="47244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9" name="燕尾形 9"/>
          <p:cNvSpPr/>
          <p:nvPr>
            <p:custDataLst>
              <p:tags r:id="rId2"/>
            </p:custDataLst>
          </p:nvPr>
        </p:nvSpPr>
        <p:spPr>
          <a:xfrm>
            <a:off x="436245" y="181610"/>
            <a:ext cx="647065" cy="472440"/>
          </a:xfrm>
          <a:prstGeom prst="chevron">
            <a:avLst/>
          </a:prstGeom>
          <a:solidFill>
            <a:srgbClr val="B63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10" name="文本框 20"/>
          <p:cNvSpPr txBox="1"/>
          <p:nvPr>
            <p:custDataLst>
              <p:tags r:id="rId3"/>
            </p:custDataLst>
          </p:nvPr>
        </p:nvSpPr>
        <p:spPr>
          <a:xfrm flipH="1">
            <a:off x="460057" y="117135"/>
            <a:ext cx="3174007" cy="60139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Interview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057" y="1500023"/>
            <a:ext cx="6105525" cy="3543300"/>
          </a:xfrm>
          <a:prstGeom prst="rect">
            <a:avLst/>
          </a:prstGeom>
        </p:spPr>
      </p:pic>
      <p:pic>
        <p:nvPicPr>
          <p:cNvPr id="1026" name="Picture 2" descr="四川凉山“悬崖村”村民走下钢梯搬新居_凤凰网视频_凤凰网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36" b="10315"/>
          <a:stretch>
            <a:fillRect/>
          </a:stretch>
        </p:blipFill>
        <p:spPr bwMode="auto">
          <a:xfrm>
            <a:off x="6827433" y="1500023"/>
            <a:ext cx="4904510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684551" y="5178490"/>
            <a:ext cx="54114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Hello,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everyone.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I’m</a:t>
            </a:r>
            <a:r>
              <a:rPr lang="zh-CN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Jason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CCTV. Behind me 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is …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40"/>
          <p:cNvSpPr/>
          <p:nvPr/>
        </p:nvSpPr>
        <p:spPr>
          <a:xfrm rot="13665337" flipH="1">
            <a:off x="1787213" y="3059795"/>
            <a:ext cx="1353054" cy="1353260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3713231"/>
              <a:gd name="adj5" fmla="val 12500"/>
            </a:avLst>
          </a:pr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5" name="Shape 41"/>
          <p:cNvSpPr/>
          <p:nvPr/>
        </p:nvSpPr>
        <p:spPr>
          <a:xfrm rot="13665337" flipH="1">
            <a:off x="3623401" y="2507974"/>
            <a:ext cx="1353054" cy="1353260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3713231"/>
              <a:gd name="adj5" fmla="val 125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6" name="Shape 42"/>
          <p:cNvSpPr/>
          <p:nvPr/>
        </p:nvSpPr>
        <p:spPr>
          <a:xfrm rot="13665337" flipH="1">
            <a:off x="5397582" y="2005721"/>
            <a:ext cx="1353054" cy="1353260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3713231"/>
              <a:gd name="adj5" fmla="val 125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7" name="Shape 43"/>
          <p:cNvSpPr/>
          <p:nvPr/>
        </p:nvSpPr>
        <p:spPr>
          <a:xfrm rot="13665337" flipH="1">
            <a:off x="7233771" y="1585304"/>
            <a:ext cx="1353054" cy="1353260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3713231"/>
              <a:gd name="adj5" fmla="val 125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grpSp>
        <p:nvGrpSpPr>
          <p:cNvPr id="8" name="组合"/>
          <p:cNvGrpSpPr/>
          <p:nvPr/>
        </p:nvGrpSpPr>
        <p:grpSpPr>
          <a:xfrm>
            <a:off x="1148347" y="3949219"/>
            <a:ext cx="1449234" cy="1266813"/>
            <a:chOff x="1936573" y="3895242"/>
            <a:chExt cx="1449234" cy="1266813"/>
          </a:xfrm>
        </p:grpSpPr>
        <p:sp>
          <p:nvSpPr>
            <p:cNvPr id="25" name="Freeform 5"/>
            <p:cNvSpPr/>
            <p:nvPr/>
          </p:nvSpPr>
          <p:spPr>
            <a:xfrm>
              <a:off x="1936573" y="3895242"/>
              <a:ext cx="1449234" cy="1266813"/>
            </a:xfrm>
            <a:custGeom>
              <a:avLst/>
              <a:gdLst>
                <a:gd name="connsiteX0" fmla="*/ 0 w 2095500"/>
                <a:gd name="connsiteY0" fmla="*/ 274760 h 1831730"/>
                <a:gd name="connsiteX1" fmla="*/ 1179635 w 2095500"/>
                <a:gd name="connsiteY1" fmla="*/ 274760 h 1831730"/>
                <a:gd name="connsiteX2" fmla="*/ 1179635 w 2095500"/>
                <a:gd name="connsiteY2" fmla="*/ 0 h 1831730"/>
                <a:gd name="connsiteX3" fmla="*/ 2095500 w 2095500"/>
                <a:gd name="connsiteY3" fmla="*/ 915865 h 1831730"/>
                <a:gd name="connsiteX4" fmla="*/ 1179635 w 2095500"/>
                <a:gd name="connsiteY4" fmla="*/ 1831730 h 1831730"/>
                <a:gd name="connsiteX5" fmla="*/ 1179635 w 2095500"/>
                <a:gd name="connsiteY5" fmla="*/ 1556971 h 1831730"/>
                <a:gd name="connsiteX6" fmla="*/ 0 w 2095500"/>
                <a:gd name="connsiteY6" fmla="*/ 1556971 h 1831730"/>
                <a:gd name="connsiteX7" fmla="*/ 0 w 2095500"/>
                <a:gd name="connsiteY7" fmla="*/ 274760 h 1831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5500" h="1831730">
                  <a:moveTo>
                    <a:pt x="0" y="274760"/>
                  </a:moveTo>
                  <a:lnTo>
                    <a:pt x="1179635" y="274760"/>
                  </a:lnTo>
                  <a:lnTo>
                    <a:pt x="1179635" y="0"/>
                  </a:lnTo>
                  <a:lnTo>
                    <a:pt x="2095500" y="915865"/>
                  </a:lnTo>
                  <a:lnTo>
                    <a:pt x="1179635" y="1831730"/>
                  </a:lnTo>
                  <a:lnTo>
                    <a:pt x="1179635" y="1556971"/>
                  </a:lnTo>
                  <a:lnTo>
                    <a:pt x="0" y="1556971"/>
                  </a:lnTo>
                  <a:lnTo>
                    <a:pt x="0" y="2747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84835" tIns="290000" rIns="580549" bIns="289999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0668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TextBox 49"/>
            <p:cNvSpPr txBox="1"/>
            <p:nvPr/>
          </p:nvSpPr>
          <p:spPr>
            <a:xfrm>
              <a:off x="2311061" y="434398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rPr>
                <a:t>2016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grpSp>
        <p:nvGrpSpPr>
          <p:cNvPr id="9" name="组合"/>
          <p:cNvGrpSpPr/>
          <p:nvPr/>
        </p:nvGrpSpPr>
        <p:grpSpPr>
          <a:xfrm>
            <a:off x="2959890" y="3446598"/>
            <a:ext cx="1449234" cy="1266813"/>
            <a:chOff x="3750754" y="3392621"/>
            <a:chExt cx="1449234" cy="1266813"/>
          </a:xfrm>
        </p:grpSpPr>
        <p:sp>
          <p:nvSpPr>
            <p:cNvPr id="22" name="Freeform 15"/>
            <p:cNvSpPr/>
            <p:nvPr/>
          </p:nvSpPr>
          <p:spPr>
            <a:xfrm>
              <a:off x="3750754" y="3392621"/>
              <a:ext cx="1449234" cy="1266813"/>
            </a:xfrm>
            <a:custGeom>
              <a:avLst/>
              <a:gdLst>
                <a:gd name="connsiteX0" fmla="*/ 0 w 2095500"/>
                <a:gd name="connsiteY0" fmla="*/ 274760 h 1831730"/>
                <a:gd name="connsiteX1" fmla="*/ 1179635 w 2095500"/>
                <a:gd name="connsiteY1" fmla="*/ 274760 h 1831730"/>
                <a:gd name="connsiteX2" fmla="*/ 1179635 w 2095500"/>
                <a:gd name="connsiteY2" fmla="*/ 0 h 1831730"/>
                <a:gd name="connsiteX3" fmla="*/ 2095500 w 2095500"/>
                <a:gd name="connsiteY3" fmla="*/ 915865 h 1831730"/>
                <a:gd name="connsiteX4" fmla="*/ 1179635 w 2095500"/>
                <a:gd name="connsiteY4" fmla="*/ 1831730 h 1831730"/>
                <a:gd name="connsiteX5" fmla="*/ 1179635 w 2095500"/>
                <a:gd name="connsiteY5" fmla="*/ 1556971 h 1831730"/>
                <a:gd name="connsiteX6" fmla="*/ 0 w 2095500"/>
                <a:gd name="connsiteY6" fmla="*/ 1556971 h 1831730"/>
                <a:gd name="connsiteX7" fmla="*/ 0 w 2095500"/>
                <a:gd name="connsiteY7" fmla="*/ 274760 h 1831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5500" h="1831730">
                  <a:moveTo>
                    <a:pt x="0" y="274760"/>
                  </a:moveTo>
                  <a:lnTo>
                    <a:pt x="1179635" y="274760"/>
                  </a:lnTo>
                  <a:lnTo>
                    <a:pt x="1179635" y="0"/>
                  </a:lnTo>
                  <a:lnTo>
                    <a:pt x="2095500" y="915865"/>
                  </a:lnTo>
                  <a:lnTo>
                    <a:pt x="1179635" y="1831730"/>
                  </a:lnTo>
                  <a:lnTo>
                    <a:pt x="1179635" y="1556971"/>
                  </a:lnTo>
                  <a:lnTo>
                    <a:pt x="0" y="1556971"/>
                  </a:lnTo>
                  <a:lnTo>
                    <a:pt x="0" y="2747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84835" tIns="290000" rIns="580549" bIns="289999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0668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TextBox 50"/>
            <p:cNvSpPr txBox="1"/>
            <p:nvPr/>
          </p:nvSpPr>
          <p:spPr>
            <a:xfrm>
              <a:off x="4104359" y="3828010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rPr>
                <a:t>2017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grpSp>
        <p:nvGrpSpPr>
          <p:cNvPr id="10" name="组合"/>
          <p:cNvGrpSpPr/>
          <p:nvPr/>
        </p:nvGrpSpPr>
        <p:grpSpPr>
          <a:xfrm>
            <a:off x="4771433" y="2953504"/>
            <a:ext cx="1449234" cy="1266813"/>
            <a:chOff x="5562297" y="2899527"/>
            <a:chExt cx="1449234" cy="1266813"/>
          </a:xfrm>
        </p:grpSpPr>
        <p:sp>
          <p:nvSpPr>
            <p:cNvPr id="19" name="Freeform 23"/>
            <p:cNvSpPr/>
            <p:nvPr/>
          </p:nvSpPr>
          <p:spPr>
            <a:xfrm>
              <a:off x="5562297" y="2899527"/>
              <a:ext cx="1449234" cy="1266813"/>
            </a:xfrm>
            <a:custGeom>
              <a:avLst/>
              <a:gdLst>
                <a:gd name="connsiteX0" fmla="*/ 0 w 2095500"/>
                <a:gd name="connsiteY0" fmla="*/ 274760 h 1831730"/>
                <a:gd name="connsiteX1" fmla="*/ 1179635 w 2095500"/>
                <a:gd name="connsiteY1" fmla="*/ 274760 h 1831730"/>
                <a:gd name="connsiteX2" fmla="*/ 1179635 w 2095500"/>
                <a:gd name="connsiteY2" fmla="*/ 0 h 1831730"/>
                <a:gd name="connsiteX3" fmla="*/ 2095500 w 2095500"/>
                <a:gd name="connsiteY3" fmla="*/ 915865 h 1831730"/>
                <a:gd name="connsiteX4" fmla="*/ 1179635 w 2095500"/>
                <a:gd name="connsiteY4" fmla="*/ 1831730 h 1831730"/>
                <a:gd name="connsiteX5" fmla="*/ 1179635 w 2095500"/>
                <a:gd name="connsiteY5" fmla="*/ 1556971 h 1831730"/>
                <a:gd name="connsiteX6" fmla="*/ 0 w 2095500"/>
                <a:gd name="connsiteY6" fmla="*/ 1556971 h 1831730"/>
                <a:gd name="connsiteX7" fmla="*/ 0 w 2095500"/>
                <a:gd name="connsiteY7" fmla="*/ 274760 h 1831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5500" h="1831730">
                  <a:moveTo>
                    <a:pt x="0" y="274760"/>
                  </a:moveTo>
                  <a:lnTo>
                    <a:pt x="1179635" y="274760"/>
                  </a:lnTo>
                  <a:lnTo>
                    <a:pt x="1179635" y="0"/>
                  </a:lnTo>
                  <a:lnTo>
                    <a:pt x="2095500" y="915865"/>
                  </a:lnTo>
                  <a:lnTo>
                    <a:pt x="1179635" y="1831730"/>
                  </a:lnTo>
                  <a:lnTo>
                    <a:pt x="1179635" y="1556971"/>
                  </a:lnTo>
                  <a:lnTo>
                    <a:pt x="0" y="1556971"/>
                  </a:lnTo>
                  <a:lnTo>
                    <a:pt x="0" y="27476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84835" tIns="290000" rIns="580549" bIns="289999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0668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TextBox 51"/>
            <p:cNvSpPr txBox="1"/>
            <p:nvPr/>
          </p:nvSpPr>
          <p:spPr>
            <a:xfrm>
              <a:off x="5952823" y="3348267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rPr>
                <a:t>2018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grpSp>
        <p:nvGrpSpPr>
          <p:cNvPr id="11" name="组合"/>
          <p:cNvGrpSpPr/>
          <p:nvPr/>
        </p:nvGrpSpPr>
        <p:grpSpPr>
          <a:xfrm>
            <a:off x="6582976" y="2450883"/>
            <a:ext cx="1449234" cy="1266813"/>
            <a:chOff x="7373840" y="2396906"/>
            <a:chExt cx="1449234" cy="1266813"/>
          </a:xfrm>
        </p:grpSpPr>
        <p:sp>
          <p:nvSpPr>
            <p:cNvPr id="16" name="Freeform 26"/>
            <p:cNvSpPr/>
            <p:nvPr/>
          </p:nvSpPr>
          <p:spPr>
            <a:xfrm>
              <a:off x="7373840" y="2396906"/>
              <a:ext cx="1449234" cy="1266813"/>
            </a:xfrm>
            <a:custGeom>
              <a:avLst/>
              <a:gdLst>
                <a:gd name="connsiteX0" fmla="*/ 0 w 2095500"/>
                <a:gd name="connsiteY0" fmla="*/ 274760 h 1831730"/>
                <a:gd name="connsiteX1" fmla="*/ 1179635 w 2095500"/>
                <a:gd name="connsiteY1" fmla="*/ 274760 h 1831730"/>
                <a:gd name="connsiteX2" fmla="*/ 1179635 w 2095500"/>
                <a:gd name="connsiteY2" fmla="*/ 0 h 1831730"/>
                <a:gd name="connsiteX3" fmla="*/ 2095500 w 2095500"/>
                <a:gd name="connsiteY3" fmla="*/ 915865 h 1831730"/>
                <a:gd name="connsiteX4" fmla="*/ 1179635 w 2095500"/>
                <a:gd name="connsiteY4" fmla="*/ 1831730 h 1831730"/>
                <a:gd name="connsiteX5" fmla="*/ 1179635 w 2095500"/>
                <a:gd name="connsiteY5" fmla="*/ 1556971 h 1831730"/>
                <a:gd name="connsiteX6" fmla="*/ 0 w 2095500"/>
                <a:gd name="connsiteY6" fmla="*/ 1556971 h 1831730"/>
                <a:gd name="connsiteX7" fmla="*/ 0 w 2095500"/>
                <a:gd name="connsiteY7" fmla="*/ 274760 h 1831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5500" h="1831730">
                  <a:moveTo>
                    <a:pt x="0" y="274760"/>
                  </a:moveTo>
                  <a:lnTo>
                    <a:pt x="1179635" y="274760"/>
                  </a:lnTo>
                  <a:lnTo>
                    <a:pt x="1179635" y="0"/>
                  </a:lnTo>
                  <a:lnTo>
                    <a:pt x="2095500" y="915865"/>
                  </a:lnTo>
                  <a:lnTo>
                    <a:pt x="1179635" y="1831730"/>
                  </a:lnTo>
                  <a:lnTo>
                    <a:pt x="1179635" y="1556971"/>
                  </a:lnTo>
                  <a:lnTo>
                    <a:pt x="0" y="1556971"/>
                  </a:lnTo>
                  <a:lnTo>
                    <a:pt x="0" y="27476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84835" tIns="290000" rIns="580549" bIns="289999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0668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TextBox 52"/>
            <p:cNvSpPr txBox="1"/>
            <p:nvPr/>
          </p:nvSpPr>
          <p:spPr>
            <a:xfrm>
              <a:off x="7764366" y="284564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rPr>
                <a:t>2019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grpSp>
        <p:nvGrpSpPr>
          <p:cNvPr id="12" name="组合"/>
          <p:cNvGrpSpPr/>
          <p:nvPr/>
        </p:nvGrpSpPr>
        <p:grpSpPr>
          <a:xfrm>
            <a:off x="8394519" y="1957789"/>
            <a:ext cx="1449234" cy="1266813"/>
            <a:chOff x="9185383" y="1903812"/>
            <a:chExt cx="1449234" cy="1266813"/>
          </a:xfrm>
        </p:grpSpPr>
        <p:sp>
          <p:nvSpPr>
            <p:cNvPr id="13" name="Freeform 29"/>
            <p:cNvSpPr/>
            <p:nvPr/>
          </p:nvSpPr>
          <p:spPr>
            <a:xfrm>
              <a:off x="9185383" y="1903812"/>
              <a:ext cx="1449234" cy="1266813"/>
            </a:xfrm>
            <a:custGeom>
              <a:avLst/>
              <a:gdLst>
                <a:gd name="connsiteX0" fmla="*/ 0 w 2095500"/>
                <a:gd name="connsiteY0" fmla="*/ 274760 h 1831730"/>
                <a:gd name="connsiteX1" fmla="*/ 1179635 w 2095500"/>
                <a:gd name="connsiteY1" fmla="*/ 274760 h 1831730"/>
                <a:gd name="connsiteX2" fmla="*/ 1179635 w 2095500"/>
                <a:gd name="connsiteY2" fmla="*/ 0 h 1831730"/>
                <a:gd name="connsiteX3" fmla="*/ 2095500 w 2095500"/>
                <a:gd name="connsiteY3" fmla="*/ 915865 h 1831730"/>
                <a:gd name="connsiteX4" fmla="*/ 1179635 w 2095500"/>
                <a:gd name="connsiteY4" fmla="*/ 1831730 h 1831730"/>
                <a:gd name="connsiteX5" fmla="*/ 1179635 w 2095500"/>
                <a:gd name="connsiteY5" fmla="*/ 1556971 h 1831730"/>
                <a:gd name="connsiteX6" fmla="*/ 0 w 2095500"/>
                <a:gd name="connsiteY6" fmla="*/ 1556971 h 1831730"/>
                <a:gd name="connsiteX7" fmla="*/ 0 w 2095500"/>
                <a:gd name="connsiteY7" fmla="*/ 274760 h 1831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5500" h="1831730">
                  <a:moveTo>
                    <a:pt x="0" y="274760"/>
                  </a:moveTo>
                  <a:lnTo>
                    <a:pt x="1179635" y="274760"/>
                  </a:lnTo>
                  <a:lnTo>
                    <a:pt x="1179635" y="0"/>
                  </a:lnTo>
                  <a:lnTo>
                    <a:pt x="2095500" y="915865"/>
                  </a:lnTo>
                  <a:lnTo>
                    <a:pt x="1179635" y="1831730"/>
                  </a:lnTo>
                  <a:lnTo>
                    <a:pt x="1179635" y="1556971"/>
                  </a:lnTo>
                  <a:lnTo>
                    <a:pt x="0" y="1556971"/>
                  </a:lnTo>
                  <a:lnTo>
                    <a:pt x="0" y="27476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84835" tIns="290000" rIns="580549" bIns="289999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0668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TextBox 53"/>
            <p:cNvSpPr txBox="1"/>
            <p:nvPr/>
          </p:nvSpPr>
          <p:spPr>
            <a:xfrm>
              <a:off x="9549537" y="2343341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ource Sans Pro"/>
                  <a:ea typeface="+mn-ea"/>
                  <a:cs typeface="+mn-cs"/>
                </a:rPr>
                <a:t>2020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grpSp>
        <p:nvGrpSpPr>
          <p:cNvPr id="32" name="组合"/>
          <p:cNvGrpSpPr/>
          <p:nvPr/>
        </p:nvGrpSpPr>
        <p:grpSpPr>
          <a:xfrm>
            <a:off x="10320235" y="1457244"/>
            <a:ext cx="1449234" cy="1266813"/>
            <a:chOff x="9185383" y="1903812"/>
            <a:chExt cx="1449234" cy="1266813"/>
          </a:xfrm>
        </p:grpSpPr>
        <p:sp>
          <p:nvSpPr>
            <p:cNvPr id="33" name="Freeform 29"/>
            <p:cNvSpPr/>
            <p:nvPr/>
          </p:nvSpPr>
          <p:spPr>
            <a:xfrm>
              <a:off x="9185383" y="1903812"/>
              <a:ext cx="1449234" cy="1266813"/>
            </a:xfrm>
            <a:custGeom>
              <a:avLst/>
              <a:gdLst>
                <a:gd name="connsiteX0" fmla="*/ 0 w 2095500"/>
                <a:gd name="connsiteY0" fmla="*/ 274760 h 1831730"/>
                <a:gd name="connsiteX1" fmla="*/ 1179635 w 2095500"/>
                <a:gd name="connsiteY1" fmla="*/ 274760 h 1831730"/>
                <a:gd name="connsiteX2" fmla="*/ 1179635 w 2095500"/>
                <a:gd name="connsiteY2" fmla="*/ 0 h 1831730"/>
                <a:gd name="connsiteX3" fmla="*/ 2095500 w 2095500"/>
                <a:gd name="connsiteY3" fmla="*/ 915865 h 1831730"/>
                <a:gd name="connsiteX4" fmla="*/ 1179635 w 2095500"/>
                <a:gd name="connsiteY4" fmla="*/ 1831730 h 1831730"/>
                <a:gd name="connsiteX5" fmla="*/ 1179635 w 2095500"/>
                <a:gd name="connsiteY5" fmla="*/ 1556971 h 1831730"/>
                <a:gd name="connsiteX6" fmla="*/ 0 w 2095500"/>
                <a:gd name="connsiteY6" fmla="*/ 1556971 h 1831730"/>
                <a:gd name="connsiteX7" fmla="*/ 0 w 2095500"/>
                <a:gd name="connsiteY7" fmla="*/ 274760 h 1831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5500" h="1831730">
                  <a:moveTo>
                    <a:pt x="0" y="274760"/>
                  </a:moveTo>
                  <a:lnTo>
                    <a:pt x="1179635" y="274760"/>
                  </a:lnTo>
                  <a:lnTo>
                    <a:pt x="1179635" y="0"/>
                  </a:lnTo>
                  <a:lnTo>
                    <a:pt x="2095500" y="915865"/>
                  </a:lnTo>
                  <a:lnTo>
                    <a:pt x="1179635" y="1831730"/>
                  </a:lnTo>
                  <a:lnTo>
                    <a:pt x="1179635" y="1556971"/>
                  </a:lnTo>
                  <a:lnTo>
                    <a:pt x="0" y="1556971"/>
                  </a:lnTo>
                  <a:lnTo>
                    <a:pt x="0" y="27476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84835" tIns="290000" rIns="580549" bIns="289999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0668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TextBox 53"/>
            <p:cNvSpPr txBox="1"/>
            <p:nvPr/>
          </p:nvSpPr>
          <p:spPr>
            <a:xfrm>
              <a:off x="9549537" y="2343341"/>
              <a:ext cx="6014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US" dirty="0">
                  <a:solidFill>
                    <a:srgbClr val="FFFFFF"/>
                  </a:solidFill>
                  <a:latin typeface="Source Sans Pro"/>
                </a:rPr>
                <a:t>now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/>
                <a:ea typeface="+mn-ea"/>
                <a:cs typeface="+mn-cs"/>
              </a:endParaRPr>
            </a:p>
          </p:txBody>
        </p:sp>
      </p:grpSp>
      <p:sp>
        <p:nvSpPr>
          <p:cNvPr id="36" name="Shape 43"/>
          <p:cNvSpPr/>
          <p:nvPr/>
        </p:nvSpPr>
        <p:spPr>
          <a:xfrm rot="13665337" flipH="1">
            <a:off x="9188333" y="1148362"/>
            <a:ext cx="1353054" cy="1353260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3713231"/>
              <a:gd name="adj5" fmla="val 125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1083310" y="5255736"/>
            <a:ext cx="2165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Isolated village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959890" y="4729472"/>
            <a:ext cx="1449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Steel ladder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771433" y="4243512"/>
            <a:ext cx="14492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Internet and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electricity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582975" y="3763642"/>
            <a:ext cx="1811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Tourist attraction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444636" y="3239824"/>
            <a:ext cx="1449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Relocation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0320234" y="2781561"/>
            <a:ext cx="1449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Future plan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燕尾形 34"/>
          <p:cNvSpPr/>
          <p:nvPr>
            <p:custDataLst>
              <p:tags r:id="rId1"/>
            </p:custDataLst>
          </p:nvPr>
        </p:nvSpPr>
        <p:spPr>
          <a:xfrm>
            <a:off x="136525" y="181610"/>
            <a:ext cx="647065" cy="47244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47" name="燕尾形 35"/>
          <p:cNvSpPr/>
          <p:nvPr>
            <p:custDataLst>
              <p:tags r:id="rId2"/>
            </p:custDataLst>
          </p:nvPr>
        </p:nvSpPr>
        <p:spPr>
          <a:xfrm>
            <a:off x="436245" y="181610"/>
            <a:ext cx="647065" cy="472440"/>
          </a:xfrm>
          <a:prstGeom prst="chevron">
            <a:avLst/>
          </a:prstGeom>
          <a:solidFill>
            <a:srgbClr val="B63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pic>
        <p:nvPicPr>
          <p:cNvPr id="49" name="图片 48" descr="地图&#10;&#10;描述已自动生成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913" y="3805620"/>
            <a:ext cx="3326025" cy="2927195"/>
          </a:xfrm>
          <a:prstGeom prst="rect">
            <a:avLst/>
          </a:prstGeom>
        </p:spPr>
      </p:pic>
      <p:sp>
        <p:nvSpPr>
          <p:cNvPr id="37" name="文本框 20"/>
          <p:cNvSpPr txBox="1"/>
          <p:nvPr>
            <p:custDataLst>
              <p:tags r:id="rId3"/>
            </p:custDataLst>
          </p:nvPr>
        </p:nvSpPr>
        <p:spPr>
          <a:xfrm flipH="1">
            <a:off x="534393" y="165101"/>
            <a:ext cx="3174007" cy="60139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dirty="0"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Summary</a:t>
            </a:r>
            <a:endParaRPr lang="en-US" altLang="zh-CN" sz="3200" dirty="0">
              <a:solidFill>
                <a:schemeClr val="tx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12月4日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90236" y="869275"/>
            <a:ext cx="359450" cy="35945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082" numSld="3">
                <p:cTn id="8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36" grpId="0" animBg="1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1_副本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6054725" y="988695"/>
            <a:ext cx="5158740" cy="5298440"/>
          </a:xfrm>
          <a:prstGeom prst="rect">
            <a:avLst/>
          </a:prstGeom>
        </p:spPr>
      </p:pic>
      <p:pic>
        <p:nvPicPr>
          <p:cNvPr id="6" name="图形 2" descr="汽车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208387">
            <a:off x="8611235" y="2075815"/>
            <a:ext cx="1149985" cy="752475"/>
          </a:xfrm>
          <a:prstGeom prst="rect">
            <a:avLst/>
          </a:prstGeom>
        </p:spPr>
      </p:pic>
      <p:pic>
        <p:nvPicPr>
          <p:cNvPr id="9" name="图形 8" descr="纸飞机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4544890">
            <a:off x="8562975" y="3693795"/>
            <a:ext cx="742315" cy="82931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7117088" y="1578548"/>
            <a:ext cx="2889384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Campus</a:t>
            </a:r>
          </a:p>
        </p:txBody>
      </p:sp>
      <p:sp>
        <p:nvSpPr>
          <p:cNvPr id="24" name="文本框 23"/>
          <p:cNvSpPr txBox="1"/>
          <p:nvPr>
            <p:custDataLst>
              <p:tags r:id="rId5"/>
            </p:custDataLst>
          </p:nvPr>
        </p:nvSpPr>
        <p:spPr>
          <a:xfrm>
            <a:off x="6710587" y="4054135"/>
            <a:ext cx="12839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</a:p>
        </p:txBody>
      </p:sp>
      <p:pic>
        <p:nvPicPr>
          <p:cNvPr id="11" name="3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663" y="589755"/>
            <a:ext cx="1113023" cy="79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1549491" y="654530"/>
            <a:ext cx="262288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C0000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Contents</a:t>
            </a:r>
          </a:p>
        </p:txBody>
      </p:sp>
      <p:sp>
        <p:nvSpPr>
          <p:cNvPr id="13" name="椭圆 12"/>
          <p:cNvSpPr/>
          <p:nvPr>
            <p:custDataLst>
              <p:tags r:id="rId8"/>
            </p:custDataLst>
          </p:nvPr>
        </p:nvSpPr>
        <p:spPr>
          <a:xfrm>
            <a:off x="1114425" y="1593850"/>
            <a:ext cx="687070" cy="6870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53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1248410" y="1740535"/>
            <a:ext cx="419100" cy="424180"/>
          </a:xfrm>
          <a:custGeom>
            <a:avLst/>
            <a:gdLst>
              <a:gd name="T0" fmla="*/ 35 w 103"/>
              <a:gd name="T1" fmla="*/ 39 h 104"/>
              <a:gd name="T2" fmla="*/ 37 w 103"/>
              <a:gd name="T3" fmla="*/ 19 h 104"/>
              <a:gd name="T4" fmla="*/ 68 w 103"/>
              <a:gd name="T5" fmla="*/ 20 h 104"/>
              <a:gd name="T6" fmla="*/ 69 w 103"/>
              <a:gd name="T7" fmla="*/ 39 h 104"/>
              <a:gd name="T8" fmla="*/ 72 w 103"/>
              <a:gd name="T9" fmla="*/ 10 h 104"/>
              <a:gd name="T10" fmla="*/ 33 w 103"/>
              <a:gd name="T11" fmla="*/ 8 h 104"/>
              <a:gd name="T12" fmla="*/ 35 w 103"/>
              <a:gd name="T13" fmla="*/ 39 h 104"/>
              <a:gd name="T14" fmla="*/ 5 w 103"/>
              <a:gd name="T15" fmla="*/ 67 h 104"/>
              <a:gd name="T16" fmla="*/ 28 w 103"/>
              <a:gd name="T17" fmla="*/ 59 h 104"/>
              <a:gd name="T18" fmla="*/ 27 w 103"/>
              <a:gd name="T19" fmla="*/ 76 h 104"/>
              <a:gd name="T20" fmla="*/ 31 w 103"/>
              <a:gd name="T21" fmla="*/ 75 h 104"/>
              <a:gd name="T22" fmla="*/ 28 w 103"/>
              <a:gd name="T23" fmla="*/ 78 h 104"/>
              <a:gd name="T24" fmla="*/ 28 w 103"/>
              <a:gd name="T25" fmla="*/ 79 h 104"/>
              <a:gd name="T26" fmla="*/ 40 w 103"/>
              <a:gd name="T27" fmla="*/ 100 h 104"/>
              <a:gd name="T28" fmla="*/ 43 w 103"/>
              <a:gd name="T29" fmla="*/ 102 h 104"/>
              <a:gd name="T30" fmla="*/ 30 w 103"/>
              <a:gd name="T31" fmla="*/ 79 h 104"/>
              <a:gd name="T32" fmla="*/ 35 w 103"/>
              <a:gd name="T33" fmla="*/ 74 h 104"/>
              <a:gd name="T34" fmla="*/ 34 w 103"/>
              <a:gd name="T35" fmla="*/ 73 h 104"/>
              <a:gd name="T36" fmla="*/ 29 w 103"/>
              <a:gd name="T37" fmla="*/ 73 h 104"/>
              <a:gd name="T38" fmla="*/ 29 w 103"/>
              <a:gd name="T39" fmla="*/ 59 h 104"/>
              <a:gd name="T40" fmla="*/ 39 w 103"/>
              <a:gd name="T41" fmla="*/ 53 h 104"/>
              <a:gd name="T42" fmla="*/ 40 w 103"/>
              <a:gd name="T43" fmla="*/ 53 h 104"/>
              <a:gd name="T44" fmla="*/ 40 w 103"/>
              <a:gd name="T45" fmla="*/ 67 h 104"/>
              <a:gd name="T46" fmla="*/ 46 w 103"/>
              <a:gd name="T47" fmla="*/ 83 h 104"/>
              <a:gd name="T48" fmla="*/ 50 w 103"/>
              <a:gd name="T49" fmla="*/ 67 h 104"/>
              <a:gd name="T50" fmla="*/ 48 w 103"/>
              <a:gd name="T51" fmla="*/ 64 h 104"/>
              <a:gd name="T52" fmla="*/ 49 w 103"/>
              <a:gd name="T53" fmla="*/ 60 h 104"/>
              <a:gd name="T54" fmla="*/ 56 w 103"/>
              <a:gd name="T55" fmla="*/ 60 h 104"/>
              <a:gd name="T56" fmla="*/ 58 w 103"/>
              <a:gd name="T57" fmla="*/ 64 h 104"/>
              <a:gd name="T58" fmla="*/ 56 w 103"/>
              <a:gd name="T59" fmla="*/ 67 h 104"/>
              <a:gd name="T60" fmla="*/ 59 w 103"/>
              <a:gd name="T61" fmla="*/ 83 h 104"/>
              <a:gd name="T62" fmla="*/ 65 w 103"/>
              <a:gd name="T63" fmla="*/ 68 h 104"/>
              <a:gd name="T64" fmla="*/ 66 w 103"/>
              <a:gd name="T65" fmla="*/ 54 h 104"/>
              <a:gd name="T66" fmla="*/ 74 w 103"/>
              <a:gd name="T67" fmla="*/ 59 h 104"/>
              <a:gd name="T68" fmla="*/ 75 w 103"/>
              <a:gd name="T69" fmla="*/ 73 h 104"/>
              <a:gd name="T70" fmla="*/ 70 w 103"/>
              <a:gd name="T71" fmla="*/ 73 h 104"/>
              <a:gd name="T72" fmla="*/ 69 w 103"/>
              <a:gd name="T73" fmla="*/ 74 h 104"/>
              <a:gd name="T74" fmla="*/ 74 w 103"/>
              <a:gd name="T75" fmla="*/ 79 h 104"/>
              <a:gd name="T76" fmla="*/ 63 w 103"/>
              <a:gd name="T77" fmla="*/ 98 h 104"/>
              <a:gd name="T78" fmla="*/ 63 w 103"/>
              <a:gd name="T79" fmla="*/ 98 h 104"/>
              <a:gd name="T80" fmla="*/ 63 w 103"/>
              <a:gd name="T81" fmla="*/ 98 h 104"/>
              <a:gd name="T82" fmla="*/ 61 w 103"/>
              <a:gd name="T83" fmla="*/ 102 h 104"/>
              <a:gd name="T84" fmla="*/ 63 w 103"/>
              <a:gd name="T85" fmla="*/ 100 h 104"/>
              <a:gd name="T86" fmla="*/ 76 w 103"/>
              <a:gd name="T87" fmla="*/ 79 h 104"/>
              <a:gd name="T88" fmla="*/ 76 w 103"/>
              <a:gd name="T89" fmla="*/ 78 h 104"/>
              <a:gd name="T90" fmla="*/ 72 w 103"/>
              <a:gd name="T91" fmla="*/ 75 h 104"/>
              <a:gd name="T92" fmla="*/ 77 w 103"/>
              <a:gd name="T93" fmla="*/ 76 h 104"/>
              <a:gd name="T94" fmla="*/ 75 w 103"/>
              <a:gd name="T95" fmla="*/ 59 h 104"/>
              <a:gd name="T96" fmla="*/ 98 w 103"/>
              <a:gd name="T97" fmla="*/ 67 h 104"/>
              <a:gd name="T98" fmla="*/ 103 w 103"/>
              <a:gd name="T99" fmla="*/ 104 h 104"/>
              <a:gd name="T100" fmla="*/ 85 w 103"/>
              <a:gd name="T101" fmla="*/ 104 h 104"/>
              <a:gd name="T102" fmla="*/ 85 w 103"/>
              <a:gd name="T103" fmla="*/ 91 h 104"/>
              <a:gd name="T104" fmla="*/ 84 w 103"/>
              <a:gd name="T105" fmla="*/ 92 h 104"/>
              <a:gd name="T106" fmla="*/ 80 w 103"/>
              <a:gd name="T107" fmla="*/ 104 h 104"/>
              <a:gd name="T108" fmla="*/ 56 w 103"/>
              <a:gd name="T109" fmla="*/ 104 h 104"/>
              <a:gd name="T110" fmla="*/ 50 w 103"/>
              <a:gd name="T111" fmla="*/ 104 h 104"/>
              <a:gd name="T112" fmla="*/ 25 w 103"/>
              <a:gd name="T113" fmla="*/ 104 h 104"/>
              <a:gd name="T114" fmla="*/ 21 w 103"/>
              <a:gd name="T115" fmla="*/ 92 h 104"/>
              <a:gd name="T116" fmla="*/ 20 w 103"/>
              <a:gd name="T117" fmla="*/ 91 h 104"/>
              <a:gd name="T118" fmla="*/ 20 w 103"/>
              <a:gd name="T119" fmla="*/ 104 h 104"/>
              <a:gd name="T120" fmla="*/ 0 w 103"/>
              <a:gd name="T121" fmla="*/ 104 h 104"/>
              <a:gd name="T122" fmla="*/ 5 w 103"/>
              <a:gd name="T123" fmla="*/ 67 h 104"/>
              <a:gd name="T124" fmla="*/ 0 w 103"/>
              <a:gd name="T125" fmla="*/ 0 h 104"/>
              <a:gd name="T126" fmla="*/ 103 w 103"/>
              <a:gd name="T127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T124" t="T125" r="T126" b="T127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10"/>
            </p:custDataLst>
          </p:nvPr>
        </p:nvSpPr>
        <p:spPr>
          <a:xfrm>
            <a:off x="1801495" y="1649095"/>
            <a:ext cx="3750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Target Students Analysis</a:t>
            </a:r>
            <a:endParaRPr lang="zh-CN" altLang="en-US" sz="28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椭圆 14"/>
          <p:cNvSpPr/>
          <p:nvPr>
            <p:custDataLst>
              <p:tags r:id="rId11"/>
            </p:custDataLst>
          </p:nvPr>
        </p:nvSpPr>
        <p:spPr>
          <a:xfrm>
            <a:off x="1114425" y="2686050"/>
            <a:ext cx="687070" cy="664845"/>
          </a:xfrm>
          <a:prstGeom prst="ellipse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2"/>
            </p:custDataLst>
          </p:nvPr>
        </p:nvSpPr>
        <p:spPr>
          <a:xfrm>
            <a:off x="1720850" y="2797175"/>
            <a:ext cx="33597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dirty="0"/>
              <a:t>Teaching Objectives</a:t>
            </a:r>
            <a:endParaRPr lang="zh-CN" altLang="en-US" dirty="0"/>
          </a:p>
        </p:txBody>
      </p:sp>
      <p:sp>
        <p:nvSpPr>
          <p:cNvPr id="17" name="Freeform 10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1248410" y="2841625"/>
            <a:ext cx="490855" cy="433070"/>
          </a:xfrm>
          <a:custGeom>
            <a:avLst/>
            <a:gdLst>
              <a:gd name="T0" fmla="*/ 163 w 210"/>
              <a:gd name="T1" fmla="*/ 0 h 192"/>
              <a:gd name="T2" fmla="*/ 172 w 210"/>
              <a:gd name="T3" fmla="*/ 10 h 192"/>
              <a:gd name="T4" fmla="*/ 156 w 210"/>
              <a:gd name="T5" fmla="*/ 55 h 192"/>
              <a:gd name="T6" fmla="*/ 37 w 210"/>
              <a:gd name="T7" fmla="*/ 17 h 192"/>
              <a:gd name="T8" fmla="*/ 45 w 210"/>
              <a:gd name="T9" fmla="*/ 24 h 192"/>
              <a:gd name="T10" fmla="*/ 59 w 210"/>
              <a:gd name="T11" fmla="*/ 36 h 192"/>
              <a:gd name="T12" fmla="*/ 37 w 210"/>
              <a:gd name="T13" fmla="*/ 45 h 192"/>
              <a:gd name="T14" fmla="*/ 45 w 210"/>
              <a:gd name="T15" fmla="*/ 52 h 192"/>
              <a:gd name="T16" fmla="*/ 59 w 210"/>
              <a:gd name="T17" fmla="*/ 64 h 192"/>
              <a:gd name="T18" fmla="*/ 37 w 210"/>
              <a:gd name="T19" fmla="*/ 74 h 192"/>
              <a:gd name="T20" fmla="*/ 45 w 210"/>
              <a:gd name="T21" fmla="*/ 78 h 192"/>
              <a:gd name="T22" fmla="*/ 59 w 210"/>
              <a:gd name="T23" fmla="*/ 90 h 192"/>
              <a:gd name="T24" fmla="*/ 37 w 210"/>
              <a:gd name="T25" fmla="*/ 100 h 192"/>
              <a:gd name="T26" fmla="*/ 45 w 210"/>
              <a:gd name="T27" fmla="*/ 104 h 192"/>
              <a:gd name="T28" fmla="*/ 59 w 210"/>
              <a:gd name="T29" fmla="*/ 116 h 192"/>
              <a:gd name="T30" fmla="*/ 37 w 210"/>
              <a:gd name="T31" fmla="*/ 128 h 192"/>
              <a:gd name="T32" fmla="*/ 45 w 210"/>
              <a:gd name="T33" fmla="*/ 135 h 192"/>
              <a:gd name="T34" fmla="*/ 59 w 210"/>
              <a:gd name="T35" fmla="*/ 147 h 192"/>
              <a:gd name="T36" fmla="*/ 37 w 210"/>
              <a:gd name="T37" fmla="*/ 156 h 192"/>
              <a:gd name="T38" fmla="*/ 37 w 210"/>
              <a:gd name="T39" fmla="*/ 175 h 192"/>
              <a:gd name="T40" fmla="*/ 156 w 210"/>
              <a:gd name="T41" fmla="*/ 137 h 192"/>
              <a:gd name="T42" fmla="*/ 172 w 210"/>
              <a:gd name="T43" fmla="*/ 182 h 192"/>
              <a:gd name="T44" fmla="*/ 163 w 210"/>
              <a:gd name="T45" fmla="*/ 192 h 192"/>
              <a:gd name="T46" fmla="*/ 21 w 210"/>
              <a:gd name="T47" fmla="*/ 192 h 192"/>
              <a:gd name="T48" fmla="*/ 21 w 210"/>
              <a:gd name="T49" fmla="*/ 170 h 192"/>
              <a:gd name="T50" fmla="*/ 0 w 210"/>
              <a:gd name="T51" fmla="*/ 154 h 192"/>
              <a:gd name="T52" fmla="*/ 21 w 210"/>
              <a:gd name="T53" fmla="*/ 140 h 192"/>
              <a:gd name="T54" fmla="*/ 0 w 210"/>
              <a:gd name="T55" fmla="*/ 126 h 192"/>
              <a:gd name="T56" fmla="*/ 21 w 210"/>
              <a:gd name="T57" fmla="*/ 114 h 192"/>
              <a:gd name="T58" fmla="*/ 0 w 210"/>
              <a:gd name="T59" fmla="*/ 97 h 192"/>
              <a:gd name="T60" fmla="*/ 21 w 210"/>
              <a:gd name="T61" fmla="*/ 88 h 192"/>
              <a:gd name="T62" fmla="*/ 0 w 210"/>
              <a:gd name="T63" fmla="*/ 71 h 192"/>
              <a:gd name="T64" fmla="*/ 21 w 210"/>
              <a:gd name="T65" fmla="*/ 59 h 192"/>
              <a:gd name="T66" fmla="*/ 0 w 210"/>
              <a:gd name="T67" fmla="*/ 45 h 192"/>
              <a:gd name="T68" fmla="*/ 21 w 210"/>
              <a:gd name="T69" fmla="*/ 10 h 192"/>
              <a:gd name="T70" fmla="*/ 30 w 210"/>
              <a:gd name="T71" fmla="*/ 0 h 192"/>
              <a:gd name="T72" fmla="*/ 73 w 210"/>
              <a:gd name="T73" fmla="*/ 92 h 192"/>
              <a:gd name="T74" fmla="*/ 96 w 210"/>
              <a:gd name="T75" fmla="*/ 102 h 192"/>
              <a:gd name="T76" fmla="*/ 73 w 210"/>
              <a:gd name="T77" fmla="*/ 92 h 192"/>
              <a:gd name="T78" fmla="*/ 73 w 210"/>
              <a:gd name="T79" fmla="*/ 71 h 192"/>
              <a:gd name="T80" fmla="*/ 115 w 210"/>
              <a:gd name="T81" fmla="*/ 81 h 192"/>
              <a:gd name="T82" fmla="*/ 73 w 210"/>
              <a:gd name="T83" fmla="*/ 71 h 192"/>
              <a:gd name="T84" fmla="*/ 73 w 210"/>
              <a:gd name="T85" fmla="*/ 52 h 192"/>
              <a:gd name="T86" fmla="*/ 134 w 210"/>
              <a:gd name="T87" fmla="*/ 62 h 192"/>
              <a:gd name="T88" fmla="*/ 73 w 210"/>
              <a:gd name="T89" fmla="*/ 52 h 192"/>
              <a:gd name="T90" fmla="*/ 73 w 210"/>
              <a:gd name="T91" fmla="*/ 33 h 192"/>
              <a:gd name="T92" fmla="*/ 134 w 210"/>
              <a:gd name="T93" fmla="*/ 41 h 192"/>
              <a:gd name="T94" fmla="*/ 73 w 210"/>
              <a:gd name="T95" fmla="*/ 33 h 192"/>
              <a:gd name="T96" fmla="*/ 96 w 210"/>
              <a:gd name="T97" fmla="*/ 152 h 192"/>
              <a:gd name="T98" fmla="*/ 122 w 210"/>
              <a:gd name="T99" fmla="*/ 152 h 192"/>
              <a:gd name="T100" fmla="*/ 99 w 210"/>
              <a:gd name="T101" fmla="*/ 126 h 192"/>
              <a:gd name="T102" fmla="*/ 96 w 210"/>
              <a:gd name="T103" fmla="*/ 152 h 192"/>
              <a:gd name="T104" fmla="*/ 186 w 210"/>
              <a:gd name="T105" fmla="*/ 43 h 192"/>
              <a:gd name="T106" fmla="*/ 134 w 210"/>
              <a:gd name="T107" fmla="*/ 140 h 192"/>
              <a:gd name="T108" fmla="*/ 186 w 210"/>
              <a:gd name="T109" fmla="*/ 43 h 192"/>
              <a:gd name="T110" fmla="*/ 0 w 210"/>
              <a:gd name="T111" fmla="*/ 0 h 192"/>
              <a:gd name="T112" fmla="*/ 210 w 210"/>
              <a:gd name="T113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T110" t="T111" r="T112" b="T113"/>
            <a:pathLst>
              <a:path w="210" h="192">
                <a:moveTo>
                  <a:pt x="30" y="0"/>
                </a:moveTo>
                <a:lnTo>
                  <a:pt x="163" y="0"/>
                </a:lnTo>
                <a:lnTo>
                  <a:pt x="172" y="0"/>
                </a:lnTo>
                <a:lnTo>
                  <a:pt x="172" y="10"/>
                </a:lnTo>
                <a:lnTo>
                  <a:pt x="172" y="41"/>
                </a:lnTo>
                <a:lnTo>
                  <a:pt x="156" y="55"/>
                </a:lnTo>
                <a:lnTo>
                  <a:pt x="156" y="17"/>
                </a:lnTo>
                <a:lnTo>
                  <a:pt x="37" y="17"/>
                </a:lnTo>
                <a:lnTo>
                  <a:pt x="37" y="29"/>
                </a:lnTo>
                <a:lnTo>
                  <a:pt x="45" y="24"/>
                </a:lnTo>
                <a:lnTo>
                  <a:pt x="54" y="22"/>
                </a:lnTo>
                <a:lnTo>
                  <a:pt x="59" y="36"/>
                </a:lnTo>
                <a:lnTo>
                  <a:pt x="52" y="41"/>
                </a:lnTo>
                <a:lnTo>
                  <a:pt x="37" y="45"/>
                </a:lnTo>
                <a:lnTo>
                  <a:pt x="37" y="55"/>
                </a:lnTo>
                <a:lnTo>
                  <a:pt x="45" y="52"/>
                </a:lnTo>
                <a:lnTo>
                  <a:pt x="54" y="48"/>
                </a:lnTo>
                <a:lnTo>
                  <a:pt x="59" y="64"/>
                </a:lnTo>
                <a:lnTo>
                  <a:pt x="52" y="67"/>
                </a:lnTo>
                <a:lnTo>
                  <a:pt x="37" y="74"/>
                </a:lnTo>
                <a:lnTo>
                  <a:pt x="37" y="83"/>
                </a:lnTo>
                <a:lnTo>
                  <a:pt x="45" y="78"/>
                </a:lnTo>
                <a:lnTo>
                  <a:pt x="54" y="76"/>
                </a:lnTo>
                <a:lnTo>
                  <a:pt x="59" y="90"/>
                </a:lnTo>
                <a:lnTo>
                  <a:pt x="52" y="95"/>
                </a:lnTo>
                <a:lnTo>
                  <a:pt x="37" y="100"/>
                </a:lnTo>
                <a:lnTo>
                  <a:pt x="37" y="109"/>
                </a:lnTo>
                <a:lnTo>
                  <a:pt x="45" y="104"/>
                </a:lnTo>
                <a:lnTo>
                  <a:pt x="54" y="102"/>
                </a:lnTo>
                <a:lnTo>
                  <a:pt x="59" y="116"/>
                </a:lnTo>
                <a:lnTo>
                  <a:pt x="52" y="121"/>
                </a:lnTo>
                <a:lnTo>
                  <a:pt x="37" y="128"/>
                </a:lnTo>
                <a:lnTo>
                  <a:pt x="37" y="137"/>
                </a:lnTo>
                <a:lnTo>
                  <a:pt x="45" y="135"/>
                </a:lnTo>
                <a:lnTo>
                  <a:pt x="54" y="130"/>
                </a:lnTo>
                <a:lnTo>
                  <a:pt x="59" y="147"/>
                </a:lnTo>
                <a:lnTo>
                  <a:pt x="52" y="149"/>
                </a:lnTo>
                <a:lnTo>
                  <a:pt x="37" y="156"/>
                </a:lnTo>
                <a:lnTo>
                  <a:pt x="37" y="170"/>
                </a:lnTo>
                <a:lnTo>
                  <a:pt x="37" y="175"/>
                </a:lnTo>
                <a:lnTo>
                  <a:pt x="156" y="175"/>
                </a:lnTo>
                <a:lnTo>
                  <a:pt x="156" y="137"/>
                </a:lnTo>
                <a:lnTo>
                  <a:pt x="172" y="123"/>
                </a:lnTo>
                <a:lnTo>
                  <a:pt x="172" y="182"/>
                </a:lnTo>
                <a:lnTo>
                  <a:pt x="172" y="192"/>
                </a:lnTo>
                <a:lnTo>
                  <a:pt x="163" y="192"/>
                </a:lnTo>
                <a:lnTo>
                  <a:pt x="30" y="192"/>
                </a:lnTo>
                <a:lnTo>
                  <a:pt x="21" y="192"/>
                </a:lnTo>
                <a:lnTo>
                  <a:pt x="21" y="182"/>
                </a:lnTo>
                <a:lnTo>
                  <a:pt x="21" y="170"/>
                </a:lnTo>
                <a:lnTo>
                  <a:pt x="4" y="170"/>
                </a:lnTo>
                <a:lnTo>
                  <a:pt x="0" y="154"/>
                </a:lnTo>
                <a:lnTo>
                  <a:pt x="21" y="144"/>
                </a:lnTo>
                <a:lnTo>
                  <a:pt x="21" y="140"/>
                </a:lnTo>
                <a:lnTo>
                  <a:pt x="4" y="140"/>
                </a:lnTo>
                <a:lnTo>
                  <a:pt x="0" y="126"/>
                </a:lnTo>
                <a:lnTo>
                  <a:pt x="21" y="116"/>
                </a:lnTo>
                <a:lnTo>
                  <a:pt x="21" y="114"/>
                </a:lnTo>
                <a:lnTo>
                  <a:pt x="4" y="114"/>
                </a:lnTo>
                <a:lnTo>
                  <a:pt x="0" y="97"/>
                </a:lnTo>
                <a:lnTo>
                  <a:pt x="21" y="90"/>
                </a:lnTo>
                <a:lnTo>
                  <a:pt x="21" y="88"/>
                </a:lnTo>
                <a:lnTo>
                  <a:pt x="4" y="88"/>
                </a:lnTo>
                <a:lnTo>
                  <a:pt x="0" y="71"/>
                </a:lnTo>
                <a:lnTo>
                  <a:pt x="21" y="62"/>
                </a:lnTo>
                <a:lnTo>
                  <a:pt x="21" y="59"/>
                </a:lnTo>
                <a:lnTo>
                  <a:pt x="4" y="59"/>
                </a:lnTo>
                <a:lnTo>
                  <a:pt x="0" y="45"/>
                </a:lnTo>
                <a:lnTo>
                  <a:pt x="21" y="36"/>
                </a:lnTo>
                <a:lnTo>
                  <a:pt x="21" y="10"/>
                </a:lnTo>
                <a:lnTo>
                  <a:pt x="21" y="0"/>
                </a:lnTo>
                <a:lnTo>
                  <a:pt x="30" y="0"/>
                </a:lnTo>
                <a:close/>
                <a:moveTo>
                  <a:pt x="73" y="92"/>
                </a:moveTo>
                <a:lnTo>
                  <a:pt x="73" y="102"/>
                </a:lnTo>
                <a:lnTo>
                  <a:pt x="96" y="102"/>
                </a:lnTo>
                <a:lnTo>
                  <a:pt x="96" y="92"/>
                </a:lnTo>
                <a:lnTo>
                  <a:pt x="73" y="92"/>
                </a:lnTo>
                <a:close/>
                <a:moveTo>
                  <a:pt x="73" y="71"/>
                </a:moveTo>
                <a:lnTo>
                  <a:pt x="73" y="81"/>
                </a:lnTo>
                <a:lnTo>
                  <a:pt x="115" y="81"/>
                </a:lnTo>
                <a:lnTo>
                  <a:pt x="115" y="71"/>
                </a:lnTo>
                <a:lnTo>
                  <a:pt x="73" y="71"/>
                </a:lnTo>
                <a:close/>
                <a:moveTo>
                  <a:pt x="73" y="52"/>
                </a:moveTo>
                <a:lnTo>
                  <a:pt x="73" y="62"/>
                </a:lnTo>
                <a:lnTo>
                  <a:pt x="134" y="62"/>
                </a:lnTo>
                <a:lnTo>
                  <a:pt x="134" y="52"/>
                </a:lnTo>
                <a:lnTo>
                  <a:pt x="73" y="52"/>
                </a:lnTo>
                <a:close/>
                <a:moveTo>
                  <a:pt x="73" y="33"/>
                </a:moveTo>
                <a:lnTo>
                  <a:pt x="73" y="41"/>
                </a:lnTo>
                <a:lnTo>
                  <a:pt x="134" y="41"/>
                </a:lnTo>
                <a:lnTo>
                  <a:pt x="134" y="33"/>
                </a:lnTo>
                <a:lnTo>
                  <a:pt x="73" y="33"/>
                </a:lnTo>
                <a:close/>
                <a:moveTo>
                  <a:pt x="96" y="152"/>
                </a:moveTo>
                <a:lnTo>
                  <a:pt x="111" y="152"/>
                </a:lnTo>
                <a:lnTo>
                  <a:pt x="122" y="152"/>
                </a:lnTo>
                <a:lnTo>
                  <a:pt x="111" y="137"/>
                </a:lnTo>
                <a:lnTo>
                  <a:pt x="99" y="126"/>
                </a:lnTo>
                <a:lnTo>
                  <a:pt x="99" y="140"/>
                </a:lnTo>
                <a:lnTo>
                  <a:pt x="96" y="152"/>
                </a:lnTo>
                <a:close/>
                <a:moveTo>
                  <a:pt x="186" y="43"/>
                </a:moveTo>
                <a:lnTo>
                  <a:pt x="111" y="116"/>
                </a:lnTo>
                <a:lnTo>
                  <a:pt x="134" y="140"/>
                </a:lnTo>
                <a:lnTo>
                  <a:pt x="210" y="67"/>
                </a:lnTo>
                <a:lnTo>
                  <a:pt x="186" y="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椭圆 17"/>
          <p:cNvSpPr/>
          <p:nvPr>
            <p:custDataLst>
              <p:tags r:id="rId14"/>
            </p:custDataLst>
          </p:nvPr>
        </p:nvSpPr>
        <p:spPr>
          <a:xfrm>
            <a:off x="1115060" y="3836035"/>
            <a:ext cx="686435" cy="640080"/>
          </a:xfrm>
          <a:prstGeom prst="ellipse">
            <a:avLst/>
          </a:prstGeom>
          <a:solidFill>
            <a:srgbClr val="C99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242"/>
          <p:cNvSpPr>
            <a:spLocks noEditPoints="1" noChangeArrowheads="1"/>
          </p:cNvSpPr>
          <p:nvPr>
            <p:custDataLst>
              <p:tags r:id="rId15"/>
            </p:custDataLst>
          </p:nvPr>
        </p:nvSpPr>
        <p:spPr bwMode="auto">
          <a:xfrm>
            <a:off x="1248410" y="3912235"/>
            <a:ext cx="359410" cy="471170"/>
          </a:xfrm>
          <a:custGeom>
            <a:avLst/>
            <a:gdLst>
              <a:gd name="T0" fmla="*/ 36 w 132"/>
              <a:gd name="T1" fmla="*/ 118 h 156"/>
              <a:gd name="T2" fmla="*/ 2 w 132"/>
              <a:gd name="T3" fmla="*/ 72 h 156"/>
              <a:gd name="T4" fmla="*/ 26 w 132"/>
              <a:gd name="T5" fmla="*/ 12 h 156"/>
              <a:gd name="T6" fmla="*/ 70 w 132"/>
              <a:gd name="T7" fmla="*/ 0 h 156"/>
              <a:gd name="T8" fmla="*/ 118 w 132"/>
              <a:gd name="T9" fmla="*/ 22 h 156"/>
              <a:gd name="T10" fmla="*/ 124 w 132"/>
              <a:gd name="T11" fmla="*/ 42 h 156"/>
              <a:gd name="T12" fmla="*/ 126 w 132"/>
              <a:gd name="T13" fmla="*/ 98 h 156"/>
              <a:gd name="T14" fmla="*/ 118 w 132"/>
              <a:gd name="T15" fmla="*/ 128 h 156"/>
              <a:gd name="T16" fmla="*/ 34 w 132"/>
              <a:gd name="T17" fmla="*/ 42 h 156"/>
              <a:gd name="T18" fmla="*/ 62 w 132"/>
              <a:gd name="T19" fmla="*/ 72 h 156"/>
              <a:gd name="T20" fmla="*/ 62 w 132"/>
              <a:gd name="T21" fmla="*/ 62 h 156"/>
              <a:gd name="T22" fmla="*/ 50 w 132"/>
              <a:gd name="T23" fmla="*/ 44 h 156"/>
              <a:gd name="T24" fmla="*/ 54 w 132"/>
              <a:gd name="T25" fmla="*/ 42 h 156"/>
              <a:gd name="T26" fmla="*/ 60 w 132"/>
              <a:gd name="T27" fmla="*/ 40 h 156"/>
              <a:gd name="T28" fmla="*/ 66 w 132"/>
              <a:gd name="T29" fmla="*/ 38 h 156"/>
              <a:gd name="T30" fmla="*/ 72 w 132"/>
              <a:gd name="T31" fmla="*/ 58 h 156"/>
              <a:gd name="T32" fmla="*/ 78 w 132"/>
              <a:gd name="T33" fmla="*/ 56 h 156"/>
              <a:gd name="T34" fmla="*/ 74 w 132"/>
              <a:gd name="T35" fmla="*/ 24 h 156"/>
              <a:gd name="T36" fmla="*/ 48 w 132"/>
              <a:gd name="T37" fmla="*/ 22 h 156"/>
              <a:gd name="T38" fmla="*/ 34 w 132"/>
              <a:gd name="T39" fmla="*/ 42 h 156"/>
              <a:gd name="T40" fmla="*/ 76 w 132"/>
              <a:gd name="T41" fmla="*/ 38 h 156"/>
              <a:gd name="T42" fmla="*/ 74 w 132"/>
              <a:gd name="T43" fmla="*/ 42 h 156"/>
              <a:gd name="T44" fmla="*/ 72 w 132"/>
              <a:gd name="T45" fmla="*/ 88 h 156"/>
              <a:gd name="T46" fmla="*/ 86 w 132"/>
              <a:gd name="T47" fmla="*/ 76 h 156"/>
              <a:gd name="T48" fmla="*/ 78 w 132"/>
              <a:gd name="T49" fmla="*/ 80 h 156"/>
              <a:gd name="T50" fmla="*/ 62 w 132"/>
              <a:gd name="T51" fmla="*/ 82 h 156"/>
              <a:gd name="T52" fmla="*/ 68 w 132"/>
              <a:gd name="T53" fmla="*/ 90 h 156"/>
              <a:gd name="T54" fmla="*/ 76 w 132"/>
              <a:gd name="T55" fmla="*/ 94 h 156"/>
              <a:gd name="T56" fmla="*/ 88 w 132"/>
              <a:gd name="T57" fmla="*/ 82 h 156"/>
              <a:gd name="T58" fmla="*/ 88 w 132"/>
              <a:gd name="T59" fmla="*/ 92 h 156"/>
              <a:gd name="T60" fmla="*/ 94 w 132"/>
              <a:gd name="T61" fmla="*/ 82 h 156"/>
              <a:gd name="T62" fmla="*/ 88 w 132"/>
              <a:gd name="T63" fmla="*/ 74 h 156"/>
              <a:gd name="T64" fmla="*/ 86 w 132"/>
              <a:gd name="T65" fmla="*/ 66 h 156"/>
              <a:gd name="T66" fmla="*/ 84 w 132"/>
              <a:gd name="T67" fmla="*/ 28 h 156"/>
              <a:gd name="T68" fmla="*/ 54 w 132"/>
              <a:gd name="T69" fmla="*/ 12 h 156"/>
              <a:gd name="T70" fmla="*/ 26 w 132"/>
              <a:gd name="T71" fmla="*/ 34 h 156"/>
              <a:gd name="T72" fmla="*/ 46 w 132"/>
              <a:gd name="T73" fmla="*/ 68 h 156"/>
              <a:gd name="T74" fmla="*/ 58 w 132"/>
              <a:gd name="T75" fmla="*/ 82 h 156"/>
              <a:gd name="T76" fmla="*/ 64 w 132"/>
              <a:gd name="T77" fmla="*/ 92 h 156"/>
              <a:gd name="T78" fmla="*/ 70 w 132"/>
              <a:gd name="T79" fmla="*/ 98 h 156"/>
              <a:gd name="T80" fmla="*/ 84 w 132"/>
              <a:gd name="T81" fmla="*/ 100 h 156"/>
              <a:gd name="T82" fmla="*/ 64 w 132"/>
              <a:gd name="T83" fmla="*/ 64 h 156"/>
              <a:gd name="T84" fmla="*/ 64 w 132"/>
              <a:gd name="T85" fmla="*/ 70 h 156"/>
              <a:gd name="T86" fmla="*/ 70 w 132"/>
              <a:gd name="T87" fmla="*/ 68 h 156"/>
              <a:gd name="T88" fmla="*/ 70 w 132"/>
              <a:gd name="T89" fmla="*/ 68 h 156"/>
              <a:gd name="T90" fmla="*/ 68 w 132"/>
              <a:gd name="T91" fmla="*/ 60 h 156"/>
              <a:gd name="T92" fmla="*/ 58 w 132"/>
              <a:gd name="T93" fmla="*/ 52 h 156"/>
              <a:gd name="T94" fmla="*/ 66 w 132"/>
              <a:gd name="T95" fmla="*/ 62 h 156"/>
              <a:gd name="T96" fmla="*/ 76 w 132"/>
              <a:gd name="T97" fmla="*/ 66 h 156"/>
              <a:gd name="T98" fmla="*/ 70 w 132"/>
              <a:gd name="T99" fmla="*/ 60 h 156"/>
              <a:gd name="T100" fmla="*/ 58 w 132"/>
              <a:gd name="T101" fmla="*/ 56 h 156"/>
              <a:gd name="T102" fmla="*/ 66 w 132"/>
              <a:gd name="T103" fmla="*/ 46 h 156"/>
              <a:gd name="T104" fmla="*/ 70 w 132"/>
              <a:gd name="T105" fmla="*/ 56 h 156"/>
              <a:gd name="T106" fmla="*/ 62 w 132"/>
              <a:gd name="T107" fmla="*/ 40 h 156"/>
              <a:gd name="T108" fmla="*/ 58 w 132"/>
              <a:gd name="T109" fmla="*/ 42 h 156"/>
              <a:gd name="T110" fmla="*/ 56 w 132"/>
              <a:gd name="T111" fmla="*/ 44 h 156"/>
              <a:gd name="T112" fmla="*/ 50 w 132"/>
              <a:gd name="T113" fmla="*/ 46 h 15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32"/>
              <a:gd name="T172" fmla="*/ 0 h 156"/>
              <a:gd name="T173" fmla="*/ 132 w 132"/>
              <a:gd name="T174" fmla="*/ 156 h 15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32" h="156">
                <a:moveTo>
                  <a:pt x="38" y="156"/>
                </a:moveTo>
                <a:lnTo>
                  <a:pt x="38" y="156"/>
                </a:lnTo>
                <a:lnTo>
                  <a:pt x="38" y="138"/>
                </a:lnTo>
                <a:lnTo>
                  <a:pt x="38" y="128"/>
                </a:lnTo>
                <a:lnTo>
                  <a:pt x="36" y="118"/>
                </a:lnTo>
                <a:lnTo>
                  <a:pt x="36" y="118"/>
                </a:lnTo>
                <a:lnTo>
                  <a:pt x="26" y="112"/>
                </a:lnTo>
                <a:lnTo>
                  <a:pt x="18" y="106"/>
                </a:lnTo>
                <a:lnTo>
                  <a:pt x="12" y="98"/>
                </a:lnTo>
                <a:lnTo>
                  <a:pt x="8" y="90"/>
                </a:lnTo>
                <a:lnTo>
                  <a:pt x="4" y="82"/>
                </a:lnTo>
                <a:lnTo>
                  <a:pt x="2" y="72"/>
                </a:lnTo>
                <a:lnTo>
                  <a:pt x="0" y="64"/>
                </a:lnTo>
                <a:lnTo>
                  <a:pt x="2" y="56"/>
                </a:lnTo>
                <a:lnTo>
                  <a:pt x="6" y="38"/>
                </a:lnTo>
                <a:lnTo>
                  <a:pt x="14" y="24"/>
                </a:lnTo>
                <a:lnTo>
                  <a:pt x="20" y="18"/>
                </a:lnTo>
                <a:lnTo>
                  <a:pt x="26" y="12"/>
                </a:lnTo>
                <a:lnTo>
                  <a:pt x="32" y="8"/>
                </a:lnTo>
                <a:lnTo>
                  <a:pt x="42" y="4"/>
                </a:lnTo>
                <a:lnTo>
                  <a:pt x="42" y="4"/>
                </a:lnTo>
                <a:lnTo>
                  <a:pt x="50" y="2"/>
                </a:lnTo>
                <a:lnTo>
                  <a:pt x="60" y="0"/>
                </a:lnTo>
                <a:lnTo>
                  <a:pt x="70" y="0"/>
                </a:lnTo>
                <a:lnTo>
                  <a:pt x="80" y="2"/>
                </a:lnTo>
                <a:lnTo>
                  <a:pt x="90" y="4"/>
                </a:lnTo>
                <a:lnTo>
                  <a:pt x="100" y="8"/>
                </a:lnTo>
                <a:lnTo>
                  <a:pt x="110" y="14"/>
                </a:lnTo>
                <a:lnTo>
                  <a:pt x="118" y="22"/>
                </a:lnTo>
                <a:lnTo>
                  <a:pt x="118" y="22"/>
                </a:lnTo>
                <a:lnTo>
                  <a:pt x="126" y="30"/>
                </a:lnTo>
                <a:lnTo>
                  <a:pt x="128" y="36"/>
                </a:lnTo>
                <a:lnTo>
                  <a:pt x="128" y="40"/>
                </a:lnTo>
                <a:lnTo>
                  <a:pt x="126" y="40"/>
                </a:lnTo>
                <a:lnTo>
                  <a:pt x="124" y="42"/>
                </a:lnTo>
                <a:lnTo>
                  <a:pt x="124" y="42"/>
                </a:lnTo>
                <a:lnTo>
                  <a:pt x="128" y="66"/>
                </a:lnTo>
                <a:lnTo>
                  <a:pt x="128" y="66"/>
                </a:lnTo>
                <a:lnTo>
                  <a:pt x="126" y="68"/>
                </a:lnTo>
                <a:lnTo>
                  <a:pt x="124" y="70"/>
                </a:lnTo>
                <a:lnTo>
                  <a:pt x="132" y="96"/>
                </a:lnTo>
                <a:lnTo>
                  <a:pt x="126" y="98"/>
                </a:lnTo>
                <a:lnTo>
                  <a:pt x="126" y="98"/>
                </a:lnTo>
                <a:lnTo>
                  <a:pt x="126" y="110"/>
                </a:lnTo>
                <a:lnTo>
                  <a:pt x="126" y="122"/>
                </a:lnTo>
                <a:lnTo>
                  <a:pt x="126" y="122"/>
                </a:lnTo>
                <a:lnTo>
                  <a:pt x="124" y="126"/>
                </a:lnTo>
                <a:lnTo>
                  <a:pt x="118" y="128"/>
                </a:lnTo>
                <a:lnTo>
                  <a:pt x="96" y="130"/>
                </a:lnTo>
                <a:lnTo>
                  <a:pt x="96" y="156"/>
                </a:lnTo>
                <a:lnTo>
                  <a:pt x="38" y="156"/>
                </a:lnTo>
                <a:lnTo>
                  <a:pt x="38" y="156"/>
                </a:lnTo>
                <a:close/>
                <a:moveTo>
                  <a:pt x="34" y="42"/>
                </a:moveTo>
                <a:lnTo>
                  <a:pt x="34" y="42"/>
                </a:lnTo>
                <a:lnTo>
                  <a:pt x="36" y="50"/>
                </a:lnTo>
                <a:lnTo>
                  <a:pt x="40" y="54"/>
                </a:lnTo>
                <a:lnTo>
                  <a:pt x="50" y="62"/>
                </a:lnTo>
                <a:lnTo>
                  <a:pt x="50" y="62"/>
                </a:lnTo>
                <a:lnTo>
                  <a:pt x="56" y="66"/>
                </a:lnTo>
                <a:lnTo>
                  <a:pt x="62" y="72"/>
                </a:lnTo>
                <a:lnTo>
                  <a:pt x="62" y="72"/>
                </a:lnTo>
                <a:lnTo>
                  <a:pt x="60" y="68"/>
                </a:lnTo>
                <a:lnTo>
                  <a:pt x="60" y="68"/>
                </a:lnTo>
                <a:lnTo>
                  <a:pt x="60" y="64"/>
                </a:lnTo>
                <a:lnTo>
                  <a:pt x="60" y="64"/>
                </a:lnTo>
                <a:lnTo>
                  <a:pt x="62" y="62"/>
                </a:lnTo>
                <a:lnTo>
                  <a:pt x="48" y="48"/>
                </a:lnTo>
                <a:lnTo>
                  <a:pt x="48" y="46"/>
                </a:lnTo>
                <a:lnTo>
                  <a:pt x="48" y="46"/>
                </a:lnTo>
                <a:lnTo>
                  <a:pt x="48" y="46"/>
                </a:lnTo>
                <a:lnTo>
                  <a:pt x="50" y="44"/>
                </a:lnTo>
                <a:lnTo>
                  <a:pt x="50" y="44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4" y="42"/>
                </a:lnTo>
                <a:lnTo>
                  <a:pt x="54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60" y="40"/>
                </a:lnTo>
                <a:lnTo>
                  <a:pt x="60" y="40"/>
                </a:lnTo>
                <a:lnTo>
                  <a:pt x="62" y="38"/>
                </a:lnTo>
                <a:lnTo>
                  <a:pt x="62" y="38"/>
                </a:lnTo>
                <a:lnTo>
                  <a:pt x="62" y="38"/>
                </a:lnTo>
                <a:lnTo>
                  <a:pt x="62" y="38"/>
                </a:lnTo>
                <a:lnTo>
                  <a:pt x="66" y="38"/>
                </a:lnTo>
                <a:lnTo>
                  <a:pt x="66" y="38"/>
                </a:lnTo>
                <a:lnTo>
                  <a:pt x="68" y="38"/>
                </a:lnTo>
                <a:lnTo>
                  <a:pt x="68" y="36"/>
                </a:lnTo>
                <a:lnTo>
                  <a:pt x="68" y="38"/>
                </a:lnTo>
                <a:lnTo>
                  <a:pt x="70" y="58"/>
                </a:lnTo>
                <a:lnTo>
                  <a:pt x="70" y="58"/>
                </a:lnTo>
                <a:lnTo>
                  <a:pt x="72" y="58"/>
                </a:lnTo>
                <a:lnTo>
                  <a:pt x="72" y="58"/>
                </a:lnTo>
                <a:lnTo>
                  <a:pt x="72" y="58"/>
                </a:lnTo>
                <a:lnTo>
                  <a:pt x="76" y="60"/>
                </a:lnTo>
                <a:lnTo>
                  <a:pt x="78" y="64"/>
                </a:lnTo>
                <a:lnTo>
                  <a:pt x="78" y="64"/>
                </a:lnTo>
                <a:lnTo>
                  <a:pt x="78" y="56"/>
                </a:lnTo>
                <a:lnTo>
                  <a:pt x="78" y="48"/>
                </a:lnTo>
                <a:lnTo>
                  <a:pt x="78" y="48"/>
                </a:lnTo>
                <a:lnTo>
                  <a:pt x="78" y="36"/>
                </a:lnTo>
                <a:lnTo>
                  <a:pt x="78" y="30"/>
                </a:lnTo>
                <a:lnTo>
                  <a:pt x="74" y="24"/>
                </a:lnTo>
                <a:lnTo>
                  <a:pt x="74" y="24"/>
                </a:lnTo>
                <a:lnTo>
                  <a:pt x="68" y="20"/>
                </a:lnTo>
                <a:lnTo>
                  <a:pt x="62" y="18"/>
                </a:lnTo>
                <a:lnTo>
                  <a:pt x="62" y="18"/>
                </a:lnTo>
                <a:lnTo>
                  <a:pt x="56" y="20"/>
                </a:lnTo>
                <a:lnTo>
                  <a:pt x="48" y="22"/>
                </a:lnTo>
                <a:lnTo>
                  <a:pt x="48" y="22"/>
                </a:lnTo>
                <a:lnTo>
                  <a:pt x="42" y="26"/>
                </a:lnTo>
                <a:lnTo>
                  <a:pt x="36" y="30"/>
                </a:lnTo>
                <a:lnTo>
                  <a:pt x="36" y="30"/>
                </a:lnTo>
                <a:lnTo>
                  <a:pt x="34" y="36"/>
                </a:lnTo>
                <a:lnTo>
                  <a:pt x="34" y="42"/>
                </a:lnTo>
                <a:lnTo>
                  <a:pt x="34" y="42"/>
                </a:lnTo>
                <a:close/>
                <a:moveTo>
                  <a:pt x="70" y="24"/>
                </a:moveTo>
                <a:lnTo>
                  <a:pt x="70" y="24"/>
                </a:lnTo>
                <a:lnTo>
                  <a:pt x="72" y="32"/>
                </a:lnTo>
                <a:lnTo>
                  <a:pt x="74" y="38"/>
                </a:lnTo>
                <a:lnTo>
                  <a:pt x="76" y="38"/>
                </a:lnTo>
                <a:lnTo>
                  <a:pt x="76" y="38"/>
                </a:lnTo>
                <a:lnTo>
                  <a:pt x="76" y="30"/>
                </a:lnTo>
                <a:lnTo>
                  <a:pt x="70" y="24"/>
                </a:lnTo>
                <a:lnTo>
                  <a:pt x="70" y="24"/>
                </a:lnTo>
                <a:close/>
                <a:moveTo>
                  <a:pt x="76" y="42"/>
                </a:moveTo>
                <a:lnTo>
                  <a:pt x="74" y="42"/>
                </a:lnTo>
                <a:lnTo>
                  <a:pt x="74" y="42"/>
                </a:lnTo>
                <a:lnTo>
                  <a:pt x="74" y="48"/>
                </a:lnTo>
                <a:lnTo>
                  <a:pt x="74" y="48"/>
                </a:lnTo>
                <a:lnTo>
                  <a:pt x="76" y="42"/>
                </a:lnTo>
                <a:lnTo>
                  <a:pt x="76" y="42"/>
                </a:lnTo>
                <a:close/>
                <a:moveTo>
                  <a:pt x="72" y="88"/>
                </a:moveTo>
                <a:lnTo>
                  <a:pt x="72" y="88"/>
                </a:lnTo>
                <a:lnTo>
                  <a:pt x="80" y="84"/>
                </a:lnTo>
                <a:lnTo>
                  <a:pt x="80" y="84"/>
                </a:lnTo>
                <a:lnTo>
                  <a:pt x="88" y="80"/>
                </a:lnTo>
                <a:lnTo>
                  <a:pt x="88" y="78"/>
                </a:lnTo>
                <a:lnTo>
                  <a:pt x="86" y="76"/>
                </a:lnTo>
                <a:lnTo>
                  <a:pt x="86" y="76"/>
                </a:lnTo>
                <a:lnTo>
                  <a:pt x="78" y="82"/>
                </a:lnTo>
                <a:lnTo>
                  <a:pt x="78" y="82"/>
                </a:lnTo>
                <a:lnTo>
                  <a:pt x="70" y="84"/>
                </a:lnTo>
                <a:lnTo>
                  <a:pt x="68" y="82"/>
                </a:lnTo>
                <a:lnTo>
                  <a:pt x="68" y="82"/>
                </a:lnTo>
                <a:lnTo>
                  <a:pt x="78" y="80"/>
                </a:lnTo>
                <a:lnTo>
                  <a:pt x="78" y="80"/>
                </a:lnTo>
                <a:lnTo>
                  <a:pt x="86" y="74"/>
                </a:lnTo>
                <a:lnTo>
                  <a:pt x="86" y="74"/>
                </a:lnTo>
                <a:lnTo>
                  <a:pt x="86" y="72"/>
                </a:lnTo>
                <a:lnTo>
                  <a:pt x="84" y="72"/>
                </a:lnTo>
                <a:lnTo>
                  <a:pt x="62" y="82"/>
                </a:lnTo>
                <a:lnTo>
                  <a:pt x="62" y="82"/>
                </a:lnTo>
                <a:lnTo>
                  <a:pt x="64" y="84"/>
                </a:lnTo>
                <a:lnTo>
                  <a:pt x="66" y="84"/>
                </a:lnTo>
                <a:lnTo>
                  <a:pt x="64" y="86"/>
                </a:lnTo>
                <a:lnTo>
                  <a:pt x="64" y="88"/>
                </a:lnTo>
                <a:lnTo>
                  <a:pt x="68" y="90"/>
                </a:lnTo>
                <a:lnTo>
                  <a:pt x="68" y="90"/>
                </a:lnTo>
                <a:lnTo>
                  <a:pt x="68" y="92"/>
                </a:lnTo>
                <a:lnTo>
                  <a:pt x="68" y="94"/>
                </a:lnTo>
                <a:lnTo>
                  <a:pt x="70" y="96"/>
                </a:lnTo>
                <a:lnTo>
                  <a:pt x="70" y="96"/>
                </a:lnTo>
                <a:lnTo>
                  <a:pt x="76" y="94"/>
                </a:lnTo>
                <a:lnTo>
                  <a:pt x="80" y="92"/>
                </a:lnTo>
                <a:lnTo>
                  <a:pt x="80" y="92"/>
                </a:lnTo>
                <a:lnTo>
                  <a:pt x="90" y="86"/>
                </a:lnTo>
                <a:lnTo>
                  <a:pt x="90" y="82"/>
                </a:lnTo>
                <a:lnTo>
                  <a:pt x="88" y="82"/>
                </a:lnTo>
                <a:lnTo>
                  <a:pt x="88" y="82"/>
                </a:lnTo>
                <a:lnTo>
                  <a:pt x="80" y="86"/>
                </a:lnTo>
                <a:lnTo>
                  <a:pt x="80" y="86"/>
                </a:lnTo>
                <a:lnTo>
                  <a:pt x="72" y="90"/>
                </a:lnTo>
                <a:lnTo>
                  <a:pt x="72" y="88"/>
                </a:lnTo>
                <a:lnTo>
                  <a:pt x="72" y="88"/>
                </a:lnTo>
                <a:close/>
                <a:moveTo>
                  <a:pt x="88" y="92"/>
                </a:moveTo>
                <a:lnTo>
                  <a:pt x="88" y="92"/>
                </a:lnTo>
                <a:lnTo>
                  <a:pt x="92" y="88"/>
                </a:lnTo>
                <a:lnTo>
                  <a:pt x="94" y="86"/>
                </a:lnTo>
                <a:lnTo>
                  <a:pt x="94" y="86"/>
                </a:lnTo>
                <a:lnTo>
                  <a:pt x="94" y="82"/>
                </a:lnTo>
                <a:lnTo>
                  <a:pt x="94" y="82"/>
                </a:lnTo>
                <a:lnTo>
                  <a:pt x="92" y="80"/>
                </a:lnTo>
                <a:lnTo>
                  <a:pt x="90" y="80"/>
                </a:lnTo>
                <a:lnTo>
                  <a:pt x="92" y="76"/>
                </a:lnTo>
                <a:lnTo>
                  <a:pt x="92" y="76"/>
                </a:lnTo>
                <a:lnTo>
                  <a:pt x="90" y="76"/>
                </a:lnTo>
                <a:lnTo>
                  <a:pt x="88" y="74"/>
                </a:lnTo>
                <a:lnTo>
                  <a:pt x="88" y="72"/>
                </a:lnTo>
                <a:lnTo>
                  <a:pt x="88" y="70"/>
                </a:lnTo>
                <a:lnTo>
                  <a:pt x="88" y="70"/>
                </a:lnTo>
                <a:lnTo>
                  <a:pt x="86" y="68"/>
                </a:lnTo>
                <a:lnTo>
                  <a:pt x="86" y="66"/>
                </a:lnTo>
                <a:lnTo>
                  <a:pt x="86" y="66"/>
                </a:lnTo>
                <a:lnTo>
                  <a:pt x="84" y="58"/>
                </a:lnTo>
                <a:lnTo>
                  <a:pt x="86" y="50"/>
                </a:lnTo>
                <a:lnTo>
                  <a:pt x="86" y="50"/>
                </a:lnTo>
                <a:lnTo>
                  <a:pt x="86" y="42"/>
                </a:lnTo>
                <a:lnTo>
                  <a:pt x="86" y="34"/>
                </a:lnTo>
                <a:lnTo>
                  <a:pt x="84" y="28"/>
                </a:lnTo>
                <a:lnTo>
                  <a:pt x="80" y="20"/>
                </a:lnTo>
                <a:lnTo>
                  <a:pt x="80" y="20"/>
                </a:lnTo>
                <a:lnTo>
                  <a:pt x="72" y="14"/>
                </a:lnTo>
                <a:lnTo>
                  <a:pt x="62" y="12"/>
                </a:lnTo>
                <a:lnTo>
                  <a:pt x="62" y="12"/>
                </a:lnTo>
                <a:lnTo>
                  <a:pt x="54" y="12"/>
                </a:lnTo>
                <a:lnTo>
                  <a:pt x="46" y="16"/>
                </a:lnTo>
                <a:lnTo>
                  <a:pt x="46" y="16"/>
                </a:lnTo>
                <a:lnTo>
                  <a:pt x="38" y="20"/>
                </a:lnTo>
                <a:lnTo>
                  <a:pt x="32" y="26"/>
                </a:lnTo>
                <a:lnTo>
                  <a:pt x="32" y="26"/>
                </a:lnTo>
                <a:lnTo>
                  <a:pt x="26" y="34"/>
                </a:lnTo>
                <a:lnTo>
                  <a:pt x="26" y="44"/>
                </a:lnTo>
                <a:lnTo>
                  <a:pt x="26" y="44"/>
                </a:lnTo>
                <a:lnTo>
                  <a:pt x="30" y="52"/>
                </a:lnTo>
                <a:lnTo>
                  <a:pt x="34" y="60"/>
                </a:lnTo>
                <a:lnTo>
                  <a:pt x="40" y="64"/>
                </a:lnTo>
                <a:lnTo>
                  <a:pt x="46" y="68"/>
                </a:lnTo>
                <a:lnTo>
                  <a:pt x="46" y="68"/>
                </a:lnTo>
                <a:lnTo>
                  <a:pt x="52" y="72"/>
                </a:lnTo>
                <a:lnTo>
                  <a:pt x="58" y="78"/>
                </a:lnTo>
                <a:lnTo>
                  <a:pt x="60" y="80"/>
                </a:lnTo>
                <a:lnTo>
                  <a:pt x="58" y="82"/>
                </a:lnTo>
                <a:lnTo>
                  <a:pt x="58" y="82"/>
                </a:lnTo>
                <a:lnTo>
                  <a:pt x="58" y="84"/>
                </a:lnTo>
                <a:lnTo>
                  <a:pt x="62" y="86"/>
                </a:lnTo>
                <a:lnTo>
                  <a:pt x="60" y="88"/>
                </a:lnTo>
                <a:lnTo>
                  <a:pt x="60" y="88"/>
                </a:lnTo>
                <a:lnTo>
                  <a:pt x="62" y="90"/>
                </a:lnTo>
                <a:lnTo>
                  <a:pt x="64" y="92"/>
                </a:lnTo>
                <a:lnTo>
                  <a:pt x="64" y="94"/>
                </a:lnTo>
                <a:lnTo>
                  <a:pt x="64" y="96"/>
                </a:lnTo>
                <a:lnTo>
                  <a:pt x="64" y="96"/>
                </a:lnTo>
                <a:lnTo>
                  <a:pt x="68" y="98"/>
                </a:lnTo>
                <a:lnTo>
                  <a:pt x="68" y="98"/>
                </a:lnTo>
                <a:lnTo>
                  <a:pt x="70" y="98"/>
                </a:lnTo>
                <a:lnTo>
                  <a:pt x="70" y="98"/>
                </a:lnTo>
                <a:lnTo>
                  <a:pt x="76" y="98"/>
                </a:lnTo>
                <a:lnTo>
                  <a:pt x="76" y="98"/>
                </a:lnTo>
                <a:lnTo>
                  <a:pt x="80" y="100"/>
                </a:lnTo>
                <a:lnTo>
                  <a:pt x="84" y="100"/>
                </a:lnTo>
                <a:lnTo>
                  <a:pt x="84" y="100"/>
                </a:lnTo>
                <a:lnTo>
                  <a:pt x="86" y="96"/>
                </a:lnTo>
                <a:lnTo>
                  <a:pt x="88" y="92"/>
                </a:lnTo>
                <a:lnTo>
                  <a:pt x="88" y="92"/>
                </a:lnTo>
                <a:close/>
                <a:moveTo>
                  <a:pt x="64" y="70"/>
                </a:moveTo>
                <a:lnTo>
                  <a:pt x="66" y="70"/>
                </a:lnTo>
                <a:lnTo>
                  <a:pt x="64" y="64"/>
                </a:lnTo>
                <a:lnTo>
                  <a:pt x="64" y="64"/>
                </a:lnTo>
                <a:lnTo>
                  <a:pt x="62" y="64"/>
                </a:lnTo>
                <a:lnTo>
                  <a:pt x="62" y="64"/>
                </a:lnTo>
                <a:lnTo>
                  <a:pt x="62" y="68"/>
                </a:lnTo>
                <a:lnTo>
                  <a:pt x="64" y="70"/>
                </a:lnTo>
                <a:lnTo>
                  <a:pt x="64" y="70"/>
                </a:lnTo>
                <a:close/>
                <a:moveTo>
                  <a:pt x="68" y="70"/>
                </a:move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2" y="68"/>
                </a:lnTo>
                <a:lnTo>
                  <a:pt x="70" y="60"/>
                </a:lnTo>
                <a:lnTo>
                  <a:pt x="70" y="60"/>
                </a:lnTo>
                <a:lnTo>
                  <a:pt x="68" y="62"/>
                </a:lnTo>
                <a:lnTo>
                  <a:pt x="68" y="60"/>
                </a:lnTo>
                <a:lnTo>
                  <a:pt x="64" y="52"/>
                </a:lnTo>
                <a:lnTo>
                  <a:pt x="64" y="50"/>
                </a:lnTo>
                <a:lnTo>
                  <a:pt x="64" y="50"/>
                </a:lnTo>
                <a:lnTo>
                  <a:pt x="66" y="50"/>
                </a:lnTo>
                <a:lnTo>
                  <a:pt x="64" y="48"/>
                </a:lnTo>
                <a:lnTo>
                  <a:pt x="58" y="52"/>
                </a:lnTo>
                <a:lnTo>
                  <a:pt x="60" y="52"/>
                </a:lnTo>
                <a:lnTo>
                  <a:pt x="60" y="52"/>
                </a:lnTo>
                <a:lnTo>
                  <a:pt x="60" y="52"/>
                </a:lnTo>
                <a:lnTo>
                  <a:pt x="62" y="52"/>
                </a:lnTo>
                <a:lnTo>
                  <a:pt x="66" y="62"/>
                </a:lnTo>
                <a:lnTo>
                  <a:pt x="66" y="62"/>
                </a:lnTo>
                <a:lnTo>
                  <a:pt x="64" y="64"/>
                </a:lnTo>
                <a:lnTo>
                  <a:pt x="64" y="64"/>
                </a:lnTo>
                <a:lnTo>
                  <a:pt x="68" y="70"/>
                </a:lnTo>
                <a:lnTo>
                  <a:pt x="68" y="70"/>
                </a:lnTo>
                <a:close/>
                <a:moveTo>
                  <a:pt x="74" y="66"/>
                </a:moveTo>
                <a:lnTo>
                  <a:pt x="76" y="66"/>
                </a:lnTo>
                <a:lnTo>
                  <a:pt x="74" y="62"/>
                </a:lnTo>
                <a:lnTo>
                  <a:pt x="74" y="62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0" y="60"/>
                </a:lnTo>
                <a:lnTo>
                  <a:pt x="74" y="66"/>
                </a:lnTo>
                <a:lnTo>
                  <a:pt x="74" y="66"/>
                </a:lnTo>
                <a:close/>
                <a:moveTo>
                  <a:pt x="62" y="60"/>
                </a:moveTo>
                <a:lnTo>
                  <a:pt x="60" y="54"/>
                </a:lnTo>
                <a:lnTo>
                  <a:pt x="60" y="56"/>
                </a:lnTo>
                <a:lnTo>
                  <a:pt x="58" y="56"/>
                </a:lnTo>
                <a:lnTo>
                  <a:pt x="58" y="54"/>
                </a:lnTo>
                <a:lnTo>
                  <a:pt x="56" y="52"/>
                </a:lnTo>
                <a:lnTo>
                  <a:pt x="56" y="50"/>
                </a:lnTo>
                <a:lnTo>
                  <a:pt x="56" y="50"/>
                </a:lnTo>
                <a:lnTo>
                  <a:pt x="66" y="46"/>
                </a:lnTo>
                <a:lnTo>
                  <a:pt x="66" y="46"/>
                </a:lnTo>
                <a:lnTo>
                  <a:pt x="66" y="46"/>
                </a:lnTo>
                <a:lnTo>
                  <a:pt x="68" y="50"/>
                </a:lnTo>
                <a:lnTo>
                  <a:pt x="68" y="50"/>
                </a:lnTo>
                <a:lnTo>
                  <a:pt x="68" y="52"/>
                </a:lnTo>
                <a:lnTo>
                  <a:pt x="66" y="52"/>
                </a:lnTo>
                <a:lnTo>
                  <a:pt x="70" y="56"/>
                </a:lnTo>
                <a:lnTo>
                  <a:pt x="68" y="38"/>
                </a:lnTo>
                <a:lnTo>
                  <a:pt x="68" y="38"/>
                </a:lnTo>
                <a:lnTo>
                  <a:pt x="66" y="40"/>
                </a:lnTo>
                <a:lnTo>
                  <a:pt x="66" y="40"/>
                </a:lnTo>
                <a:lnTo>
                  <a:pt x="62" y="40"/>
                </a:lnTo>
                <a:lnTo>
                  <a:pt x="62" y="40"/>
                </a:lnTo>
                <a:lnTo>
                  <a:pt x="62" y="40"/>
                </a:lnTo>
                <a:lnTo>
                  <a:pt x="62" y="40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6" y="44"/>
                </a:lnTo>
                <a:lnTo>
                  <a:pt x="56" y="44"/>
                </a:lnTo>
                <a:lnTo>
                  <a:pt x="52" y="44"/>
                </a:lnTo>
                <a:lnTo>
                  <a:pt x="52" y="44"/>
                </a:lnTo>
                <a:lnTo>
                  <a:pt x="52" y="46"/>
                </a:lnTo>
                <a:lnTo>
                  <a:pt x="52" y="46"/>
                </a:lnTo>
                <a:lnTo>
                  <a:pt x="50" y="46"/>
                </a:lnTo>
                <a:lnTo>
                  <a:pt x="62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endParaRPr lang="zh-CN" altLang="zh-CN">
              <a:solidFill>
                <a:srgbClr val="4C4C4C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16"/>
            </p:custDataLst>
          </p:nvPr>
        </p:nvSpPr>
        <p:spPr>
          <a:xfrm>
            <a:off x="1549400" y="3945255"/>
            <a:ext cx="33674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dirty="0"/>
              <a:t>Teaching Method   </a:t>
            </a:r>
            <a:endParaRPr lang="zh-CN" altLang="en-US" dirty="0"/>
          </a:p>
        </p:txBody>
      </p:sp>
      <p:sp>
        <p:nvSpPr>
          <p:cNvPr id="20" name="椭圆 19"/>
          <p:cNvSpPr/>
          <p:nvPr>
            <p:custDataLst>
              <p:tags r:id="rId17"/>
            </p:custDataLst>
          </p:nvPr>
        </p:nvSpPr>
        <p:spPr>
          <a:xfrm>
            <a:off x="1087755" y="4944745"/>
            <a:ext cx="713740" cy="6343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6"/>
          <p:cNvSpPr>
            <a:spLocks noEditPoints="1"/>
          </p:cNvSpPr>
          <p:nvPr>
            <p:custDataLst>
              <p:tags r:id="rId18"/>
            </p:custDataLst>
          </p:nvPr>
        </p:nvSpPr>
        <p:spPr bwMode="auto">
          <a:xfrm>
            <a:off x="1248410" y="5093335"/>
            <a:ext cx="400050" cy="332105"/>
          </a:xfrm>
          <a:custGeom>
            <a:avLst/>
            <a:gdLst>
              <a:gd name="T0" fmla="*/ 553 w 612"/>
              <a:gd name="T1" fmla="*/ 521 h 605"/>
              <a:gd name="T2" fmla="*/ 490 w 612"/>
              <a:gd name="T3" fmla="*/ 521 h 605"/>
              <a:gd name="T4" fmla="*/ 590 w 612"/>
              <a:gd name="T5" fmla="*/ 58 h 605"/>
              <a:gd name="T6" fmla="*/ 508 w 612"/>
              <a:gd name="T7" fmla="*/ 0 h 605"/>
              <a:gd name="T8" fmla="*/ 288 w 612"/>
              <a:gd name="T9" fmla="*/ 196 h 605"/>
              <a:gd name="T10" fmla="*/ 256 w 612"/>
              <a:gd name="T11" fmla="*/ 241 h 605"/>
              <a:gd name="T12" fmla="*/ 229 w 612"/>
              <a:gd name="T13" fmla="*/ 254 h 605"/>
              <a:gd name="T14" fmla="*/ 232 w 612"/>
              <a:gd name="T15" fmla="*/ 338 h 605"/>
              <a:gd name="T16" fmla="*/ 55 w 612"/>
              <a:gd name="T17" fmla="*/ 492 h 605"/>
              <a:gd name="T18" fmla="*/ 35 w 612"/>
              <a:gd name="T19" fmla="*/ 605 h 605"/>
              <a:gd name="T20" fmla="*/ 127 w 612"/>
              <a:gd name="T21" fmla="*/ 513 h 605"/>
              <a:gd name="T22" fmla="*/ 271 w 612"/>
              <a:gd name="T23" fmla="*/ 377 h 605"/>
              <a:gd name="T24" fmla="*/ 352 w 612"/>
              <a:gd name="T25" fmla="*/ 377 h 605"/>
              <a:gd name="T26" fmla="*/ 375 w 612"/>
              <a:gd name="T27" fmla="*/ 326 h 605"/>
              <a:gd name="T28" fmla="*/ 410 w 612"/>
              <a:gd name="T29" fmla="*/ 319 h 605"/>
              <a:gd name="T30" fmla="*/ 590 w 612"/>
              <a:gd name="T31" fmla="*/ 58 h 605"/>
              <a:gd name="T32" fmla="*/ 239 w 612"/>
              <a:gd name="T33" fmla="*/ 197 h 605"/>
              <a:gd name="T34" fmla="*/ 246 w 612"/>
              <a:gd name="T35" fmla="*/ 190 h 605"/>
              <a:gd name="T36" fmla="*/ 266 w 612"/>
              <a:gd name="T37" fmla="*/ 171 h 605"/>
              <a:gd name="T38" fmla="*/ 131 w 612"/>
              <a:gd name="T39" fmla="*/ 1 h 605"/>
              <a:gd name="T40" fmla="*/ 171 w 612"/>
              <a:gd name="T41" fmla="*/ 97 h 605"/>
              <a:gd name="T42" fmla="*/ 13 w 612"/>
              <a:gd name="T43" fmla="*/ 118 h 605"/>
              <a:gd name="T44" fmla="*/ 141 w 612"/>
              <a:gd name="T45" fmla="*/ 272 h 605"/>
              <a:gd name="T46" fmla="*/ 185 w 612"/>
              <a:gd name="T47" fmla="*/ 263 h 605"/>
              <a:gd name="T48" fmla="*/ 221 w 612"/>
              <a:gd name="T49" fmla="*/ 215 h 605"/>
              <a:gd name="T50" fmla="*/ 409 w 612"/>
              <a:gd name="T51" fmla="*/ 368 h 605"/>
              <a:gd name="T52" fmla="*/ 376 w 612"/>
              <a:gd name="T53" fmla="*/ 401 h 605"/>
              <a:gd name="T54" fmla="*/ 451 w 612"/>
              <a:gd name="T55" fmla="*/ 529 h 605"/>
              <a:gd name="T56" fmla="*/ 529 w 612"/>
              <a:gd name="T57" fmla="*/ 605 h 605"/>
              <a:gd name="T58" fmla="*/ 597 w 612"/>
              <a:gd name="T59" fmla="*/ 502 h 605"/>
              <a:gd name="T60" fmla="*/ 427 w 612"/>
              <a:gd name="T61" fmla="*/ 350 h 605"/>
              <a:gd name="T62" fmla="*/ 401 w 612"/>
              <a:gd name="T63" fmla="*/ 352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12" h="605">
                <a:moveTo>
                  <a:pt x="522" y="490"/>
                </a:moveTo>
                <a:cubicBezTo>
                  <a:pt x="539" y="490"/>
                  <a:pt x="553" y="504"/>
                  <a:pt x="553" y="521"/>
                </a:cubicBezTo>
                <a:cubicBezTo>
                  <a:pt x="553" y="539"/>
                  <a:pt x="539" y="553"/>
                  <a:pt x="522" y="553"/>
                </a:cubicBezTo>
                <a:cubicBezTo>
                  <a:pt x="504" y="553"/>
                  <a:pt x="490" y="539"/>
                  <a:pt x="490" y="521"/>
                </a:cubicBezTo>
                <a:cubicBezTo>
                  <a:pt x="490" y="504"/>
                  <a:pt x="504" y="490"/>
                  <a:pt x="522" y="490"/>
                </a:cubicBezTo>
                <a:close/>
                <a:moveTo>
                  <a:pt x="590" y="58"/>
                </a:moveTo>
                <a:lnTo>
                  <a:pt x="548" y="17"/>
                </a:lnTo>
                <a:cubicBezTo>
                  <a:pt x="537" y="5"/>
                  <a:pt x="522" y="0"/>
                  <a:pt x="508" y="0"/>
                </a:cubicBezTo>
                <a:cubicBezTo>
                  <a:pt x="493" y="0"/>
                  <a:pt x="478" y="5"/>
                  <a:pt x="467" y="17"/>
                </a:cubicBezTo>
                <a:lnTo>
                  <a:pt x="288" y="196"/>
                </a:lnTo>
                <a:cubicBezTo>
                  <a:pt x="293" y="207"/>
                  <a:pt x="289" y="223"/>
                  <a:pt x="281" y="231"/>
                </a:cubicBezTo>
                <a:cubicBezTo>
                  <a:pt x="275" y="237"/>
                  <a:pt x="265" y="241"/>
                  <a:pt x="256" y="241"/>
                </a:cubicBezTo>
                <a:cubicBezTo>
                  <a:pt x="252" y="241"/>
                  <a:pt x="249" y="240"/>
                  <a:pt x="245" y="239"/>
                </a:cubicBezTo>
                <a:lnTo>
                  <a:pt x="229" y="254"/>
                </a:lnTo>
                <a:cubicBezTo>
                  <a:pt x="207" y="277"/>
                  <a:pt x="207" y="313"/>
                  <a:pt x="229" y="335"/>
                </a:cubicBezTo>
                <a:lnTo>
                  <a:pt x="232" y="338"/>
                </a:lnTo>
                <a:lnTo>
                  <a:pt x="92" y="478"/>
                </a:lnTo>
                <a:lnTo>
                  <a:pt x="55" y="492"/>
                </a:lnTo>
                <a:lnTo>
                  <a:pt x="0" y="570"/>
                </a:lnTo>
                <a:lnTo>
                  <a:pt x="35" y="605"/>
                </a:lnTo>
                <a:lnTo>
                  <a:pt x="113" y="551"/>
                </a:lnTo>
                <a:lnTo>
                  <a:pt x="127" y="513"/>
                </a:lnTo>
                <a:lnTo>
                  <a:pt x="267" y="373"/>
                </a:lnTo>
                <a:lnTo>
                  <a:pt x="271" y="377"/>
                </a:lnTo>
                <a:cubicBezTo>
                  <a:pt x="283" y="388"/>
                  <a:pt x="297" y="394"/>
                  <a:pt x="312" y="394"/>
                </a:cubicBezTo>
                <a:cubicBezTo>
                  <a:pt x="326" y="394"/>
                  <a:pt x="341" y="388"/>
                  <a:pt x="352" y="377"/>
                </a:cubicBezTo>
                <a:lnTo>
                  <a:pt x="368" y="361"/>
                </a:lnTo>
                <a:cubicBezTo>
                  <a:pt x="363" y="351"/>
                  <a:pt x="367" y="335"/>
                  <a:pt x="375" y="326"/>
                </a:cubicBezTo>
                <a:cubicBezTo>
                  <a:pt x="381" y="320"/>
                  <a:pt x="391" y="317"/>
                  <a:pt x="399" y="317"/>
                </a:cubicBezTo>
                <a:cubicBezTo>
                  <a:pt x="403" y="317"/>
                  <a:pt x="407" y="317"/>
                  <a:pt x="410" y="319"/>
                </a:cubicBezTo>
                <a:lnTo>
                  <a:pt x="590" y="139"/>
                </a:lnTo>
                <a:cubicBezTo>
                  <a:pt x="612" y="117"/>
                  <a:pt x="612" y="81"/>
                  <a:pt x="590" y="58"/>
                </a:cubicBezTo>
                <a:close/>
                <a:moveTo>
                  <a:pt x="221" y="215"/>
                </a:moveTo>
                <a:lnTo>
                  <a:pt x="239" y="197"/>
                </a:lnTo>
                <a:lnTo>
                  <a:pt x="255" y="206"/>
                </a:lnTo>
                <a:lnTo>
                  <a:pt x="246" y="190"/>
                </a:lnTo>
                <a:lnTo>
                  <a:pt x="264" y="172"/>
                </a:lnTo>
                <a:lnTo>
                  <a:pt x="266" y="171"/>
                </a:lnTo>
                <a:cubicBezTo>
                  <a:pt x="270" y="160"/>
                  <a:pt x="272" y="151"/>
                  <a:pt x="272" y="141"/>
                </a:cubicBezTo>
                <a:cubicBezTo>
                  <a:pt x="272" y="69"/>
                  <a:pt x="203" y="0"/>
                  <a:pt x="131" y="1"/>
                </a:cubicBezTo>
                <a:cubicBezTo>
                  <a:pt x="131" y="1"/>
                  <a:pt x="123" y="9"/>
                  <a:pt x="118" y="13"/>
                </a:cubicBezTo>
                <a:cubicBezTo>
                  <a:pt x="176" y="71"/>
                  <a:pt x="171" y="61"/>
                  <a:pt x="171" y="97"/>
                </a:cubicBezTo>
                <a:cubicBezTo>
                  <a:pt x="171" y="126"/>
                  <a:pt x="125" y="171"/>
                  <a:pt x="97" y="171"/>
                </a:cubicBezTo>
                <a:cubicBezTo>
                  <a:pt x="61" y="171"/>
                  <a:pt x="72" y="177"/>
                  <a:pt x="13" y="118"/>
                </a:cubicBezTo>
                <a:cubicBezTo>
                  <a:pt x="9" y="123"/>
                  <a:pt x="1" y="131"/>
                  <a:pt x="1" y="131"/>
                </a:cubicBezTo>
                <a:cubicBezTo>
                  <a:pt x="2" y="203"/>
                  <a:pt x="70" y="272"/>
                  <a:pt x="141" y="272"/>
                </a:cubicBezTo>
                <a:cubicBezTo>
                  <a:pt x="154" y="272"/>
                  <a:pt x="168" y="267"/>
                  <a:pt x="182" y="261"/>
                </a:cubicBezTo>
                <a:lnTo>
                  <a:pt x="185" y="263"/>
                </a:lnTo>
                <a:cubicBezTo>
                  <a:pt x="189" y="251"/>
                  <a:pt x="196" y="240"/>
                  <a:pt x="206" y="230"/>
                </a:cubicBezTo>
                <a:lnTo>
                  <a:pt x="221" y="215"/>
                </a:lnTo>
                <a:close/>
                <a:moveTo>
                  <a:pt x="401" y="352"/>
                </a:moveTo>
                <a:lnTo>
                  <a:pt x="409" y="368"/>
                </a:lnTo>
                <a:lnTo>
                  <a:pt x="392" y="385"/>
                </a:lnTo>
                <a:lnTo>
                  <a:pt x="376" y="401"/>
                </a:lnTo>
                <a:cubicBezTo>
                  <a:pt x="367" y="410"/>
                  <a:pt x="356" y="417"/>
                  <a:pt x="343" y="422"/>
                </a:cubicBezTo>
                <a:lnTo>
                  <a:pt x="451" y="529"/>
                </a:lnTo>
                <a:lnTo>
                  <a:pt x="502" y="597"/>
                </a:lnTo>
                <a:lnTo>
                  <a:pt x="529" y="605"/>
                </a:lnTo>
                <a:lnTo>
                  <a:pt x="604" y="529"/>
                </a:lnTo>
                <a:lnTo>
                  <a:pt x="597" y="502"/>
                </a:lnTo>
                <a:lnTo>
                  <a:pt x="529" y="451"/>
                </a:lnTo>
                <a:lnTo>
                  <a:pt x="427" y="350"/>
                </a:lnTo>
                <a:lnTo>
                  <a:pt x="417" y="360"/>
                </a:lnTo>
                <a:lnTo>
                  <a:pt x="401" y="3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19"/>
            </p:custDataLst>
          </p:nvPr>
        </p:nvSpPr>
        <p:spPr>
          <a:xfrm>
            <a:off x="1912620" y="4993005"/>
            <a:ext cx="3367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algn="l"/>
            <a:r>
              <a:rPr lang="en-US" altLang="zh-CN" dirty="0"/>
              <a:t>Teaching Procedures  </a:t>
            </a:r>
            <a:endParaRPr lang="zh-CN" altLang="en-US" dirty="0"/>
          </a:p>
        </p:txBody>
      </p:sp>
      <p:sp>
        <p:nvSpPr>
          <p:cNvPr id="2" name="文本框 1"/>
          <p:cNvSpPr txBox="1"/>
          <p:nvPr>
            <p:custDataLst>
              <p:tags r:id="rId20"/>
            </p:custDataLst>
          </p:nvPr>
        </p:nvSpPr>
        <p:spPr>
          <a:xfrm>
            <a:off x="10107176" y="2886831"/>
            <a:ext cx="13421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24" grpId="0"/>
      <p:bldP spid="24" grpId="1"/>
      <p:bldP spid="13" grpId="0" bldLvl="0" animBg="1"/>
      <p:bldP spid="13" grpId="1" animBg="1"/>
      <p:bldP spid="14" grpId="0" bldLvl="0" animBg="1"/>
      <p:bldP spid="14" grpId="1" animBg="1"/>
      <p:bldP spid="21" grpId="0"/>
      <p:bldP spid="21" grpId="1"/>
      <p:bldP spid="15" grpId="0" bldLvl="0" animBg="1"/>
      <p:bldP spid="15" grpId="1" animBg="1"/>
      <p:bldP spid="16" grpId="0"/>
      <p:bldP spid="16" grpId="1"/>
      <p:bldP spid="17" grpId="0" bldLvl="0" animBg="1"/>
      <p:bldP spid="17" grpId="1" animBg="1"/>
      <p:bldP spid="18" grpId="0" bldLvl="0" animBg="1"/>
      <p:bldP spid="18" grpId="1" animBg="1"/>
      <p:bldP spid="27" grpId="0" bldLvl="0" animBg="1"/>
      <p:bldP spid="27" grpId="1" animBg="1"/>
      <p:bldP spid="19" grpId="0"/>
      <p:bldP spid="19" grpId="1"/>
      <p:bldP spid="20" grpId="0" bldLvl="0" animBg="1"/>
      <p:bldP spid="20" grpId="1" animBg="1"/>
      <p:bldP spid="26" grpId="0" bldLvl="0" animBg="1"/>
      <p:bldP spid="26" grpId="1" animBg="1"/>
      <p:bldP spid="29" grpId="0"/>
      <p:bldP spid="29" grpId="1"/>
      <p:bldP spid="2" grpId="0"/>
      <p:bldP spid="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7"/>
          <a:stretch>
            <a:fillRect/>
          </a:stretch>
        </p:blipFill>
        <p:spPr>
          <a:xfrm>
            <a:off x="94813" y="389743"/>
            <a:ext cx="6867525" cy="6367919"/>
          </a:xfrm>
        </p:spPr>
      </p:pic>
      <p:pic>
        <p:nvPicPr>
          <p:cNvPr id="11" name="图片 10" descr="自行车停在路边&#10;&#10;中度可信度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814" y="134623"/>
            <a:ext cx="735140" cy="785787"/>
          </a:xfrm>
          <a:prstGeom prst="rect">
            <a:avLst/>
          </a:prstGeom>
        </p:spPr>
      </p:pic>
      <p:pic>
        <p:nvPicPr>
          <p:cNvPr id="13" name="图片 12" descr="一群人在放风筝&#10;&#10;中度可信度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3692" y="954695"/>
            <a:ext cx="2293038" cy="1637398"/>
          </a:xfrm>
          <a:prstGeom prst="rect">
            <a:avLst/>
          </a:prstGeom>
        </p:spPr>
      </p:pic>
      <p:pic>
        <p:nvPicPr>
          <p:cNvPr id="15" name="图片 14" descr="图片包含 户外, 桌子, 小, 食物&#10;&#10;描述已自动生成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58"/>
          <a:stretch>
            <a:fillRect/>
          </a:stretch>
        </p:blipFill>
        <p:spPr>
          <a:xfrm>
            <a:off x="4653280" y="2595245"/>
            <a:ext cx="2320290" cy="1536065"/>
          </a:xfrm>
          <a:prstGeom prst="rect">
            <a:avLst/>
          </a:prstGeom>
        </p:spPr>
      </p:pic>
      <p:pic>
        <p:nvPicPr>
          <p:cNvPr id="17" name="图片 16" descr="一群人站在墙边&#10;&#10;低可信度描述已自动生成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535" y="1917289"/>
            <a:ext cx="2118018" cy="1575805"/>
          </a:xfrm>
          <a:prstGeom prst="rect">
            <a:avLst/>
          </a:prstGeom>
        </p:spPr>
      </p:pic>
      <p:pic>
        <p:nvPicPr>
          <p:cNvPr id="19" name="图片 18" descr="男人在吃东西&#10;&#10;中度可信度描述已自动生成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359" y="2483387"/>
            <a:ext cx="2303175" cy="1647428"/>
          </a:xfrm>
          <a:prstGeom prst="rect">
            <a:avLst/>
          </a:prstGeom>
        </p:spPr>
      </p:pic>
      <p:pic>
        <p:nvPicPr>
          <p:cNvPr id="21" name="图片 20" descr="小孩们在草地上跳起来&#10;&#10;中度可信度描述已自动生成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358" y="954695"/>
            <a:ext cx="2293038" cy="1528692"/>
          </a:xfrm>
          <a:prstGeom prst="rect">
            <a:avLst/>
          </a:prstGeom>
        </p:spPr>
      </p:pic>
      <p:grpSp>
        <p:nvGrpSpPr>
          <p:cNvPr id="24" name="组合"/>
          <p:cNvGrpSpPr/>
          <p:nvPr/>
        </p:nvGrpSpPr>
        <p:grpSpPr>
          <a:xfrm>
            <a:off x="7804305" y="3840557"/>
            <a:ext cx="1697240" cy="6088226"/>
            <a:chOff x="0" y="0"/>
            <a:chExt cx="3394476" cy="12176450"/>
          </a:xfrm>
        </p:grpSpPr>
        <p:sp>
          <p:nvSpPr>
            <p:cNvPr id="25" name="Shape 1295"/>
            <p:cNvSpPr/>
            <p:nvPr/>
          </p:nvSpPr>
          <p:spPr>
            <a:xfrm>
              <a:off x="0" y="0"/>
              <a:ext cx="3394476" cy="121764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1316"/>
                  </a:moveTo>
                  <a:lnTo>
                    <a:pt x="7200" y="1317"/>
                  </a:lnTo>
                  <a:lnTo>
                    <a:pt x="7197" y="1316"/>
                  </a:lnTo>
                  <a:lnTo>
                    <a:pt x="21592" y="1316"/>
                  </a:lnTo>
                  <a:lnTo>
                    <a:pt x="14292" y="9"/>
                  </a:lnTo>
                  <a:lnTo>
                    <a:pt x="0" y="0"/>
                  </a:lnTo>
                  <a:lnTo>
                    <a:pt x="0" y="19997"/>
                  </a:lnTo>
                  <a:lnTo>
                    <a:pt x="7200" y="21600"/>
                  </a:lnTo>
                  <a:lnTo>
                    <a:pt x="7200" y="21600"/>
                  </a:lnTo>
                  <a:lnTo>
                    <a:pt x="21600" y="21600"/>
                  </a:lnTo>
                  <a:lnTo>
                    <a:pt x="21600" y="1316"/>
                  </a:lnTo>
                  <a:cubicBezTo>
                    <a:pt x="21600" y="1316"/>
                    <a:pt x="7200" y="1316"/>
                    <a:pt x="7200" y="1316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  <p:sp>
          <p:nvSpPr>
            <p:cNvPr id="26" name="Shape 1296"/>
            <p:cNvSpPr/>
            <p:nvPr/>
          </p:nvSpPr>
          <p:spPr>
            <a:xfrm>
              <a:off x="0" y="0"/>
              <a:ext cx="1131470" cy="121764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19997"/>
                  </a:lnTo>
                  <a:lnTo>
                    <a:pt x="0" y="0"/>
                  </a:lnTo>
                  <a:lnTo>
                    <a:pt x="21600" y="1317"/>
                  </a:lnTo>
                  <a:cubicBezTo>
                    <a:pt x="21600" y="1317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  <p:sp>
          <p:nvSpPr>
            <p:cNvPr id="27" name="Shape 1297"/>
            <p:cNvSpPr/>
            <p:nvPr/>
          </p:nvSpPr>
          <p:spPr>
            <a:xfrm>
              <a:off x="0" y="0"/>
              <a:ext cx="3393315" cy="7421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7199" y="21596"/>
                  </a:lnTo>
                  <a:lnTo>
                    <a:pt x="0" y="0"/>
                  </a:lnTo>
                  <a:lnTo>
                    <a:pt x="14296" y="154"/>
                  </a:lnTo>
                  <a:cubicBezTo>
                    <a:pt x="14296" y="154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000000">
                <a:alpha val="2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  <p:pic>
          <p:nvPicPr>
            <p:cNvPr id="28" name="07_White.png"/>
            <p:cNvPicPr/>
            <p:nvPr/>
          </p:nvPicPr>
          <p:blipFill>
            <a:blip r:embed="rId9">
              <a:alphaModFix amt="60000"/>
            </a:blip>
            <a:srcRect/>
            <a:stretch>
              <a:fillRect/>
            </a:stretch>
          </p:blipFill>
          <p:spPr>
            <a:xfrm>
              <a:off x="1128189" y="742592"/>
              <a:ext cx="1498753" cy="11412125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grpSp>
        <p:nvGrpSpPr>
          <p:cNvPr id="29" name="组合"/>
          <p:cNvGrpSpPr/>
          <p:nvPr/>
        </p:nvGrpSpPr>
        <p:grpSpPr>
          <a:xfrm>
            <a:off x="9488239" y="3269812"/>
            <a:ext cx="1697240" cy="6088226"/>
            <a:chOff x="0" y="0"/>
            <a:chExt cx="3394476" cy="12176450"/>
          </a:xfrm>
        </p:grpSpPr>
        <p:sp>
          <p:nvSpPr>
            <p:cNvPr id="30" name="Shape 1300"/>
            <p:cNvSpPr/>
            <p:nvPr/>
          </p:nvSpPr>
          <p:spPr>
            <a:xfrm>
              <a:off x="0" y="0"/>
              <a:ext cx="3394476" cy="121764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1316"/>
                  </a:moveTo>
                  <a:lnTo>
                    <a:pt x="7200" y="1317"/>
                  </a:lnTo>
                  <a:lnTo>
                    <a:pt x="7197" y="1316"/>
                  </a:lnTo>
                  <a:lnTo>
                    <a:pt x="21592" y="1316"/>
                  </a:lnTo>
                  <a:lnTo>
                    <a:pt x="14292" y="9"/>
                  </a:lnTo>
                  <a:lnTo>
                    <a:pt x="0" y="0"/>
                  </a:lnTo>
                  <a:lnTo>
                    <a:pt x="0" y="19997"/>
                  </a:lnTo>
                  <a:lnTo>
                    <a:pt x="7200" y="21600"/>
                  </a:lnTo>
                  <a:lnTo>
                    <a:pt x="7200" y="21600"/>
                  </a:lnTo>
                  <a:lnTo>
                    <a:pt x="21600" y="21600"/>
                  </a:lnTo>
                  <a:lnTo>
                    <a:pt x="21600" y="1316"/>
                  </a:lnTo>
                  <a:cubicBezTo>
                    <a:pt x="21600" y="1316"/>
                    <a:pt x="7200" y="1316"/>
                    <a:pt x="7200" y="1316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  <p:sp>
          <p:nvSpPr>
            <p:cNvPr id="31" name="Shape 1301"/>
            <p:cNvSpPr/>
            <p:nvPr/>
          </p:nvSpPr>
          <p:spPr>
            <a:xfrm>
              <a:off x="0" y="0"/>
              <a:ext cx="1131470" cy="121764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19997"/>
                  </a:lnTo>
                  <a:lnTo>
                    <a:pt x="0" y="0"/>
                  </a:lnTo>
                  <a:lnTo>
                    <a:pt x="21600" y="1317"/>
                  </a:lnTo>
                  <a:cubicBezTo>
                    <a:pt x="21600" y="1317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  <p:sp>
          <p:nvSpPr>
            <p:cNvPr id="32" name="Shape 1302"/>
            <p:cNvSpPr/>
            <p:nvPr/>
          </p:nvSpPr>
          <p:spPr>
            <a:xfrm>
              <a:off x="0" y="0"/>
              <a:ext cx="3393315" cy="7421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7199" y="21596"/>
                  </a:lnTo>
                  <a:lnTo>
                    <a:pt x="0" y="0"/>
                  </a:lnTo>
                  <a:lnTo>
                    <a:pt x="14296" y="154"/>
                  </a:lnTo>
                  <a:cubicBezTo>
                    <a:pt x="14296" y="154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000000">
                <a:alpha val="2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sym typeface="Gill Sans"/>
              </a:endParaRPr>
            </a:p>
          </p:txBody>
        </p:sp>
        <p:pic>
          <p:nvPicPr>
            <p:cNvPr id="33" name="07_White.png"/>
            <p:cNvPicPr/>
            <p:nvPr/>
          </p:nvPicPr>
          <p:blipFill>
            <a:blip r:embed="rId9">
              <a:alphaModFix amt="60000"/>
            </a:blip>
            <a:srcRect/>
            <a:stretch>
              <a:fillRect/>
            </a:stretch>
          </p:blipFill>
          <p:spPr>
            <a:xfrm>
              <a:off x="1128189" y="742592"/>
              <a:ext cx="1498753" cy="11412125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sp>
        <p:nvSpPr>
          <p:cNvPr id="34" name="文本框 33"/>
          <p:cNvSpPr txBox="1"/>
          <p:nvPr/>
        </p:nvSpPr>
        <p:spPr>
          <a:xfrm>
            <a:off x="7712479" y="2825772"/>
            <a:ext cx="21041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832 </a:t>
            </a:r>
          </a:p>
          <a:p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impoverished counties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488239" y="2261319"/>
            <a:ext cx="20814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one hundred million people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"/>
          <p:cNvGrpSpPr/>
          <p:nvPr/>
        </p:nvGrpSpPr>
        <p:grpSpPr>
          <a:xfrm>
            <a:off x="5978525" y="5722892"/>
            <a:ext cx="234949" cy="1060450"/>
            <a:chOff x="5978525" y="5258434"/>
            <a:chExt cx="234949" cy="1060450"/>
          </a:xfrm>
        </p:grpSpPr>
        <p:sp>
          <p:nvSpPr>
            <p:cNvPr id="38" name="Freeform 5"/>
            <p:cNvSpPr/>
            <p:nvPr>
              <p:custDataLst>
                <p:tags r:id="rId18"/>
              </p:custDataLst>
            </p:nvPr>
          </p:nvSpPr>
          <p:spPr>
            <a:xfrm>
              <a:off x="5978525" y="5258434"/>
              <a:ext cx="234949" cy="1060450"/>
            </a:xfrm>
            <a:custGeom>
              <a:avLst/>
              <a:gdLst>
                <a:gd name="T0" fmla="*/ 102 w 102"/>
                <a:gd name="T1" fmla="*/ 62 h 668"/>
                <a:gd name="T2" fmla="*/ 48 w 102"/>
                <a:gd name="T3" fmla="*/ 0 h 668"/>
                <a:gd name="T4" fmla="*/ 0 w 102"/>
                <a:gd name="T5" fmla="*/ 62 h 668"/>
                <a:gd name="T6" fmla="*/ 0 w 102"/>
                <a:gd name="T7" fmla="*/ 668 h 668"/>
                <a:gd name="T8" fmla="*/ 49 w 102"/>
                <a:gd name="T9" fmla="*/ 604 h 668"/>
                <a:gd name="T10" fmla="*/ 102 w 102"/>
                <a:gd name="T11" fmla="*/ 668 h 668"/>
                <a:gd name="T12" fmla="*/ 102 w 102"/>
                <a:gd name="T13" fmla="*/ 62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668">
                  <a:moveTo>
                    <a:pt x="102" y="62"/>
                  </a:moveTo>
                  <a:lnTo>
                    <a:pt x="48" y="0"/>
                  </a:lnTo>
                  <a:lnTo>
                    <a:pt x="0" y="62"/>
                  </a:lnTo>
                  <a:lnTo>
                    <a:pt x="0" y="668"/>
                  </a:lnTo>
                  <a:lnTo>
                    <a:pt x="49" y="604"/>
                  </a:lnTo>
                  <a:lnTo>
                    <a:pt x="102" y="668"/>
                  </a:lnTo>
                  <a:lnTo>
                    <a:pt x="102" y="62"/>
                  </a:lnTo>
                  <a:close/>
                </a:path>
              </a:pathLst>
            </a:custGeom>
            <a:solidFill>
              <a:srgbClr val="5ECF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Oval 18"/>
            <p:cNvSpPr/>
            <p:nvPr>
              <p:custDataLst>
                <p:tags r:id="rId19"/>
              </p:custDataLst>
            </p:nvPr>
          </p:nvSpPr>
          <p:spPr>
            <a:xfrm>
              <a:off x="6019800" y="5712459"/>
              <a:ext cx="152400" cy="152400"/>
            </a:xfrm>
            <a:prstGeom prst="ellipse">
              <a:avLst/>
            </a:prstGeom>
            <a:solidFill>
              <a:srgbClr val="FEFEF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0" name="组合"/>
          <p:cNvGrpSpPr/>
          <p:nvPr/>
        </p:nvGrpSpPr>
        <p:grpSpPr>
          <a:xfrm>
            <a:off x="5978525" y="4649742"/>
            <a:ext cx="234949" cy="1060450"/>
            <a:chOff x="5978525" y="4185284"/>
            <a:chExt cx="234949" cy="1060450"/>
          </a:xfrm>
        </p:grpSpPr>
        <p:sp>
          <p:nvSpPr>
            <p:cNvPr id="41" name="Freeform 6"/>
            <p:cNvSpPr/>
            <p:nvPr>
              <p:custDataLst>
                <p:tags r:id="rId16"/>
              </p:custDataLst>
            </p:nvPr>
          </p:nvSpPr>
          <p:spPr>
            <a:xfrm>
              <a:off x="5978525" y="4185284"/>
              <a:ext cx="234949" cy="1060450"/>
            </a:xfrm>
            <a:custGeom>
              <a:avLst/>
              <a:gdLst>
                <a:gd name="T0" fmla="*/ 102 w 102"/>
                <a:gd name="T1" fmla="*/ 64 h 668"/>
                <a:gd name="T2" fmla="*/ 48 w 102"/>
                <a:gd name="T3" fmla="*/ 0 h 668"/>
                <a:gd name="T4" fmla="*/ 0 w 102"/>
                <a:gd name="T5" fmla="*/ 64 h 668"/>
                <a:gd name="T6" fmla="*/ 0 w 102"/>
                <a:gd name="T7" fmla="*/ 668 h 668"/>
                <a:gd name="T8" fmla="*/ 49 w 102"/>
                <a:gd name="T9" fmla="*/ 604 h 668"/>
                <a:gd name="T10" fmla="*/ 102 w 102"/>
                <a:gd name="T11" fmla="*/ 668 h 668"/>
                <a:gd name="T12" fmla="*/ 102 w 102"/>
                <a:gd name="T13" fmla="*/ 64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668">
                  <a:moveTo>
                    <a:pt x="102" y="64"/>
                  </a:moveTo>
                  <a:lnTo>
                    <a:pt x="48" y="0"/>
                  </a:lnTo>
                  <a:lnTo>
                    <a:pt x="0" y="64"/>
                  </a:lnTo>
                  <a:lnTo>
                    <a:pt x="0" y="668"/>
                  </a:lnTo>
                  <a:lnTo>
                    <a:pt x="49" y="604"/>
                  </a:lnTo>
                  <a:lnTo>
                    <a:pt x="102" y="668"/>
                  </a:lnTo>
                  <a:lnTo>
                    <a:pt x="102" y="64"/>
                  </a:lnTo>
                  <a:close/>
                </a:path>
              </a:pathLst>
            </a:custGeom>
            <a:solidFill>
              <a:srgbClr val="FC8F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Oval 19"/>
            <p:cNvSpPr/>
            <p:nvPr>
              <p:custDataLst>
                <p:tags r:id="rId17"/>
              </p:custDataLst>
            </p:nvPr>
          </p:nvSpPr>
          <p:spPr>
            <a:xfrm>
              <a:off x="6019800" y="4639309"/>
              <a:ext cx="152400" cy="152400"/>
            </a:xfrm>
            <a:prstGeom prst="ellipse">
              <a:avLst/>
            </a:prstGeom>
            <a:solidFill>
              <a:srgbClr val="FEFEF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3" name="组合"/>
          <p:cNvGrpSpPr/>
          <p:nvPr/>
        </p:nvGrpSpPr>
        <p:grpSpPr>
          <a:xfrm>
            <a:off x="5978525" y="3576592"/>
            <a:ext cx="234949" cy="1060450"/>
            <a:chOff x="5978525" y="3112134"/>
            <a:chExt cx="234949" cy="1060450"/>
          </a:xfrm>
        </p:grpSpPr>
        <p:sp>
          <p:nvSpPr>
            <p:cNvPr id="44" name="Freeform 7"/>
            <p:cNvSpPr/>
            <p:nvPr>
              <p:custDataLst>
                <p:tags r:id="rId14"/>
              </p:custDataLst>
            </p:nvPr>
          </p:nvSpPr>
          <p:spPr>
            <a:xfrm>
              <a:off x="5978525" y="3112134"/>
              <a:ext cx="234949" cy="1060450"/>
            </a:xfrm>
            <a:custGeom>
              <a:avLst/>
              <a:gdLst>
                <a:gd name="T0" fmla="*/ 102 w 102"/>
                <a:gd name="T1" fmla="*/ 64 h 668"/>
                <a:gd name="T2" fmla="*/ 48 w 102"/>
                <a:gd name="T3" fmla="*/ 0 h 668"/>
                <a:gd name="T4" fmla="*/ 0 w 102"/>
                <a:gd name="T5" fmla="*/ 64 h 668"/>
                <a:gd name="T6" fmla="*/ 0 w 102"/>
                <a:gd name="T7" fmla="*/ 668 h 668"/>
                <a:gd name="T8" fmla="*/ 49 w 102"/>
                <a:gd name="T9" fmla="*/ 605 h 668"/>
                <a:gd name="T10" fmla="*/ 102 w 102"/>
                <a:gd name="T11" fmla="*/ 668 h 668"/>
                <a:gd name="T12" fmla="*/ 102 w 102"/>
                <a:gd name="T13" fmla="*/ 64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668">
                  <a:moveTo>
                    <a:pt x="102" y="64"/>
                  </a:moveTo>
                  <a:lnTo>
                    <a:pt x="48" y="0"/>
                  </a:lnTo>
                  <a:lnTo>
                    <a:pt x="0" y="64"/>
                  </a:lnTo>
                  <a:lnTo>
                    <a:pt x="0" y="668"/>
                  </a:lnTo>
                  <a:lnTo>
                    <a:pt x="49" y="605"/>
                  </a:lnTo>
                  <a:lnTo>
                    <a:pt x="102" y="668"/>
                  </a:lnTo>
                  <a:lnTo>
                    <a:pt x="102" y="64"/>
                  </a:lnTo>
                  <a:close/>
                </a:path>
              </a:pathLst>
            </a:custGeom>
            <a:solidFill>
              <a:srgbClr val="FF4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Oval 20"/>
            <p:cNvSpPr/>
            <p:nvPr>
              <p:custDataLst>
                <p:tags r:id="rId15"/>
              </p:custDataLst>
            </p:nvPr>
          </p:nvSpPr>
          <p:spPr>
            <a:xfrm>
              <a:off x="6019800" y="3566159"/>
              <a:ext cx="152400" cy="152400"/>
            </a:xfrm>
            <a:prstGeom prst="ellipse">
              <a:avLst/>
            </a:prstGeom>
            <a:solidFill>
              <a:srgbClr val="FEFEF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6" name="组合"/>
          <p:cNvGrpSpPr/>
          <p:nvPr/>
        </p:nvGrpSpPr>
        <p:grpSpPr>
          <a:xfrm>
            <a:off x="5978525" y="2503442"/>
            <a:ext cx="234949" cy="1060450"/>
            <a:chOff x="5978525" y="2038984"/>
            <a:chExt cx="234949" cy="1060450"/>
          </a:xfrm>
        </p:grpSpPr>
        <p:sp>
          <p:nvSpPr>
            <p:cNvPr id="47" name="Freeform 8"/>
            <p:cNvSpPr/>
            <p:nvPr>
              <p:custDataLst>
                <p:tags r:id="rId12"/>
              </p:custDataLst>
            </p:nvPr>
          </p:nvSpPr>
          <p:spPr>
            <a:xfrm>
              <a:off x="5978525" y="2038984"/>
              <a:ext cx="234949" cy="1060450"/>
            </a:xfrm>
            <a:custGeom>
              <a:avLst/>
              <a:gdLst>
                <a:gd name="T0" fmla="*/ 102 w 102"/>
                <a:gd name="T1" fmla="*/ 64 h 668"/>
                <a:gd name="T2" fmla="*/ 48 w 102"/>
                <a:gd name="T3" fmla="*/ 0 h 668"/>
                <a:gd name="T4" fmla="*/ 0 w 102"/>
                <a:gd name="T5" fmla="*/ 64 h 668"/>
                <a:gd name="T6" fmla="*/ 0 w 102"/>
                <a:gd name="T7" fmla="*/ 668 h 668"/>
                <a:gd name="T8" fmla="*/ 49 w 102"/>
                <a:gd name="T9" fmla="*/ 606 h 668"/>
                <a:gd name="T10" fmla="*/ 102 w 102"/>
                <a:gd name="T11" fmla="*/ 668 h 668"/>
                <a:gd name="T12" fmla="*/ 102 w 102"/>
                <a:gd name="T13" fmla="*/ 64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668">
                  <a:moveTo>
                    <a:pt x="102" y="64"/>
                  </a:moveTo>
                  <a:lnTo>
                    <a:pt x="48" y="0"/>
                  </a:lnTo>
                  <a:lnTo>
                    <a:pt x="0" y="64"/>
                  </a:lnTo>
                  <a:lnTo>
                    <a:pt x="0" y="668"/>
                  </a:lnTo>
                  <a:lnTo>
                    <a:pt x="49" y="606"/>
                  </a:lnTo>
                  <a:lnTo>
                    <a:pt x="102" y="668"/>
                  </a:lnTo>
                  <a:lnTo>
                    <a:pt x="102" y="64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Oval 21"/>
            <p:cNvSpPr/>
            <p:nvPr>
              <p:custDataLst>
                <p:tags r:id="rId13"/>
              </p:custDataLst>
            </p:nvPr>
          </p:nvSpPr>
          <p:spPr>
            <a:xfrm>
              <a:off x="6019800" y="2493009"/>
              <a:ext cx="152400" cy="152400"/>
            </a:xfrm>
            <a:prstGeom prst="ellipse">
              <a:avLst/>
            </a:prstGeom>
            <a:solidFill>
              <a:srgbClr val="FEFEF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9" name="组合"/>
          <p:cNvGrpSpPr/>
          <p:nvPr/>
        </p:nvGrpSpPr>
        <p:grpSpPr>
          <a:xfrm>
            <a:off x="5978525" y="1444580"/>
            <a:ext cx="234949" cy="1058862"/>
            <a:chOff x="5978525" y="980122"/>
            <a:chExt cx="234949" cy="1058862"/>
          </a:xfrm>
        </p:grpSpPr>
        <p:sp>
          <p:nvSpPr>
            <p:cNvPr id="50" name="Freeform 9"/>
            <p:cNvSpPr/>
            <p:nvPr>
              <p:custDataLst>
                <p:tags r:id="rId10"/>
              </p:custDataLst>
            </p:nvPr>
          </p:nvSpPr>
          <p:spPr>
            <a:xfrm>
              <a:off x="5978525" y="980122"/>
              <a:ext cx="234949" cy="1058862"/>
            </a:xfrm>
            <a:custGeom>
              <a:avLst/>
              <a:gdLst>
                <a:gd name="T0" fmla="*/ 102 w 102"/>
                <a:gd name="T1" fmla="*/ 63 h 667"/>
                <a:gd name="T2" fmla="*/ 48 w 102"/>
                <a:gd name="T3" fmla="*/ 0 h 667"/>
                <a:gd name="T4" fmla="*/ 0 w 102"/>
                <a:gd name="T5" fmla="*/ 63 h 667"/>
                <a:gd name="T6" fmla="*/ 0 w 102"/>
                <a:gd name="T7" fmla="*/ 667 h 667"/>
                <a:gd name="T8" fmla="*/ 49 w 102"/>
                <a:gd name="T9" fmla="*/ 605 h 667"/>
                <a:gd name="T10" fmla="*/ 102 w 102"/>
                <a:gd name="T11" fmla="*/ 667 h 667"/>
                <a:gd name="T12" fmla="*/ 102 w 102"/>
                <a:gd name="T13" fmla="*/ 63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667">
                  <a:moveTo>
                    <a:pt x="102" y="63"/>
                  </a:moveTo>
                  <a:lnTo>
                    <a:pt x="48" y="0"/>
                  </a:lnTo>
                  <a:lnTo>
                    <a:pt x="0" y="63"/>
                  </a:lnTo>
                  <a:lnTo>
                    <a:pt x="0" y="667"/>
                  </a:lnTo>
                  <a:lnTo>
                    <a:pt x="49" y="605"/>
                  </a:lnTo>
                  <a:lnTo>
                    <a:pt x="102" y="667"/>
                  </a:lnTo>
                  <a:lnTo>
                    <a:pt x="102" y="63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Oval 22"/>
            <p:cNvSpPr/>
            <p:nvPr>
              <p:custDataLst>
                <p:tags r:id="rId11"/>
              </p:custDataLst>
            </p:nvPr>
          </p:nvSpPr>
          <p:spPr>
            <a:xfrm>
              <a:off x="6019800" y="1433353"/>
              <a:ext cx="152400" cy="152400"/>
            </a:xfrm>
            <a:prstGeom prst="ellipse">
              <a:avLst/>
            </a:prstGeom>
            <a:solidFill>
              <a:srgbClr val="FEFEF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2" name="Freeform 18"/>
          <p:cNvSpPr/>
          <p:nvPr>
            <p:custDataLst>
              <p:tags r:id="rId1"/>
            </p:custDataLst>
          </p:nvPr>
        </p:nvSpPr>
        <p:spPr>
          <a:xfrm>
            <a:off x="6799263" y="6092779"/>
            <a:ext cx="1073150" cy="320675"/>
          </a:xfrm>
          <a:custGeom>
            <a:avLst/>
            <a:gdLst>
              <a:gd name="T0" fmla="*/ 648 w 648"/>
              <a:gd name="T1" fmla="*/ 174 h 192"/>
              <a:gd name="T2" fmla="*/ 630 w 648"/>
              <a:gd name="T3" fmla="*/ 192 h 192"/>
              <a:gd name="T4" fmla="*/ 18 w 648"/>
              <a:gd name="T5" fmla="*/ 192 h 192"/>
              <a:gd name="T6" fmla="*/ 0 w 648"/>
              <a:gd name="T7" fmla="*/ 174 h 192"/>
              <a:gd name="T8" fmla="*/ 0 w 648"/>
              <a:gd name="T9" fmla="*/ 18 h 192"/>
              <a:gd name="T10" fmla="*/ 18 w 648"/>
              <a:gd name="T11" fmla="*/ 0 h 192"/>
              <a:gd name="T12" fmla="*/ 630 w 648"/>
              <a:gd name="T13" fmla="*/ 0 h 192"/>
              <a:gd name="T14" fmla="*/ 648 w 648"/>
              <a:gd name="T15" fmla="*/ 18 h 192"/>
              <a:gd name="T16" fmla="*/ 648 w 648"/>
              <a:gd name="T17" fmla="*/ 17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8" h="192">
                <a:moveTo>
                  <a:pt x="648" y="174"/>
                </a:moveTo>
                <a:cubicBezTo>
                  <a:pt x="648" y="184"/>
                  <a:pt x="640" y="192"/>
                  <a:pt x="630" y="192"/>
                </a:cubicBezTo>
                <a:cubicBezTo>
                  <a:pt x="18" y="192"/>
                  <a:pt x="18" y="192"/>
                  <a:pt x="18" y="192"/>
                </a:cubicBezTo>
                <a:cubicBezTo>
                  <a:pt x="8" y="192"/>
                  <a:pt x="0" y="184"/>
                  <a:pt x="0" y="174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630" y="0"/>
                  <a:pt x="630" y="0"/>
                  <a:pt x="630" y="0"/>
                </a:cubicBezTo>
                <a:cubicBezTo>
                  <a:pt x="640" y="0"/>
                  <a:pt x="648" y="8"/>
                  <a:pt x="648" y="18"/>
                </a:cubicBezTo>
                <a:lnTo>
                  <a:pt x="648" y="174"/>
                </a:lnTo>
                <a:close/>
              </a:path>
            </a:pathLst>
          </a:custGeom>
          <a:solidFill>
            <a:srgbClr val="5ECFD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GB" sz="1600" b="1" i="0" u="none" strike="noStrike" kern="0" cap="none" spc="0" normalizeH="0" baseline="0" noProof="0">
                <a:ln>
                  <a:noFill/>
                </a:ln>
                <a:solidFill>
                  <a:srgbClr val="FEFEFA"/>
                </a:solidFill>
                <a:effectLst/>
                <a:uLnTx/>
                <a:uFillTx/>
                <a:latin typeface="Cantarell" panose="02000603000000000000" pitchFamily="2" charset="0"/>
              </a:rPr>
              <a:t>2016</a:t>
            </a:r>
          </a:p>
        </p:txBody>
      </p:sp>
      <p:sp>
        <p:nvSpPr>
          <p:cNvPr id="53" name="Freeform 18"/>
          <p:cNvSpPr/>
          <p:nvPr>
            <p:custDataLst>
              <p:tags r:id="rId2"/>
            </p:custDataLst>
          </p:nvPr>
        </p:nvSpPr>
        <p:spPr>
          <a:xfrm>
            <a:off x="4389438" y="5019629"/>
            <a:ext cx="1073150" cy="320675"/>
          </a:xfrm>
          <a:custGeom>
            <a:avLst/>
            <a:gdLst>
              <a:gd name="T0" fmla="*/ 648 w 648"/>
              <a:gd name="T1" fmla="*/ 174 h 192"/>
              <a:gd name="T2" fmla="*/ 630 w 648"/>
              <a:gd name="T3" fmla="*/ 192 h 192"/>
              <a:gd name="T4" fmla="*/ 18 w 648"/>
              <a:gd name="T5" fmla="*/ 192 h 192"/>
              <a:gd name="T6" fmla="*/ 0 w 648"/>
              <a:gd name="T7" fmla="*/ 174 h 192"/>
              <a:gd name="T8" fmla="*/ 0 w 648"/>
              <a:gd name="T9" fmla="*/ 18 h 192"/>
              <a:gd name="T10" fmla="*/ 18 w 648"/>
              <a:gd name="T11" fmla="*/ 0 h 192"/>
              <a:gd name="T12" fmla="*/ 630 w 648"/>
              <a:gd name="T13" fmla="*/ 0 h 192"/>
              <a:gd name="T14" fmla="*/ 648 w 648"/>
              <a:gd name="T15" fmla="*/ 18 h 192"/>
              <a:gd name="T16" fmla="*/ 648 w 648"/>
              <a:gd name="T17" fmla="*/ 17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8" h="192">
                <a:moveTo>
                  <a:pt x="648" y="174"/>
                </a:moveTo>
                <a:cubicBezTo>
                  <a:pt x="648" y="184"/>
                  <a:pt x="640" y="192"/>
                  <a:pt x="630" y="192"/>
                </a:cubicBezTo>
                <a:cubicBezTo>
                  <a:pt x="18" y="192"/>
                  <a:pt x="18" y="192"/>
                  <a:pt x="18" y="192"/>
                </a:cubicBezTo>
                <a:cubicBezTo>
                  <a:pt x="8" y="192"/>
                  <a:pt x="0" y="184"/>
                  <a:pt x="0" y="174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630" y="0"/>
                  <a:pt x="630" y="0"/>
                  <a:pt x="630" y="0"/>
                </a:cubicBezTo>
                <a:cubicBezTo>
                  <a:pt x="640" y="0"/>
                  <a:pt x="648" y="8"/>
                  <a:pt x="648" y="18"/>
                </a:cubicBezTo>
                <a:lnTo>
                  <a:pt x="648" y="174"/>
                </a:lnTo>
                <a:close/>
              </a:path>
            </a:pathLst>
          </a:custGeom>
          <a:solidFill>
            <a:srgbClr val="FC8F2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GB" sz="1600" b="1" i="0" u="none" strike="noStrike" kern="0" cap="none" spc="0" normalizeH="0" baseline="0" noProof="0">
                <a:ln>
                  <a:noFill/>
                </a:ln>
                <a:solidFill>
                  <a:srgbClr val="FEFEFA"/>
                </a:solidFill>
                <a:effectLst/>
                <a:uLnTx/>
                <a:uFillTx/>
                <a:latin typeface="Cantarell" panose="02000603000000000000" pitchFamily="2" charset="0"/>
              </a:rPr>
              <a:t>2017</a:t>
            </a:r>
          </a:p>
        </p:txBody>
      </p:sp>
      <p:sp>
        <p:nvSpPr>
          <p:cNvPr id="54" name="Freeform 18"/>
          <p:cNvSpPr/>
          <p:nvPr>
            <p:custDataLst>
              <p:tags r:id="rId3"/>
            </p:custDataLst>
          </p:nvPr>
        </p:nvSpPr>
        <p:spPr>
          <a:xfrm>
            <a:off x="6799263" y="3946479"/>
            <a:ext cx="1073150" cy="320675"/>
          </a:xfrm>
          <a:custGeom>
            <a:avLst/>
            <a:gdLst>
              <a:gd name="T0" fmla="*/ 648 w 648"/>
              <a:gd name="T1" fmla="*/ 174 h 192"/>
              <a:gd name="T2" fmla="*/ 630 w 648"/>
              <a:gd name="T3" fmla="*/ 192 h 192"/>
              <a:gd name="T4" fmla="*/ 18 w 648"/>
              <a:gd name="T5" fmla="*/ 192 h 192"/>
              <a:gd name="T6" fmla="*/ 0 w 648"/>
              <a:gd name="T7" fmla="*/ 174 h 192"/>
              <a:gd name="T8" fmla="*/ 0 w 648"/>
              <a:gd name="T9" fmla="*/ 18 h 192"/>
              <a:gd name="T10" fmla="*/ 18 w 648"/>
              <a:gd name="T11" fmla="*/ 0 h 192"/>
              <a:gd name="T12" fmla="*/ 630 w 648"/>
              <a:gd name="T13" fmla="*/ 0 h 192"/>
              <a:gd name="T14" fmla="*/ 648 w 648"/>
              <a:gd name="T15" fmla="*/ 18 h 192"/>
              <a:gd name="T16" fmla="*/ 648 w 648"/>
              <a:gd name="T17" fmla="*/ 17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8" h="192">
                <a:moveTo>
                  <a:pt x="648" y="174"/>
                </a:moveTo>
                <a:cubicBezTo>
                  <a:pt x="648" y="184"/>
                  <a:pt x="640" y="192"/>
                  <a:pt x="630" y="192"/>
                </a:cubicBezTo>
                <a:cubicBezTo>
                  <a:pt x="18" y="192"/>
                  <a:pt x="18" y="192"/>
                  <a:pt x="18" y="192"/>
                </a:cubicBezTo>
                <a:cubicBezTo>
                  <a:pt x="8" y="192"/>
                  <a:pt x="0" y="184"/>
                  <a:pt x="0" y="174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630" y="0"/>
                  <a:pt x="630" y="0"/>
                  <a:pt x="630" y="0"/>
                </a:cubicBezTo>
                <a:cubicBezTo>
                  <a:pt x="640" y="0"/>
                  <a:pt x="648" y="8"/>
                  <a:pt x="648" y="18"/>
                </a:cubicBezTo>
                <a:lnTo>
                  <a:pt x="648" y="174"/>
                </a:lnTo>
                <a:close/>
              </a:path>
            </a:pathLst>
          </a:custGeom>
          <a:solidFill>
            <a:srgbClr val="FF4B5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GB" sz="1600" b="1" i="0" u="none" strike="noStrike" kern="0" cap="none" spc="0" normalizeH="0" baseline="0" noProof="0">
                <a:ln>
                  <a:noFill/>
                </a:ln>
                <a:solidFill>
                  <a:srgbClr val="FEFEFA"/>
                </a:solidFill>
                <a:effectLst/>
                <a:uLnTx/>
                <a:uFillTx/>
                <a:latin typeface="Cantarell" panose="02000603000000000000" pitchFamily="2" charset="0"/>
              </a:rPr>
              <a:t>2018</a:t>
            </a:r>
          </a:p>
        </p:txBody>
      </p:sp>
      <p:sp>
        <p:nvSpPr>
          <p:cNvPr id="55" name="Freeform 18"/>
          <p:cNvSpPr/>
          <p:nvPr>
            <p:custDataLst>
              <p:tags r:id="rId4"/>
            </p:custDataLst>
          </p:nvPr>
        </p:nvSpPr>
        <p:spPr>
          <a:xfrm>
            <a:off x="4389438" y="2873329"/>
            <a:ext cx="1073150" cy="320675"/>
          </a:xfrm>
          <a:custGeom>
            <a:avLst/>
            <a:gdLst>
              <a:gd name="T0" fmla="*/ 648 w 648"/>
              <a:gd name="T1" fmla="*/ 174 h 192"/>
              <a:gd name="T2" fmla="*/ 630 w 648"/>
              <a:gd name="T3" fmla="*/ 192 h 192"/>
              <a:gd name="T4" fmla="*/ 18 w 648"/>
              <a:gd name="T5" fmla="*/ 192 h 192"/>
              <a:gd name="T6" fmla="*/ 0 w 648"/>
              <a:gd name="T7" fmla="*/ 174 h 192"/>
              <a:gd name="T8" fmla="*/ 0 w 648"/>
              <a:gd name="T9" fmla="*/ 18 h 192"/>
              <a:gd name="T10" fmla="*/ 18 w 648"/>
              <a:gd name="T11" fmla="*/ 0 h 192"/>
              <a:gd name="T12" fmla="*/ 630 w 648"/>
              <a:gd name="T13" fmla="*/ 0 h 192"/>
              <a:gd name="T14" fmla="*/ 648 w 648"/>
              <a:gd name="T15" fmla="*/ 18 h 192"/>
              <a:gd name="T16" fmla="*/ 648 w 648"/>
              <a:gd name="T17" fmla="*/ 17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8" h="192">
                <a:moveTo>
                  <a:pt x="648" y="174"/>
                </a:moveTo>
                <a:cubicBezTo>
                  <a:pt x="648" y="184"/>
                  <a:pt x="640" y="192"/>
                  <a:pt x="630" y="192"/>
                </a:cubicBezTo>
                <a:cubicBezTo>
                  <a:pt x="18" y="192"/>
                  <a:pt x="18" y="192"/>
                  <a:pt x="18" y="192"/>
                </a:cubicBezTo>
                <a:cubicBezTo>
                  <a:pt x="8" y="192"/>
                  <a:pt x="0" y="184"/>
                  <a:pt x="0" y="174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630" y="0"/>
                  <a:pt x="630" y="0"/>
                  <a:pt x="630" y="0"/>
                </a:cubicBezTo>
                <a:cubicBezTo>
                  <a:pt x="640" y="0"/>
                  <a:pt x="648" y="8"/>
                  <a:pt x="648" y="18"/>
                </a:cubicBezTo>
                <a:lnTo>
                  <a:pt x="648" y="17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GB" sz="1600" b="1" i="0" u="none" strike="noStrike" kern="0" cap="none" spc="0" normalizeH="0" baseline="0" noProof="0">
                <a:ln>
                  <a:noFill/>
                </a:ln>
                <a:solidFill>
                  <a:srgbClr val="FEFEFA"/>
                </a:solidFill>
                <a:effectLst/>
                <a:uLnTx/>
                <a:uFillTx/>
                <a:latin typeface="Cantarell" panose="02000603000000000000" pitchFamily="2" charset="0"/>
              </a:rPr>
              <a:t>2019</a:t>
            </a:r>
          </a:p>
        </p:txBody>
      </p:sp>
      <p:sp>
        <p:nvSpPr>
          <p:cNvPr id="56" name="Freeform 18"/>
          <p:cNvSpPr/>
          <p:nvPr>
            <p:custDataLst>
              <p:tags r:id="rId5"/>
            </p:custDataLst>
          </p:nvPr>
        </p:nvSpPr>
        <p:spPr>
          <a:xfrm>
            <a:off x="6799263" y="1813673"/>
            <a:ext cx="1073150" cy="320675"/>
          </a:xfrm>
          <a:custGeom>
            <a:avLst/>
            <a:gdLst>
              <a:gd name="T0" fmla="*/ 648 w 648"/>
              <a:gd name="T1" fmla="*/ 174 h 192"/>
              <a:gd name="T2" fmla="*/ 630 w 648"/>
              <a:gd name="T3" fmla="*/ 192 h 192"/>
              <a:gd name="T4" fmla="*/ 18 w 648"/>
              <a:gd name="T5" fmla="*/ 192 h 192"/>
              <a:gd name="T6" fmla="*/ 0 w 648"/>
              <a:gd name="T7" fmla="*/ 174 h 192"/>
              <a:gd name="T8" fmla="*/ 0 w 648"/>
              <a:gd name="T9" fmla="*/ 18 h 192"/>
              <a:gd name="T10" fmla="*/ 18 w 648"/>
              <a:gd name="T11" fmla="*/ 0 h 192"/>
              <a:gd name="T12" fmla="*/ 630 w 648"/>
              <a:gd name="T13" fmla="*/ 0 h 192"/>
              <a:gd name="T14" fmla="*/ 648 w 648"/>
              <a:gd name="T15" fmla="*/ 18 h 192"/>
              <a:gd name="T16" fmla="*/ 648 w 648"/>
              <a:gd name="T17" fmla="*/ 17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8" h="192">
                <a:moveTo>
                  <a:pt x="648" y="174"/>
                </a:moveTo>
                <a:cubicBezTo>
                  <a:pt x="648" y="184"/>
                  <a:pt x="640" y="192"/>
                  <a:pt x="630" y="192"/>
                </a:cubicBezTo>
                <a:cubicBezTo>
                  <a:pt x="18" y="192"/>
                  <a:pt x="18" y="192"/>
                  <a:pt x="18" y="192"/>
                </a:cubicBezTo>
                <a:cubicBezTo>
                  <a:pt x="8" y="192"/>
                  <a:pt x="0" y="184"/>
                  <a:pt x="0" y="174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630" y="0"/>
                  <a:pt x="630" y="0"/>
                  <a:pt x="630" y="0"/>
                </a:cubicBezTo>
                <a:cubicBezTo>
                  <a:pt x="640" y="0"/>
                  <a:pt x="648" y="8"/>
                  <a:pt x="648" y="18"/>
                </a:cubicBezTo>
                <a:lnTo>
                  <a:pt x="648" y="174"/>
                </a:lnTo>
                <a:close/>
              </a:path>
            </a:pathLst>
          </a:custGeom>
          <a:solidFill>
            <a:srgbClr val="4472C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FEFEFA"/>
                </a:solidFill>
                <a:effectLst/>
                <a:uLnTx/>
                <a:uFillTx/>
                <a:latin typeface="Cantarell" panose="02000603000000000000" pitchFamily="2" charset="0"/>
              </a:rPr>
              <a:t>2020</a:t>
            </a:r>
          </a:p>
        </p:txBody>
      </p:sp>
      <p:pic>
        <p:nvPicPr>
          <p:cNvPr id="3" name="图片 2" descr="R-C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229600" y="5236845"/>
            <a:ext cx="2699385" cy="1553845"/>
          </a:xfrm>
          <a:prstGeom prst="rect">
            <a:avLst/>
          </a:prstGeom>
        </p:spPr>
      </p:pic>
      <p:pic>
        <p:nvPicPr>
          <p:cNvPr id="4" name="图片 3" descr="1577353234391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285240" y="4347845"/>
            <a:ext cx="2547620" cy="1663700"/>
          </a:xfrm>
          <a:prstGeom prst="rect">
            <a:avLst/>
          </a:prstGeom>
        </p:spPr>
      </p:pic>
      <p:pic>
        <p:nvPicPr>
          <p:cNvPr id="6" name="图片 5" descr="OIP-C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217295" y="2245360"/>
            <a:ext cx="2656840" cy="1701165"/>
          </a:xfrm>
          <a:prstGeom prst="rect">
            <a:avLst/>
          </a:prstGeom>
        </p:spPr>
      </p:pic>
      <p:pic>
        <p:nvPicPr>
          <p:cNvPr id="7" name="图片 6" descr="20210617075336791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229600" y="852170"/>
            <a:ext cx="2698750" cy="1651000"/>
          </a:xfrm>
          <a:prstGeom prst="rect">
            <a:avLst/>
          </a:prstGeom>
        </p:spPr>
      </p:pic>
      <p:grpSp>
        <p:nvGrpSpPr>
          <p:cNvPr id="2" name="组合"/>
          <p:cNvGrpSpPr/>
          <p:nvPr/>
        </p:nvGrpSpPr>
        <p:grpSpPr>
          <a:xfrm>
            <a:off x="5978525" y="373018"/>
            <a:ext cx="234949" cy="1058862"/>
            <a:chOff x="5978525" y="980122"/>
            <a:chExt cx="234949" cy="1058862"/>
          </a:xfrm>
          <a:solidFill>
            <a:schemeClr val="accent6">
              <a:lumMod val="75000"/>
            </a:schemeClr>
          </a:solidFill>
        </p:grpSpPr>
        <p:sp>
          <p:nvSpPr>
            <p:cNvPr id="8" name="Freeform 9"/>
            <p:cNvSpPr/>
            <p:nvPr>
              <p:custDataLst>
                <p:tags r:id="rId8"/>
              </p:custDataLst>
            </p:nvPr>
          </p:nvSpPr>
          <p:spPr>
            <a:xfrm>
              <a:off x="5978525" y="980122"/>
              <a:ext cx="234949" cy="1058862"/>
            </a:xfrm>
            <a:custGeom>
              <a:avLst/>
              <a:gdLst>
                <a:gd name="T0" fmla="*/ 102 w 102"/>
                <a:gd name="T1" fmla="*/ 63 h 667"/>
                <a:gd name="T2" fmla="*/ 48 w 102"/>
                <a:gd name="T3" fmla="*/ 0 h 667"/>
                <a:gd name="T4" fmla="*/ 0 w 102"/>
                <a:gd name="T5" fmla="*/ 63 h 667"/>
                <a:gd name="T6" fmla="*/ 0 w 102"/>
                <a:gd name="T7" fmla="*/ 667 h 667"/>
                <a:gd name="T8" fmla="*/ 49 w 102"/>
                <a:gd name="T9" fmla="*/ 605 h 667"/>
                <a:gd name="T10" fmla="*/ 102 w 102"/>
                <a:gd name="T11" fmla="*/ 667 h 667"/>
                <a:gd name="T12" fmla="*/ 102 w 102"/>
                <a:gd name="T13" fmla="*/ 63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667">
                  <a:moveTo>
                    <a:pt x="102" y="63"/>
                  </a:moveTo>
                  <a:lnTo>
                    <a:pt x="48" y="0"/>
                  </a:lnTo>
                  <a:lnTo>
                    <a:pt x="0" y="63"/>
                  </a:lnTo>
                  <a:lnTo>
                    <a:pt x="0" y="667"/>
                  </a:lnTo>
                  <a:lnTo>
                    <a:pt x="49" y="605"/>
                  </a:lnTo>
                  <a:lnTo>
                    <a:pt x="102" y="667"/>
                  </a:lnTo>
                  <a:lnTo>
                    <a:pt x="102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9" name="Oval 22"/>
            <p:cNvSpPr/>
            <p:nvPr>
              <p:custDataLst>
                <p:tags r:id="rId9"/>
              </p:custDataLst>
            </p:nvPr>
          </p:nvSpPr>
          <p:spPr>
            <a:xfrm>
              <a:off x="6019800" y="1433353"/>
              <a:ext cx="152400" cy="1524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3" name="Oval 22"/>
          <p:cNvSpPr/>
          <p:nvPr>
            <p:custDataLst>
              <p:tags r:id="rId6"/>
            </p:custDataLst>
          </p:nvPr>
        </p:nvSpPr>
        <p:spPr>
          <a:xfrm>
            <a:off x="6019800" y="813549"/>
            <a:ext cx="152400" cy="152400"/>
          </a:xfrm>
          <a:prstGeom prst="ellipse">
            <a:avLst/>
          </a:prstGeom>
          <a:solidFill>
            <a:srgbClr val="FEFEF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reeform 18"/>
          <p:cNvSpPr/>
          <p:nvPr>
            <p:custDataLst>
              <p:tags r:id="rId7"/>
            </p:custDataLst>
          </p:nvPr>
        </p:nvSpPr>
        <p:spPr>
          <a:xfrm>
            <a:off x="4389438" y="742111"/>
            <a:ext cx="1073150" cy="320675"/>
          </a:xfrm>
          <a:custGeom>
            <a:avLst/>
            <a:gdLst>
              <a:gd name="T0" fmla="*/ 648 w 648"/>
              <a:gd name="T1" fmla="*/ 174 h 192"/>
              <a:gd name="T2" fmla="*/ 630 w 648"/>
              <a:gd name="T3" fmla="*/ 192 h 192"/>
              <a:gd name="T4" fmla="*/ 18 w 648"/>
              <a:gd name="T5" fmla="*/ 192 h 192"/>
              <a:gd name="T6" fmla="*/ 0 w 648"/>
              <a:gd name="T7" fmla="*/ 174 h 192"/>
              <a:gd name="T8" fmla="*/ 0 w 648"/>
              <a:gd name="T9" fmla="*/ 18 h 192"/>
              <a:gd name="T10" fmla="*/ 18 w 648"/>
              <a:gd name="T11" fmla="*/ 0 h 192"/>
              <a:gd name="T12" fmla="*/ 630 w 648"/>
              <a:gd name="T13" fmla="*/ 0 h 192"/>
              <a:gd name="T14" fmla="*/ 648 w 648"/>
              <a:gd name="T15" fmla="*/ 18 h 192"/>
              <a:gd name="T16" fmla="*/ 648 w 648"/>
              <a:gd name="T17" fmla="*/ 17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8" h="192">
                <a:moveTo>
                  <a:pt x="648" y="174"/>
                </a:moveTo>
                <a:cubicBezTo>
                  <a:pt x="648" y="184"/>
                  <a:pt x="640" y="192"/>
                  <a:pt x="630" y="192"/>
                </a:cubicBezTo>
                <a:cubicBezTo>
                  <a:pt x="18" y="192"/>
                  <a:pt x="18" y="192"/>
                  <a:pt x="18" y="192"/>
                </a:cubicBezTo>
                <a:cubicBezTo>
                  <a:pt x="8" y="192"/>
                  <a:pt x="0" y="184"/>
                  <a:pt x="0" y="174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630" y="0"/>
                  <a:pt x="630" y="0"/>
                  <a:pt x="630" y="0"/>
                </a:cubicBezTo>
                <a:cubicBezTo>
                  <a:pt x="640" y="0"/>
                  <a:pt x="648" y="8"/>
                  <a:pt x="648" y="18"/>
                </a:cubicBezTo>
                <a:lnTo>
                  <a:pt x="648" y="17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FEFEFA"/>
                </a:solidFill>
                <a:effectLst/>
                <a:uLnTx/>
                <a:uFillTx/>
                <a:latin typeface="Cantarell" panose="02000603000000000000" pitchFamily="2" charset="0"/>
              </a:rPr>
              <a:t>2023</a:t>
            </a:r>
          </a:p>
        </p:txBody>
      </p:sp>
      <p:pic>
        <p:nvPicPr>
          <p:cNvPr id="16" name="图片 15" descr="图片包含 自然&#10;&#10;描述已自动生成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932" y="187438"/>
            <a:ext cx="2675569" cy="1651001"/>
          </a:xfrm>
          <a:prstGeom prst="rect">
            <a:avLst/>
          </a:prstGeom>
        </p:spPr>
      </p:pic>
      <p:pic>
        <p:nvPicPr>
          <p:cNvPr id="33" name="Picture 10" descr="Fast Facts on the Boao Forum for Asia 2018 | KLIPP.tv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2873329"/>
            <a:ext cx="2775455" cy="177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 prLst="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 prLst="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 prLst="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 prLst="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 prLst="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 prLst="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 prLst="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 prLst="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 prLst="">
                                      <p:cBhvr>
                                        <p:cTn id="8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5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7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 prLst="">
                                      <p:cBhvr>
                                        <p:cTn id="8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 prLst="">
                                      <p:cBhvr>
                                        <p:cTn id="9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 prLst="">
                                      <p:cBhvr>
                                        <p:cTn id="10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  <p:bldP spid="53" grpId="1" bldLvl="0" animBg="1"/>
      <p:bldP spid="54" grpId="2" bldLvl="0" animBg="1"/>
      <p:bldP spid="55" grpId="3" bldLvl="0" animBg="1"/>
      <p:bldP spid="56" grpId="4" bldLvl="0" animBg="1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France-Cabrerets-Cliff-Village-5027"/>
          <p:cNvPicPr>
            <a:picLocks noChangeAspect="1"/>
          </p:cNvPicPr>
          <p:nvPr/>
        </p:nvPicPr>
        <p:blipFill>
          <a:blip r:embed="rId9">
            <a:alphaModFix amt="20000"/>
          </a:blip>
          <a:stretch>
            <a:fillRect/>
          </a:stretch>
        </p:blipFill>
        <p:spPr>
          <a:xfrm>
            <a:off x="1872615" y="1371600"/>
            <a:ext cx="7552690" cy="479171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1872615" y="1371600"/>
            <a:ext cx="7592695" cy="4834890"/>
          </a:xfrm>
          <a:prstGeom prst="rect">
            <a:avLst/>
          </a:prstGeom>
          <a:ln w="38100" cmpd="sng">
            <a:solidFill>
              <a:schemeClr val="tx1"/>
            </a:solidFill>
            <a:prstDash val="solid"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 descr="78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800975" y="1748790"/>
            <a:ext cx="1600200" cy="84645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2119712" y="2735940"/>
            <a:ext cx="70836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Think about the potential problems brought by tourism-centered economy.</a:t>
            </a:r>
          </a:p>
          <a:p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Work in a group and design a 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comprehensive development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 for Atulieer village. 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燕尾形 34"/>
          <p:cNvSpPr/>
          <p:nvPr>
            <p:custDataLst>
              <p:tags r:id="rId4"/>
            </p:custDataLst>
          </p:nvPr>
        </p:nvSpPr>
        <p:spPr>
          <a:xfrm>
            <a:off x="136525" y="181610"/>
            <a:ext cx="647065" cy="47244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7" name="文本框 20"/>
          <p:cNvSpPr txBox="1"/>
          <p:nvPr>
            <p:custDataLst>
              <p:tags r:id="rId5"/>
            </p:custDataLst>
          </p:nvPr>
        </p:nvSpPr>
        <p:spPr>
          <a:xfrm flipH="1">
            <a:off x="534393" y="181715"/>
            <a:ext cx="3188730" cy="58356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dirty="0">
                <a:latin typeface="Impact" panose="020B0806030902050204" pitchFamily="34" charset="0"/>
                <a:ea typeface="微软雅黑" panose="020B0503020204020204" pitchFamily="34" charset="-122"/>
                <a:sym typeface="+mn-ea"/>
              </a:rPr>
              <a:t>Homework</a:t>
            </a:r>
            <a:endParaRPr lang="en-US" altLang="zh-CN" sz="3200" dirty="0">
              <a:solidFill>
                <a:schemeClr val="tx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燕尾形 35"/>
          <p:cNvSpPr/>
          <p:nvPr>
            <p:custDataLst>
              <p:tags r:id="rId6"/>
            </p:custDataLst>
          </p:nvPr>
        </p:nvSpPr>
        <p:spPr>
          <a:xfrm>
            <a:off x="436245" y="181610"/>
            <a:ext cx="647065" cy="472440"/>
          </a:xfrm>
          <a:prstGeom prst="chevron">
            <a:avLst/>
          </a:prstGeom>
          <a:solidFill>
            <a:srgbClr val="B63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7636510" y="2958465"/>
            <a:ext cx="13474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85" y="2316480"/>
            <a:ext cx="4700566" cy="2976104"/>
          </a:xfrm>
          <a:prstGeom prst="rect">
            <a:avLst/>
          </a:prstGeom>
        </p:spPr>
      </p:pic>
      <p:sp>
        <p:nvSpPr>
          <p:cNvPr id="16" name="斜纹 15"/>
          <p:cNvSpPr/>
          <p:nvPr/>
        </p:nvSpPr>
        <p:spPr>
          <a:xfrm>
            <a:off x="210185" y="2316480"/>
            <a:ext cx="955675" cy="955675"/>
          </a:xfrm>
          <a:prstGeom prst="diagStripe">
            <a:avLst/>
          </a:prstGeom>
          <a:solidFill>
            <a:srgbClr val="619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7" name="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663" y="589755"/>
            <a:ext cx="1113023" cy="79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549400" y="654685"/>
            <a:ext cx="3497580" cy="7302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600" dirty="0">
                <a:solidFill>
                  <a:srgbClr val="C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+mn-ea"/>
              </a:rPr>
              <a:t>Target Students</a:t>
            </a:r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/>
          <a:srcRect/>
          <a:stretch>
            <a:fillRect/>
          </a:stretch>
        </p:blipFill>
        <p:spPr>
          <a:xfrm>
            <a:off x="4658360" y="1802130"/>
            <a:ext cx="887095" cy="887095"/>
          </a:xfrm>
          <a:prstGeom prst="rect">
            <a:avLst/>
          </a:prstGeom>
        </p:spPr>
      </p:pic>
      <p:sp>
        <p:nvSpPr>
          <p:cNvPr id="27" name="18"/>
          <p:cNvSpPr txBox="1"/>
          <p:nvPr>
            <p:custDataLst>
              <p:tags r:id="rId4"/>
            </p:custDataLst>
          </p:nvPr>
        </p:nvSpPr>
        <p:spPr>
          <a:xfrm>
            <a:off x="5422265" y="1960875"/>
            <a:ext cx="319003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字魂35号-经典雅黑" panose="00000500000000000000" charset="-122"/>
                <a:cs typeface="Times New Roman" panose="02020603050405020304" pitchFamily="18" charset="0"/>
                <a:sym typeface="+mn-lt"/>
              </a:rPr>
              <a:t>Grade Level</a:t>
            </a:r>
          </a:p>
        </p:txBody>
      </p:sp>
      <p:sp>
        <p:nvSpPr>
          <p:cNvPr id="35" name="文本框 34"/>
          <p:cNvSpPr txBox="1"/>
          <p:nvPr>
            <p:custDataLst>
              <p:tags r:id="rId5"/>
            </p:custDataLst>
          </p:nvPr>
        </p:nvSpPr>
        <p:spPr>
          <a:xfrm>
            <a:off x="5545455" y="2591435"/>
            <a:ext cx="25673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Freshman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Primary level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8"/>
          <a:srcRect/>
          <a:stretch>
            <a:fillRect/>
          </a:stretch>
        </p:blipFill>
        <p:spPr>
          <a:xfrm>
            <a:off x="4593590" y="3779520"/>
            <a:ext cx="890270" cy="890270"/>
          </a:xfrm>
          <a:prstGeom prst="rect">
            <a:avLst/>
          </a:prstGeom>
        </p:spPr>
      </p:pic>
      <p:sp>
        <p:nvSpPr>
          <p:cNvPr id="2" name="22"/>
          <p:cNvSpPr txBox="1"/>
          <p:nvPr>
            <p:custDataLst>
              <p:tags r:id="rId7"/>
            </p:custDataLst>
          </p:nvPr>
        </p:nvSpPr>
        <p:spPr>
          <a:xfrm>
            <a:off x="5422486" y="3974959"/>
            <a:ext cx="536649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>
              <a:defRPr sz="4000" b="1">
                <a:latin typeface="Times New Roman" panose="02020603050405020304" pitchFamily="18" charset="0"/>
                <a:ea typeface="字魂35号-经典雅黑" panose="00000500000000000000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sz="3200" dirty="0">
                <a:sym typeface="+mn-lt"/>
              </a:rPr>
              <a:t>Background</a:t>
            </a:r>
          </a:p>
        </p:txBody>
      </p:sp>
      <p:sp>
        <p:nvSpPr>
          <p:cNvPr id="41" name="文本框 40"/>
          <p:cNvSpPr txBox="1"/>
          <p:nvPr>
            <p:custDataLst>
              <p:tags r:id="rId8"/>
            </p:custDataLst>
          </p:nvPr>
        </p:nvSpPr>
        <p:spPr>
          <a:xfrm>
            <a:off x="5422265" y="4558665"/>
            <a:ext cx="279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18-20 years old</a:t>
            </a:r>
          </a:p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villages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20"/>
          <p:cNvSpPr txBox="1"/>
          <p:nvPr>
            <p:custDataLst>
              <p:tags r:id="rId9"/>
            </p:custDataLst>
          </p:nvPr>
        </p:nvSpPr>
        <p:spPr>
          <a:xfrm>
            <a:off x="8765334" y="1968219"/>
            <a:ext cx="556232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>
              <a:defRPr sz="4000" b="1">
                <a:latin typeface="Times New Roman" panose="02020603050405020304" pitchFamily="18" charset="0"/>
                <a:ea typeface="字魂35号-经典雅黑" panose="00000500000000000000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sz="3200" dirty="0">
                <a:sym typeface="+mn-lt"/>
              </a:rPr>
              <a:t>Prior Knowledge</a:t>
            </a:r>
          </a:p>
        </p:txBody>
      </p:sp>
      <p:sp>
        <p:nvSpPr>
          <p:cNvPr id="37" name="文本框 36"/>
          <p:cNvSpPr txBox="1"/>
          <p:nvPr>
            <p:custDataLst>
              <p:tags r:id="rId10"/>
            </p:custDataLst>
          </p:nvPr>
        </p:nvSpPr>
        <p:spPr>
          <a:xfrm>
            <a:off x="8784236" y="2619272"/>
            <a:ext cx="35055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Varying level of </a:t>
            </a:r>
          </a:p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places and directions </a:t>
            </a:r>
          </a:p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description   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8"/>
          <a:srcRect/>
          <a:stretch>
            <a:fillRect/>
          </a:stretch>
        </p:blipFill>
        <p:spPr>
          <a:xfrm>
            <a:off x="7875270" y="1798955"/>
            <a:ext cx="890270" cy="890270"/>
          </a:xfrm>
          <a:prstGeom prst="rect">
            <a:avLst/>
          </a:prstGeom>
        </p:spPr>
      </p:pic>
      <p:sp>
        <p:nvSpPr>
          <p:cNvPr id="39" name="矩形 38"/>
          <p:cNvSpPr/>
          <p:nvPr>
            <p:custDataLst>
              <p:tags r:id="rId12"/>
            </p:custDataLst>
          </p:nvPr>
        </p:nvSpPr>
        <p:spPr>
          <a:xfrm>
            <a:off x="8765540" y="4558665"/>
            <a:ext cx="35242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Real-world application</a:t>
            </a:r>
          </a:p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Group activities</a:t>
            </a: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8"/>
          <a:srcRect/>
          <a:stretch>
            <a:fillRect/>
          </a:stretch>
        </p:blipFill>
        <p:spPr>
          <a:xfrm>
            <a:off x="7895590" y="3779520"/>
            <a:ext cx="890270" cy="890270"/>
          </a:xfrm>
          <a:prstGeom prst="rect">
            <a:avLst/>
          </a:prstGeom>
        </p:spPr>
      </p:pic>
      <p:sp>
        <p:nvSpPr>
          <p:cNvPr id="13" name="24"/>
          <p:cNvSpPr txBox="1"/>
          <p:nvPr>
            <p:custDataLst>
              <p:tags r:id="rId14"/>
            </p:custDataLst>
          </p:nvPr>
        </p:nvSpPr>
        <p:spPr>
          <a:xfrm>
            <a:off x="8612702" y="3852215"/>
            <a:ext cx="35024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>
              <a:defRPr sz="4000" b="1">
                <a:latin typeface="Times New Roman" panose="02020603050405020304" pitchFamily="18" charset="0"/>
                <a:ea typeface="字魂35号-经典雅黑" panose="00000500000000000000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dirty="0">
                <a:sym typeface="+mn-lt"/>
              </a:rPr>
              <a:t> </a:t>
            </a:r>
            <a:r>
              <a:rPr lang="en-US" altLang="zh-CN" sz="3200" dirty="0">
                <a:sym typeface="+mn-lt"/>
              </a:rPr>
              <a:t>Motivation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35" grpId="0"/>
      <p:bldP spid="35" grpId="1"/>
      <p:bldP spid="2" grpId="0"/>
      <p:bldP spid="2" grpId="1"/>
      <p:bldP spid="41" grpId="0"/>
      <p:bldP spid="41" grpId="1"/>
      <p:bldP spid="9" grpId="0"/>
      <p:bldP spid="9" grpId="1"/>
      <p:bldP spid="37" grpId="0"/>
      <p:bldP spid="37" grpId="1"/>
      <p:bldP spid="39" grpId="0"/>
      <p:bldP spid="39" grpId="1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"/>
          <p:cNvGrpSpPr/>
          <p:nvPr/>
        </p:nvGrpSpPr>
        <p:grpSpPr>
          <a:xfrm>
            <a:off x="1088390" y="1377315"/>
            <a:ext cx="1737360" cy="1559560"/>
            <a:chOff x="1881168" y="2353837"/>
            <a:chExt cx="2333661" cy="2011776"/>
          </a:xfrm>
        </p:grpSpPr>
        <p:sp>
          <p:nvSpPr>
            <p:cNvPr id="3" name="等腰三角形 2"/>
            <p:cNvSpPr/>
            <p:nvPr/>
          </p:nvSpPr>
          <p:spPr>
            <a:xfrm>
              <a:off x="2099793" y="2611582"/>
              <a:ext cx="1896410" cy="1634836"/>
            </a:xfrm>
            <a:prstGeom prst="triangle">
              <a:avLst/>
            </a:prstGeom>
            <a:solidFill>
              <a:srgbClr val="6193A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>
              <a:off x="1881168" y="2353837"/>
              <a:ext cx="2333661" cy="2011776"/>
            </a:xfrm>
            <a:prstGeom prst="triangle">
              <a:avLst/>
            </a:prstGeom>
            <a:noFill/>
            <a:ln>
              <a:solidFill>
                <a:srgbClr val="6193AC"/>
              </a:solidFill>
              <a:prstDash val="lgDashDot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"/>
          <p:cNvGrpSpPr/>
          <p:nvPr/>
        </p:nvGrpSpPr>
        <p:grpSpPr>
          <a:xfrm>
            <a:off x="5158740" y="1391920"/>
            <a:ext cx="1738800" cy="1558800"/>
            <a:chOff x="4929170" y="2353837"/>
            <a:chExt cx="2333661" cy="2011776"/>
          </a:xfrm>
        </p:grpSpPr>
        <p:sp>
          <p:nvSpPr>
            <p:cNvPr id="4" name="等腰三角形 3"/>
            <p:cNvSpPr/>
            <p:nvPr/>
          </p:nvSpPr>
          <p:spPr>
            <a:xfrm>
              <a:off x="5147795" y="2611582"/>
              <a:ext cx="1896410" cy="1634836"/>
            </a:xfrm>
            <a:prstGeom prst="triangle">
              <a:avLst/>
            </a:prstGeom>
            <a:solidFill>
              <a:srgbClr val="80902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4929170" y="2353837"/>
              <a:ext cx="2333661" cy="2011776"/>
            </a:xfrm>
            <a:prstGeom prst="triangle">
              <a:avLst/>
            </a:prstGeom>
            <a:noFill/>
            <a:ln>
              <a:solidFill>
                <a:srgbClr val="80902E"/>
              </a:solidFill>
              <a:prstDash val="lgDashDot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"/>
          <p:cNvGrpSpPr/>
          <p:nvPr/>
        </p:nvGrpSpPr>
        <p:grpSpPr>
          <a:xfrm>
            <a:off x="9510694" y="1392390"/>
            <a:ext cx="1738800" cy="1558800"/>
            <a:chOff x="7977169" y="2353837"/>
            <a:chExt cx="2333661" cy="2011776"/>
          </a:xfrm>
        </p:grpSpPr>
        <p:sp>
          <p:nvSpPr>
            <p:cNvPr id="5" name="等腰三角形 4"/>
            <p:cNvSpPr/>
            <p:nvPr/>
          </p:nvSpPr>
          <p:spPr>
            <a:xfrm>
              <a:off x="8195795" y="2611582"/>
              <a:ext cx="1896410" cy="1634836"/>
            </a:xfrm>
            <a:prstGeom prst="triangle">
              <a:avLst/>
            </a:prstGeom>
            <a:solidFill>
              <a:srgbClr val="F6790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7977169" y="2353837"/>
              <a:ext cx="2333661" cy="2011776"/>
            </a:xfrm>
            <a:prstGeom prst="triangle">
              <a:avLst/>
            </a:prstGeom>
            <a:noFill/>
            <a:ln>
              <a:solidFill>
                <a:srgbClr val="F6790B"/>
              </a:solidFill>
              <a:prstDash val="lgDashDot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213" y="415130"/>
            <a:ext cx="1113023" cy="79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250950" y="480060"/>
            <a:ext cx="5698490" cy="7302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600" dirty="0">
                <a:solidFill>
                  <a:srgbClr val="C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+mn-ea"/>
              </a:rPr>
              <a:t>Teaching Objectives</a:t>
            </a:r>
            <a:endParaRPr lang="en-US" altLang="zh-CN" sz="3600" dirty="0">
              <a:solidFill>
                <a:srgbClr val="C00000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endParaRPr lang="en-US" altLang="zh-CN" sz="3600" dirty="0">
              <a:solidFill>
                <a:srgbClr val="C00000"/>
              </a:solidFill>
              <a:latin typeface="Impact" panose="020B080603090205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96228" y="2055338"/>
            <a:ext cx="887636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584993" y="2054703"/>
            <a:ext cx="887636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9934743" y="2151223"/>
            <a:ext cx="887636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62" name="文本框 20"/>
          <p:cNvSpPr txBox="1"/>
          <p:nvPr/>
        </p:nvSpPr>
        <p:spPr>
          <a:xfrm flipH="1">
            <a:off x="234315" y="3029585"/>
            <a:ext cx="4021455" cy="5219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/>
            <a:r>
              <a:rPr lang="en-US" altLang="zh-CN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Knowledge  Objectives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41" name="文本框 20"/>
          <p:cNvSpPr txBox="1"/>
          <p:nvPr/>
        </p:nvSpPr>
        <p:spPr>
          <a:xfrm flipH="1">
            <a:off x="4469904" y="3051957"/>
            <a:ext cx="309294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/>
            <a:r>
              <a:rPr lang="en-US" altLang="zh-CN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Ability  Objectives </a:t>
            </a:r>
          </a:p>
        </p:txBody>
      </p:sp>
      <p:sp>
        <p:nvSpPr>
          <p:cNvPr id="27" name="文本框 20"/>
          <p:cNvSpPr txBox="1"/>
          <p:nvPr/>
        </p:nvSpPr>
        <p:spPr>
          <a:xfrm flipH="1">
            <a:off x="8949128" y="2998033"/>
            <a:ext cx="3242872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l"/>
            <a:r>
              <a:rPr lang="en-US" altLang="zh-CN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Ideology  Objective</a:t>
            </a:r>
          </a:p>
        </p:txBody>
      </p:sp>
      <p:sp>
        <p:nvSpPr>
          <p:cNvPr id="28" name="文本框 27"/>
          <p:cNvSpPr txBox="1"/>
          <p:nvPr/>
        </p:nvSpPr>
        <p:spPr>
          <a:xfrm flipH="1">
            <a:off x="179882" y="3657600"/>
            <a:ext cx="3723564" cy="227876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marL="285750" lvl="0" indent="-285750" fontAlgn="auto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/>
              <a:t> vocabulary related to places,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directions</a:t>
            </a:r>
          </a:p>
          <a:p>
            <a:pPr marL="285750" lvl="0" indent="-285750" fontAlgn="auto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/>
              <a:t>numbers</a:t>
            </a:r>
          </a:p>
          <a:p>
            <a:pPr marL="285750" lvl="0" indent="-285750" fontAlgn="auto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/>
              <a:t>specific facts, details, information, main ideas</a:t>
            </a:r>
          </a:p>
        </p:txBody>
      </p:sp>
      <p:sp>
        <p:nvSpPr>
          <p:cNvPr id="63" name="文本框 62"/>
          <p:cNvSpPr txBox="1"/>
          <p:nvPr/>
        </p:nvSpPr>
        <p:spPr>
          <a:xfrm flipH="1">
            <a:off x="4432998" y="3629747"/>
            <a:ext cx="4803704" cy="319278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ask for and give directions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tell China’s stories, taking examples of places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use reading skills such as skimming and scanning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 flipH="1">
            <a:off x="8796216" y="3629747"/>
            <a:ext cx="3669236" cy="274955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Font typeface="Wingdings" panose="05000000000000000000" pitchFamily="2" charset="2"/>
              <a:buChar char="l"/>
              <a:defRPr sz="2400"/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national confidence and pride in poverty alleviation and Chinese culture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3" grpId="1"/>
      <p:bldP spid="19" grpId="0"/>
      <p:bldP spid="19" grpId="1"/>
      <p:bldP spid="22" grpId="0"/>
      <p:bldP spid="22" grpId="1"/>
      <p:bldP spid="62" grpId="0" animBg="1"/>
      <p:bldP spid="62" grpId="1" animBg="1"/>
      <p:bldP spid="41" grpId="0" bldLvl="0" animBg="1"/>
      <p:bldP spid="41" grpId="1" animBg="1"/>
      <p:bldP spid="27" grpId="0" animBg="1"/>
      <p:bldP spid="27" grpId="1" animBg="1"/>
      <p:bldP spid="28" grpId="0" animBg="1"/>
      <p:bldP spid="28" grpId="1" animBg="1"/>
      <p:bldP spid="63" grpId="0" bldLvl="0" animBg="1"/>
      <p:bldP spid="63" grpId="1" animBg="1"/>
      <p:bldP spid="64" grpId="0" bldLvl="0" animBg="1"/>
      <p:bldP spid="6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213" y="415130"/>
            <a:ext cx="1113023" cy="79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250950" y="480060"/>
            <a:ext cx="4412615" cy="7302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600" dirty="0">
                <a:solidFill>
                  <a:srgbClr val="C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+mn-ea"/>
              </a:rPr>
              <a:t>Teaching Method</a:t>
            </a:r>
          </a:p>
        </p:txBody>
      </p:sp>
      <p:pic>
        <p:nvPicPr>
          <p:cNvPr id="3" name="图片 2" descr="图片2_副本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1759" y="1057910"/>
            <a:ext cx="5551805" cy="453893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0075" y="5713761"/>
            <a:ext cx="4131797" cy="6463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b="1" dirty="0">
                <a:cs typeface="+mn-lt"/>
              </a:rPr>
              <a:t>Bloom’s</a:t>
            </a:r>
            <a:r>
              <a:rPr lang="en-US" altLang="zh-CN" sz="2800" b="1" dirty="0">
                <a:cs typeface="+mn-lt"/>
              </a:rPr>
              <a:t> </a:t>
            </a:r>
            <a:r>
              <a:rPr lang="en-US" altLang="zh-CN" sz="3600" b="1" dirty="0">
                <a:cs typeface="+mn-lt"/>
              </a:rPr>
              <a:t>Taxonomy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370129" y="1721667"/>
            <a:ext cx="449722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cs typeface="+mn-lt"/>
              </a:rPr>
              <a:t>“PUACA” Model</a:t>
            </a:r>
          </a:p>
          <a:p>
            <a:r>
              <a:rPr lang="en-US" altLang="zh-CN" sz="3600" dirty="0">
                <a:cs typeface="+mn-lt"/>
              </a:rPr>
              <a:t> </a:t>
            </a:r>
            <a:r>
              <a:rPr lang="en-US" altLang="zh-CN" sz="3600" dirty="0">
                <a:solidFill>
                  <a:srgbClr val="FF0000"/>
                </a:solidFill>
                <a:cs typeface="+mn-lt"/>
              </a:rPr>
              <a:t>P</a:t>
            </a:r>
            <a:r>
              <a:rPr lang="en-US" altLang="zh-CN" sz="3600" dirty="0">
                <a:cs typeface="+mn-lt"/>
              </a:rPr>
              <a:t>reparing</a:t>
            </a:r>
          </a:p>
          <a:p>
            <a:r>
              <a:rPr lang="en-US" altLang="zh-CN" sz="3600" dirty="0">
                <a:cs typeface="+mn-lt"/>
              </a:rPr>
              <a:t> </a:t>
            </a:r>
            <a:r>
              <a:rPr lang="en-US" altLang="zh-CN" sz="3600" dirty="0">
                <a:solidFill>
                  <a:srgbClr val="FF0000"/>
                </a:solidFill>
                <a:cs typeface="+mn-lt"/>
              </a:rPr>
              <a:t>U</a:t>
            </a:r>
            <a:r>
              <a:rPr lang="en-US" altLang="zh-CN" sz="3600" dirty="0">
                <a:cs typeface="+mn-lt"/>
              </a:rPr>
              <a:t>nderstanding</a:t>
            </a:r>
          </a:p>
          <a:p>
            <a:r>
              <a:rPr lang="en-US" altLang="zh-CN" sz="3600" dirty="0">
                <a:cs typeface="+mn-lt"/>
              </a:rPr>
              <a:t> </a:t>
            </a:r>
            <a:r>
              <a:rPr lang="en-US" altLang="zh-CN" sz="3600" dirty="0">
                <a:solidFill>
                  <a:srgbClr val="FF0000"/>
                </a:solidFill>
                <a:cs typeface="+mn-lt"/>
              </a:rPr>
              <a:t>A</a:t>
            </a:r>
            <a:r>
              <a:rPr lang="en-US" altLang="zh-CN" sz="3600" dirty="0">
                <a:cs typeface="+mn-lt"/>
              </a:rPr>
              <a:t>pplying</a:t>
            </a:r>
          </a:p>
          <a:p>
            <a:r>
              <a:rPr lang="en-US" altLang="zh-CN" sz="3600" dirty="0">
                <a:cs typeface="+mn-lt"/>
              </a:rPr>
              <a:t> </a:t>
            </a:r>
            <a:r>
              <a:rPr lang="en-US" altLang="zh-CN" sz="3600" dirty="0">
                <a:solidFill>
                  <a:srgbClr val="FF0000"/>
                </a:solidFill>
                <a:cs typeface="+mn-lt"/>
              </a:rPr>
              <a:t>C</a:t>
            </a:r>
            <a:r>
              <a:rPr lang="en-US" altLang="zh-CN" sz="3600" dirty="0">
                <a:cs typeface="+mn-lt"/>
              </a:rPr>
              <a:t>reating</a:t>
            </a:r>
          </a:p>
          <a:p>
            <a:r>
              <a:rPr lang="en-US" altLang="zh-CN" sz="3600" dirty="0">
                <a:cs typeface="+mn-lt"/>
              </a:rPr>
              <a:t> </a:t>
            </a:r>
            <a:r>
              <a:rPr lang="en-US" altLang="zh-CN" sz="3600" dirty="0">
                <a:solidFill>
                  <a:srgbClr val="FF0000"/>
                </a:solidFill>
                <a:cs typeface="+mn-lt"/>
              </a:rPr>
              <a:t>A</a:t>
            </a:r>
            <a:r>
              <a:rPr lang="en-US" altLang="zh-CN" sz="3600" dirty="0">
                <a:cs typeface="+mn-lt"/>
              </a:rPr>
              <a:t>ssessing </a:t>
            </a:r>
          </a:p>
        </p:txBody>
      </p:sp>
      <p:grpSp>
        <p:nvGrpSpPr>
          <p:cNvPr id="20" name="组合"/>
          <p:cNvGrpSpPr/>
          <p:nvPr/>
        </p:nvGrpSpPr>
        <p:grpSpPr>
          <a:xfrm flipV="1">
            <a:off x="5451137" y="1369252"/>
            <a:ext cx="6550370" cy="258438"/>
            <a:chOff x="4934247" y="4799207"/>
            <a:chExt cx="6550370" cy="258438"/>
          </a:xfrm>
        </p:grpSpPr>
        <p:cxnSp>
          <p:nvCxnSpPr>
            <p:cNvPr id="21" name="直接连接符 20"/>
            <p:cNvCxnSpPr/>
            <p:nvPr>
              <p:custDataLst>
                <p:tags r:id="rId3"/>
              </p:custDataLst>
            </p:nvPr>
          </p:nvCxnSpPr>
          <p:spPr>
            <a:xfrm>
              <a:off x="4934247" y="4994974"/>
              <a:ext cx="6550370" cy="0"/>
            </a:xfrm>
            <a:prstGeom prst="line">
              <a:avLst/>
            </a:prstGeom>
            <a:ln w="28575" cmpd="sng">
              <a:solidFill>
                <a:srgbClr val="80902E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>
              <p:custDataLst>
                <p:tags r:id="rId4"/>
              </p:custDataLst>
            </p:nvPr>
          </p:nvCxnSpPr>
          <p:spPr>
            <a:xfrm>
              <a:off x="4934247" y="4885510"/>
              <a:ext cx="655037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等腰三角形 22"/>
            <p:cNvSpPr/>
            <p:nvPr>
              <p:custDataLst>
                <p:tags r:id="rId5"/>
              </p:custDataLst>
            </p:nvPr>
          </p:nvSpPr>
          <p:spPr>
            <a:xfrm>
              <a:off x="8059538" y="4799207"/>
              <a:ext cx="299788" cy="258438"/>
            </a:xfrm>
            <a:prstGeom prst="triangle">
              <a:avLst/>
            </a:prstGeom>
            <a:solidFill>
              <a:srgbClr val="80902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799921" y="5426077"/>
            <a:ext cx="5201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Project-based learning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9" grpId="0"/>
      <p:bldP spid="9" grpId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79 Forma libre"/>
          <p:cNvSpPr/>
          <p:nvPr/>
        </p:nvSpPr>
        <p:spPr>
          <a:xfrm>
            <a:off x="3564890" y="2694305"/>
            <a:ext cx="1818640" cy="655320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dup0" fmla="*/ 1212057 w 1212057"/>
              <a:gd name="connsiteY0dup0" fmla="*/ 623888 h 623888"/>
              <a:gd name="connsiteX1dup0" fmla="*/ 754857 w 1212057"/>
              <a:gd name="connsiteY1dup0" fmla="*/ 111919 h 623888"/>
              <a:gd name="connsiteX2dup0" fmla="*/ 76200 w 1212057"/>
              <a:gd name="connsiteY2dup0" fmla="*/ 111919 h 623888"/>
              <a:gd name="connsiteX3dup0" fmla="*/ 0 w 1212057"/>
              <a:gd name="connsiteY3dup0" fmla="*/ 0 h 623888"/>
              <a:gd name="connsiteX0dup0dup1" fmla="*/ 1135857 w 1135857"/>
              <a:gd name="connsiteY0dup0dup1" fmla="*/ 511969 h 511969"/>
              <a:gd name="connsiteX1dup0dup1" fmla="*/ 678657 w 1135857"/>
              <a:gd name="connsiteY1dup0dup1" fmla="*/ 0 h 511969"/>
              <a:gd name="connsiteX2dup0dup1" fmla="*/ 0 w 1135857"/>
              <a:gd name="connsiteY2dup0dup1" fmla="*/ 0 h 511969"/>
            </a:gdLst>
            <a:ahLst/>
            <a:cxnLst>
              <a:cxn ang="0">
                <a:pos x="connsiteX0dup0dup1" y="connsiteY0dup0dup1"/>
              </a:cxn>
              <a:cxn ang="0">
                <a:pos x="connsiteX1dup0dup1" y="connsiteY1dup0dup1"/>
              </a:cxn>
              <a:cxn ang="0">
                <a:pos x="connsiteX2dup0dup1" y="connsiteY2dup0dup1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tailEnd type="oval" w="med" len="med"/>
          </a:ln>
        </p:spPr>
        <p:txBody>
          <a:bodyPr lIns="125327" tIns="62631" rIns="125327" bIns="62631" rtlCol="0" anchor="ctr"/>
          <a:lstStyle/>
          <a:p>
            <a:pPr algn="ctr" defTabSz="1252855"/>
            <a:endParaRPr lang="es-SV" sz="985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6" name="79 Forma libre"/>
          <p:cNvSpPr/>
          <p:nvPr/>
        </p:nvSpPr>
        <p:spPr>
          <a:xfrm>
            <a:off x="5112385" y="2232025"/>
            <a:ext cx="1366520" cy="655320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dup0" fmla="*/ 1212057 w 1212057"/>
              <a:gd name="connsiteY0dup0" fmla="*/ 623888 h 623888"/>
              <a:gd name="connsiteX1dup0" fmla="*/ 754857 w 1212057"/>
              <a:gd name="connsiteY1dup0" fmla="*/ 111919 h 623888"/>
              <a:gd name="connsiteX2dup0" fmla="*/ 76200 w 1212057"/>
              <a:gd name="connsiteY2dup0" fmla="*/ 111919 h 623888"/>
              <a:gd name="connsiteX3dup0" fmla="*/ 0 w 1212057"/>
              <a:gd name="connsiteY3dup0" fmla="*/ 0 h 623888"/>
              <a:gd name="connsiteX0dup0dup1" fmla="*/ 1135857 w 1135857"/>
              <a:gd name="connsiteY0dup0dup1" fmla="*/ 511969 h 511969"/>
              <a:gd name="connsiteX1dup0dup1" fmla="*/ 678657 w 1135857"/>
              <a:gd name="connsiteY1dup0dup1" fmla="*/ 0 h 511969"/>
              <a:gd name="connsiteX2dup0dup1" fmla="*/ 0 w 1135857"/>
              <a:gd name="connsiteY2dup0dup1" fmla="*/ 0 h 511969"/>
            </a:gdLst>
            <a:ahLst/>
            <a:cxnLst>
              <a:cxn ang="0">
                <a:pos x="connsiteX0dup0dup1" y="connsiteY0dup0dup1"/>
              </a:cxn>
              <a:cxn ang="0">
                <a:pos x="connsiteX1dup0dup1" y="connsiteY1dup0dup1"/>
              </a:cxn>
              <a:cxn ang="0">
                <a:pos x="connsiteX2dup0dup1" y="connsiteY2dup0dup1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tailEnd type="oval" w="med" len="med"/>
          </a:ln>
        </p:spPr>
        <p:txBody>
          <a:bodyPr lIns="125327" tIns="62631" rIns="125327" bIns="62631" rtlCol="0" anchor="ctr"/>
          <a:lstStyle/>
          <a:p>
            <a:pPr algn="ctr" defTabSz="1252855"/>
            <a:endParaRPr lang="es-SV" sz="985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7" name="79 Forma libre"/>
          <p:cNvSpPr/>
          <p:nvPr/>
        </p:nvSpPr>
        <p:spPr>
          <a:xfrm>
            <a:off x="6327775" y="1834515"/>
            <a:ext cx="1246505" cy="655320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dup0" fmla="*/ 1212057 w 1212057"/>
              <a:gd name="connsiteY0dup0" fmla="*/ 623888 h 623888"/>
              <a:gd name="connsiteX1dup0" fmla="*/ 754857 w 1212057"/>
              <a:gd name="connsiteY1dup0" fmla="*/ 111919 h 623888"/>
              <a:gd name="connsiteX2dup0" fmla="*/ 76200 w 1212057"/>
              <a:gd name="connsiteY2dup0" fmla="*/ 111919 h 623888"/>
              <a:gd name="connsiteX3dup0" fmla="*/ 0 w 1212057"/>
              <a:gd name="connsiteY3dup0" fmla="*/ 0 h 623888"/>
              <a:gd name="connsiteX0dup0dup1" fmla="*/ 1135857 w 1135857"/>
              <a:gd name="connsiteY0dup0dup1" fmla="*/ 511969 h 511969"/>
              <a:gd name="connsiteX1dup0dup1" fmla="*/ 678657 w 1135857"/>
              <a:gd name="connsiteY1dup0dup1" fmla="*/ 0 h 511969"/>
              <a:gd name="connsiteX2dup0dup1" fmla="*/ 0 w 1135857"/>
              <a:gd name="connsiteY2dup0dup1" fmla="*/ 0 h 511969"/>
            </a:gdLst>
            <a:ahLst/>
            <a:cxnLst>
              <a:cxn ang="0">
                <a:pos x="connsiteX0dup0dup1" y="connsiteY0dup0dup1"/>
              </a:cxn>
              <a:cxn ang="0">
                <a:pos x="connsiteX1dup0dup1" y="connsiteY1dup0dup1"/>
              </a:cxn>
              <a:cxn ang="0">
                <a:pos x="connsiteX2dup0dup1" y="connsiteY2dup0dup1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tailEnd type="oval" w="med" len="med"/>
          </a:ln>
        </p:spPr>
        <p:txBody>
          <a:bodyPr lIns="125327" tIns="62631" rIns="125327" bIns="62631" rtlCol="0" anchor="ctr"/>
          <a:lstStyle/>
          <a:p>
            <a:pPr algn="ctr" defTabSz="1252855"/>
            <a:endParaRPr lang="es-SV" sz="985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79 Forma libre"/>
          <p:cNvSpPr/>
          <p:nvPr/>
        </p:nvSpPr>
        <p:spPr>
          <a:xfrm>
            <a:off x="7473315" y="1429385"/>
            <a:ext cx="1196340" cy="655320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dup0" fmla="*/ 1212057 w 1212057"/>
              <a:gd name="connsiteY0dup0" fmla="*/ 623888 h 623888"/>
              <a:gd name="connsiteX1dup0" fmla="*/ 754857 w 1212057"/>
              <a:gd name="connsiteY1dup0" fmla="*/ 111919 h 623888"/>
              <a:gd name="connsiteX2dup0" fmla="*/ 76200 w 1212057"/>
              <a:gd name="connsiteY2dup0" fmla="*/ 111919 h 623888"/>
              <a:gd name="connsiteX3dup0" fmla="*/ 0 w 1212057"/>
              <a:gd name="connsiteY3dup0" fmla="*/ 0 h 623888"/>
              <a:gd name="connsiteX0dup0dup1" fmla="*/ 1135857 w 1135857"/>
              <a:gd name="connsiteY0dup0dup1" fmla="*/ 511969 h 511969"/>
              <a:gd name="connsiteX1dup0dup1" fmla="*/ 678657 w 1135857"/>
              <a:gd name="connsiteY1dup0dup1" fmla="*/ 0 h 511969"/>
              <a:gd name="connsiteX2dup0dup1" fmla="*/ 0 w 1135857"/>
              <a:gd name="connsiteY2dup0dup1" fmla="*/ 0 h 511969"/>
            </a:gdLst>
            <a:ahLst/>
            <a:cxnLst>
              <a:cxn ang="0">
                <a:pos x="connsiteX0dup0dup1" y="connsiteY0dup0dup1"/>
              </a:cxn>
              <a:cxn ang="0">
                <a:pos x="connsiteX1dup0dup1" y="connsiteY1dup0dup1"/>
              </a:cxn>
              <a:cxn ang="0">
                <a:pos x="connsiteX2dup0dup1" y="connsiteY2dup0dup1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tailEnd type="oval" w="med" len="med"/>
          </a:ln>
        </p:spPr>
        <p:txBody>
          <a:bodyPr lIns="125327" tIns="62631" rIns="125327" bIns="62631" rtlCol="0" anchor="ctr"/>
          <a:lstStyle/>
          <a:p>
            <a:pPr algn="ctr" defTabSz="1252855"/>
            <a:endParaRPr lang="es-SV" sz="985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79 Forma libre"/>
          <p:cNvSpPr/>
          <p:nvPr/>
        </p:nvSpPr>
        <p:spPr>
          <a:xfrm>
            <a:off x="2418715" y="3242310"/>
            <a:ext cx="2062480" cy="655320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dup0" fmla="*/ 1212057 w 1212057"/>
              <a:gd name="connsiteY0dup0" fmla="*/ 623888 h 623888"/>
              <a:gd name="connsiteX1dup0" fmla="*/ 754857 w 1212057"/>
              <a:gd name="connsiteY1dup0" fmla="*/ 111919 h 623888"/>
              <a:gd name="connsiteX2dup0" fmla="*/ 76200 w 1212057"/>
              <a:gd name="connsiteY2dup0" fmla="*/ 111919 h 623888"/>
              <a:gd name="connsiteX3dup0" fmla="*/ 0 w 1212057"/>
              <a:gd name="connsiteY3dup0" fmla="*/ 0 h 623888"/>
              <a:gd name="connsiteX0dup0dup1" fmla="*/ 1135857 w 1135857"/>
              <a:gd name="connsiteY0dup0dup1" fmla="*/ 511969 h 511969"/>
              <a:gd name="connsiteX1dup0dup1" fmla="*/ 678657 w 1135857"/>
              <a:gd name="connsiteY1dup0dup1" fmla="*/ 0 h 511969"/>
              <a:gd name="connsiteX2dup0dup1" fmla="*/ 0 w 1135857"/>
              <a:gd name="connsiteY2dup0dup1" fmla="*/ 0 h 511969"/>
            </a:gdLst>
            <a:ahLst/>
            <a:cxnLst>
              <a:cxn ang="0">
                <a:pos x="connsiteX0dup0dup1" y="connsiteY0dup0dup1"/>
              </a:cxn>
              <a:cxn ang="0">
                <a:pos x="connsiteX1dup0dup1" y="connsiteY1dup0dup1"/>
              </a:cxn>
              <a:cxn ang="0">
                <a:pos x="connsiteX2dup0dup1" y="connsiteY2dup0dup1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tailEnd type="oval" w="med" len="med"/>
          </a:ln>
        </p:spPr>
        <p:txBody>
          <a:bodyPr lIns="125327" tIns="62631" rIns="125327" bIns="62631" rtlCol="0" anchor="ctr"/>
          <a:lstStyle/>
          <a:p>
            <a:pPr algn="ctr" defTabSz="1252855"/>
            <a:endParaRPr lang="es-SV" sz="985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box 1"/>
          <p:cNvSpPr/>
          <p:nvPr/>
        </p:nvSpPr>
        <p:spPr>
          <a:xfrm>
            <a:off x="2174543" y="2502707"/>
            <a:ext cx="1768951" cy="739775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r>
              <a:rPr lang="en-US" altLang="zh-CN" sz="20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Focus</a:t>
            </a:r>
            <a:endParaRPr lang="en-US" altLang="zh-CN" sz="2000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0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Listening 1&amp;2</a:t>
            </a:r>
            <a:endParaRPr lang="en-US" altLang="zh-CN" sz="2000" dirty="0">
              <a:solidFill>
                <a:schemeClr val="dk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Textbox 1"/>
          <p:cNvSpPr/>
          <p:nvPr/>
        </p:nvSpPr>
        <p:spPr>
          <a:xfrm>
            <a:off x="3241957" y="1168736"/>
            <a:ext cx="1768951" cy="1509395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r>
              <a:rPr lang="en-US" altLang="zh-CN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Speaking </a:t>
            </a:r>
            <a:endParaRPr lang="en-US" altLang="zh-CN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Viewing</a:t>
            </a:r>
            <a:endParaRPr lang="en-US" altLang="zh-CN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Map making and Campus Description </a:t>
            </a:r>
            <a:endParaRPr lang="en-US" altLang="zh-CN" dirty="0">
              <a:solidFill>
                <a:schemeClr val="dk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Textbox 1"/>
          <p:cNvSpPr/>
          <p:nvPr/>
        </p:nvSpPr>
        <p:spPr>
          <a:xfrm>
            <a:off x="4733925" y="1454785"/>
            <a:ext cx="1482090" cy="739775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Text A:Cliff Village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3" name="Textbox 1"/>
          <p:cNvSpPr/>
          <p:nvPr/>
        </p:nvSpPr>
        <p:spPr>
          <a:xfrm>
            <a:off x="6045835" y="768985"/>
            <a:ext cx="1427480" cy="1047750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Text B: Chinatown in London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4" name="Textbox 1"/>
          <p:cNvSpPr/>
          <p:nvPr/>
        </p:nvSpPr>
        <p:spPr>
          <a:xfrm>
            <a:off x="7473315" y="407035"/>
            <a:ext cx="1470660" cy="1047750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Writing: Emails about a trip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6" name="7 Paralelogramo"/>
          <p:cNvSpPr/>
          <p:nvPr/>
        </p:nvSpPr>
        <p:spPr>
          <a:xfrm>
            <a:off x="3329007" y="3715712"/>
            <a:ext cx="1541063" cy="1368468"/>
          </a:xfrm>
          <a:custGeom>
            <a:avLst/>
            <a:gdLst/>
            <a:ahLst/>
            <a:cxnLst/>
            <a:rect l="l" t="t" r="r" b="b"/>
            <a:pathLst>
              <a:path w="2922661" h="2595463">
                <a:moveTo>
                  <a:pt x="1556371" y="0"/>
                </a:moveTo>
                <a:lnTo>
                  <a:pt x="2922661" y="247650"/>
                </a:lnTo>
                <a:lnTo>
                  <a:pt x="1520331" y="2595463"/>
                </a:lnTo>
                <a:lnTo>
                  <a:pt x="0" y="2595463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 defTabSz="1252855"/>
            <a:endParaRPr lang="es-SV" sz="985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" name="12 Paralelogramo"/>
          <p:cNvSpPr/>
          <p:nvPr/>
        </p:nvSpPr>
        <p:spPr>
          <a:xfrm>
            <a:off x="8595360" y="1663065"/>
            <a:ext cx="1866900" cy="3413125"/>
          </a:xfrm>
          <a:custGeom>
            <a:avLst/>
            <a:gdLst/>
            <a:ahLst/>
            <a:cxnLst/>
            <a:rect l="l" t="t" r="r" b="b"/>
            <a:pathLst>
              <a:path w="3540870" h="6905743">
                <a:moveTo>
                  <a:pt x="3207396" y="0"/>
                </a:moveTo>
                <a:lnTo>
                  <a:pt x="3540870" y="1029640"/>
                </a:lnTo>
                <a:lnTo>
                  <a:pt x="1387398" y="6905743"/>
                </a:lnTo>
                <a:lnTo>
                  <a:pt x="0" y="6741437"/>
                </a:lnTo>
                <a:lnTo>
                  <a:pt x="2093940" y="1029640"/>
                </a:lnTo>
                <a:lnTo>
                  <a:pt x="2094023" y="1029640"/>
                </a:lnTo>
                <a:lnTo>
                  <a:pt x="2259018" y="587692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 defTabSz="1252855"/>
            <a:endParaRPr lang="es-SV" sz="985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7" name="11 Paralelogramo"/>
          <p:cNvSpPr/>
          <p:nvPr/>
        </p:nvSpPr>
        <p:spPr>
          <a:xfrm>
            <a:off x="7473392" y="1977656"/>
            <a:ext cx="1809273" cy="3098198"/>
          </a:xfrm>
          <a:custGeom>
            <a:avLst/>
            <a:gdLst>
              <a:gd name="connsiteX0" fmla="*/ 0 w 3600400"/>
              <a:gd name="connsiteY0" fmla="*/ 5876103 h 5876103"/>
              <a:gd name="connsiteX1" fmla="*/ 2084884 w 3600400"/>
              <a:gd name="connsiteY1" fmla="*/ 0 h 5876103"/>
              <a:gd name="connsiteX2" fmla="*/ 3600400 w 3600400"/>
              <a:gd name="connsiteY2" fmla="*/ 0 h 5876103"/>
              <a:gd name="connsiteX3" fmla="*/ 1515516 w 3600400"/>
              <a:gd name="connsiteY3" fmla="*/ 5876103 h 5876103"/>
              <a:gd name="connsiteX4" fmla="*/ 0 w 3600400"/>
              <a:gd name="connsiteY4" fmla="*/ 5876103 h 5876103"/>
              <a:gd name="connsiteX0dup0" fmla="*/ 0 w 3519437"/>
              <a:gd name="connsiteY0dup0" fmla="*/ 5645122 h 5876103"/>
              <a:gd name="connsiteX1dup0" fmla="*/ 2003921 w 3519437"/>
              <a:gd name="connsiteY1dup0" fmla="*/ 0 h 5876103"/>
              <a:gd name="connsiteX2dup0" fmla="*/ 3519437 w 3519437"/>
              <a:gd name="connsiteY2dup0" fmla="*/ 0 h 5876103"/>
              <a:gd name="connsiteX3dup0" fmla="*/ 1434553 w 3519437"/>
              <a:gd name="connsiteY3dup0" fmla="*/ 5876103 h 5876103"/>
              <a:gd name="connsiteX4dup0" fmla="*/ 0 w 3519437"/>
              <a:gd name="connsiteY4dup0" fmla="*/ 5645122 h 5876103"/>
              <a:gd name="connsiteX0dup0dup1" fmla="*/ 0 w 3431330"/>
              <a:gd name="connsiteY0dup0dup1" fmla="*/ 5645122 h 5876103"/>
              <a:gd name="connsiteX1dup0dup1" fmla="*/ 2003921 w 3431330"/>
              <a:gd name="connsiteY1dup0dup1" fmla="*/ 0 h 5876103"/>
              <a:gd name="connsiteX2dup0dup1" fmla="*/ 3431330 w 3431330"/>
              <a:gd name="connsiteY2dup0dup1" fmla="*/ 245269 h 5876103"/>
              <a:gd name="connsiteX3dup0dup1" fmla="*/ 1434553 w 3431330"/>
              <a:gd name="connsiteY3dup0dup1" fmla="*/ 5876103 h 5876103"/>
              <a:gd name="connsiteX4dup0dup1" fmla="*/ 0 w 3431330"/>
              <a:gd name="connsiteY4dup0dup1" fmla="*/ 5645122 h 5876103"/>
              <a:gd name="connsiteX0dup0dup1dup2" fmla="*/ 0 w 3431330"/>
              <a:gd name="connsiteY0dup0dup1dup2" fmla="*/ 5645122 h 5876103"/>
              <a:gd name="connsiteX1dup0dup1dup2" fmla="*/ 1994396 w 3431330"/>
              <a:gd name="connsiteY1dup0dup1dup2" fmla="*/ 0 h 5876103"/>
              <a:gd name="connsiteX2dup0dup1dup2" fmla="*/ 3431330 w 3431330"/>
              <a:gd name="connsiteY2dup0dup1dup2" fmla="*/ 245269 h 5876103"/>
              <a:gd name="connsiteX3dup0dup1dup2" fmla="*/ 1434553 w 3431330"/>
              <a:gd name="connsiteY3dup0dup1dup2" fmla="*/ 5876103 h 5876103"/>
              <a:gd name="connsiteX4dup0dup1dup2" fmla="*/ 0 w 3431330"/>
              <a:gd name="connsiteY4dup0dup1dup2" fmla="*/ 5645122 h 5876103"/>
            </a:gdLst>
            <a:ahLst/>
            <a:cxnLst>
              <a:cxn ang="0">
                <a:pos x="connsiteX0dup0dup1dup2" y="connsiteY0dup0dup1dup2"/>
              </a:cxn>
              <a:cxn ang="0">
                <a:pos x="connsiteX1dup0dup1dup2" y="connsiteY1dup0dup1dup2"/>
              </a:cxn>
              <a:cxn ang="0">
                <a:pos x="connsiteX2dup0dup1dup2" y="connsiteY2dup0dup1dup2"/>
              </a:cxn>
              <a:cxn ang="0">
                <a:pos x="connsiteX3dup0dup1dup2" y="connsiteY3dup0dup1dup2"/>
              </a:cxn>
              <a:cxn ang="0">
                <a:pos x="connsiteX4dup0dup1dup2" y="connsiteY4dup0dup1dup2"/>
              </a:cxn>
            </a:cxnLst>
            <a:rect l="l" t="t" r="r" b="b"/>
            <a:pathLst>
              <a:path w="3431330" h="5876103">
                <a:moveTo>
                  <a:pt x="0" y="5645122"/>
                </a:moveTo>
                <a:lnTo>
                  <a:pt x="1994396" y="0"/>
                </a:lnTo>
                <a:lnTo>
                  <a:pt x="3431330" y="245269"/>
                </a:lnTo>
                <a:lnTo>
                  <a:pt x="1434553" y="5876103"/>
                </a:lnTo>
                <a:lnTo>
                  <a:pt x="0" y="5645122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 defTabSz="1252855"/>
            <a:endParaRPr lang="es-SV" sz="985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8" name="9 Paralelogramo"/>
          <p:cNvSpPr/>
          <p:nvPr/>
        </p:nvSpPr>
        <p:spPr>
          <a:xfrm>
            <a:off x="6377775" y="2382415"/>
            <a:ext cx="1802996" cy="2693548"/>
          </a:xfrm>
          <a:custGeom>
            <a:avLst/>
            <a:gdLst>
              <a:gd name="connsiteX0" fmla="*/ 0 w 3600400"/>
              <a:gd name="connsiteY0" fmla="*/ 5111018 h 5111018"/>
              <a:gd name="connsiteX1" fmla="*/ 2084884 w 3600400"/>
              <a:gd name="connsiteY1" fmla="*/ 0 h 5111018"/>
              <a:gd name="connsiteX2" fmla="*/ 3600400 w 3600400"/>
              <a:gd name="connsiteY2" fmla="*/ 0 h 5111018"/>
              <a:gd name="connsiteX3" fmla="*/ 1515516 w 3600400"/>
              <a:gd name="connsiteY3" fmla="*/ 5111018 h 5111018"/>
              <a:gd name="connsiteX4" fmla="*/ 0 w 3600400"/>
              <a:gd name="connsiteY4" fmla="*/ 5111018 h 5111018"/>
              <a:gd name="connsiteX0dup0" fmla="*/ 0 w 3507531"/>
              <a:gd name="connsiteY0dup0" fmla="*/ 5111018 h 5111018"/>
              <a:gd name="connsiteX1dup0" fmla="*/ 2084884 w 3507531"/>
              <a:gd name="connsiteY1dup0" fmla="*/ 0 h 5111018"/>
              <a:gd name="connsiteX2dup0" fmla="*/ 3507531 w 3507531"/>
              <a:gd name="connsiteY2dup0" fmla="*/ 228600 h 5111018"/>
              <a:gd name="connsiteX3dup0" fmla="*/ 1515516 w 3507531"/>
              <a:gd name="connsiteY3dup0" fmla="*/ 5111018 h 5111018"/>
              <a:gd name="connsiteX4dup0" fmla="*/ 0 w 3507531"/>
              <a:gd name="connsiteY4dup0" fmla="*/ 5111018 h 5111018"/>
              <a:gd name="connsiteX0dup0dup1" fmla="*/ 0 w 3507531"/>
              <a:gd name="connsiteY0dup0dup1" fmla="*/ 5108637 h 5108637"/>
              <a:gd name="connsiteX1dup0dup1" fmla="*/ 2077741 w 3507531"/>
              <a:gd name="connsiteY1dup0dup1" fmla="*/ 0 h 5108637"/>
              <a:gd name="connsiteX2dup0dup1" fmla="*/ 3507531 w 3507531"/>
              <a:gd name="connsiteY2dup0dup1" fmla="*/ 226219 h 5108637"/>
              <a:gd name="connsiteX3dup0dup1" fmla="*/ 1515516 w 3507531"/>
              <a:gd name="connsiteY3dup0dup1" fmla="*/ 5108637 h 5108637"/>
              <a:gd name="connsiteX4dup0dup1" fmla="*/ 0 w 3507531"/>
              <a:gd name="connsiteY4dup0dup1" fmla="*/ 5108637 h 5108637"/>
              <a:gd name="connsiteX0dup0dup1dup2" fmla="*/ 0 w 3419425"/>
              <a:gd name="connsiteY0dup0dup1dup2" fmla="*/ 4891943 h 5108637"/>
              <a:gd name="connsiteX1dup0dup1dup2" fmla="*/ 1989635 w 3419425"/>
              <a:gd name="connsiteY1dup0dup1dup2" fmla="*/ 0 h 5108637"/>
              <a:gd name="connsiteX2dup0dup1dup2" fmla="*/ 3419425 w 3419425"/>
              <a:gd name="connsiteY2dup0dup1dup2" fmla="*/ 226219 h 5108637"/>
              <a:gd name="connsiteX3dup0dup1dup2" fmla="*/ 1427410 w 3419425"/>
              <a:gd name="connsiteY3dup0dup1dup2" fmla="*/ 5108637 h 5108637"/>
              <a:gd name="connsiteX4dup0dup1dup2" fmla="*/ 0 w 3419425"/>
              <a:gd name="connsiteY4dup0dup1dup2" fmla="*/ 4891943 h 5108637"/>
            </a:gdLst>
            <a:ahLst/>
            <a:cxnLst>
              <a:cxn ang="0">
                <a:pos x="connsiteX0dup0dup1dup2" y="connsiteY0dup0dup1dup2"/>
              </a:cxn>
              <a:cxn ang="0">
                <a:pos x="connsiteX1dup0dup1dup2" y="connsiteY1dup0dup1dup2"/>
              </a:cxn>
              <a:cxn ang="0">
                <a:pos x="connsiteX2dup0dup1dup2" y="connsiteY2dup0dup1dup2"/>
              </a:cxn>
              <a:cxn ang="0">
                <a:pos x="connsiteX3dup0dup1dup2" y="connsiteY3dup0dup1dup2"/>
              </a:cxn>
              <a:cxn ang="0">
                <a:pos x="connsiteX4dup0dup1dup2" y="connsiteY4dup0dup1dup2"/>
              </a:cxn>
            </a:cxnLst>
            <a:rect l="l" t="t" r="r" b="b"/>
            <a:pathLst>
              <a:path w="3419425" h="5108637">
                <a:moveTo>
                  <a:pt x="0" y="4891943"/>
                </a:moveTo>
                <a:lnTo>
                  <a:pt x="1989635" y="0"/>
                </a:lnTo>
                <a:lnTo>
                  <a:pt x="3419425" y="226219"/>
                </a:lnTo>
                <a:lnTo>
                  <a:pt x="1427410" y="5108637"/>
                </a:lnTo>
                <a:lnTo>
                  <a:pt x="0" y="4891943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 defTabSz="1252855"/>
            <a:endParaRPr lang="es-SV" sz="985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9" name="8 Paralelogramo"/>
          <p:cNvSpPr/>
          <p:nvPr/>
        </p:nvSpPr>
        <p:spPr>
          <a:xfrm>
            <a:off x="5284662" y="2784443"/>
            <a:ext cx="1787718" cy="2291311"/>
          </a:xfrm>
          <a:custGeom>
            <a:avLst/>
            <a:gdLst>
              <a:gd name="connsiteX0" fmla="*/ 0 w 3600000"/>
              <a:gd name="connsiteY0" fmla="*/ 4345746 h 4345746"/>
              <a:gd name="connsiteX1" fmla="*/ 2103696 w 3600000"/>
              <a:gd name="connsiteY1" fmla="*/ 0 h 4345746"/>
              <a:gd name="connsiteX2" fmla="*/ 3600000 w 3600000"/>
              <a:gd name="connsiteY2" fmla="*/ 0 h 4345746"/>
              <a:gd name="connsiteX3" fmla="*/ 1496304 w 3600000"/>
              <a:gd name="connsiteY3" fmla="*/ 4345746 h 4345746"/>
              <a:gd name="connsiteX4" fmla="*/ 0 w 3600000"/>
              <a:gd name="connsiteY4" fmla="*/ 4345746 h 4345746"/>
              <a:gd name="connsiteX0dup0" fmla="*/ 0 w 3490462"/>
              <a:gd name="connsiteY0dup0" fmla="*/ 4345746 h 4345746"/>
              <a:gd name="connsiteX1dup0" fmla="*/ 2103696 w 3490462"/>
              <a:gd name="connsiteY1dup0" fmla="*/ 0 h 4345746"/>
              <a:gd name="connsiteX2dup0" fmla="*/ 3490462 w 3490462"/>
              <a:gd name="connsiteY2dup0" fmla="*/ 223838 h 4345746"/>
              <a:gd name="connsiteX3dup0" fmla="*/ 1496304 w 3490462"/>
              <a:gd name="connsiteY3dup0" fmla="*/ 4345746 h 4345746"/>
              <a:gd name="connsiteX4dup0" fmla="*/ 0 w 3490462"/>
              <a:gd name="connsiteY4dup0" fmla="*/ 4345746 h 4345746"/>
              <a:gd name="connsiteX0dup0dup1" fmla="*/ 0 w 3390450"/>
              <a:gd name="connsiteY0dup0dup1" fmla="*/ 4138577 h 4345746"/>
              <a:gd name="connsiteX1dup0dup1" fmla="*/ 2003684 w 3390450"/>
              <a:gd name="connsiteY1dup0dup1" fmla="*/ 0 h 4345746"/>
              <a:gd name="connsiteX2dup0dup1" fmla="*/ 3390450 w 3390450"/>
              <a:gd name="connsiteY2dup0dup1" fmla="*/ 223838 h 4345746"/>
              <a:gd name="connsiteX3dup0dup1" fmla="*/ 1396292 w 3390450"/>
              <a:gd name="connsiteY3dup0dup1" fmla="*/ 4345746 h 4345746"/>
              <a:gd name="connsiteX4dup0dup1" fmla="*/ 0 w 3390450"/>
              <a:gd name="connsiteY4dup0dup1" fmla="*/ 4138577 h 4345746"/>
              <a:gd name="connsiteX0dup0dup1dup2" fmla="*/ 0 w 3390450"/>
              <a:gd name="connsiteY0dup0dup1dup2" fmla="*/ 4138577 h 4345746"/>
              <a:gd name="connsiteX1dup0dup1dup2" fmla="*/ 1984634 w 3390450"/>
              <a:gd name="connsiteY1dup0dup1dup2" fmla="*/ 0 h 4345746"/>
              <a:gd name="connsiteX2dup0dup1dup2" fmla="*/ 3390450 w 3390450"/>
              <a:gd name="connsiteY2dup0dup1dup2" fmla="*/ 223838 h 4345746"/>
              <a:gd name="connsiteX3dup0dup1dup2" fmla="*/ 1396292 w 3390450"/>
              <a:gd name="connsiteY3dup0dup1dup2" fmla="*/ 4345746 h 4345746"/>
              <a:gd name="connsiteX4dup0dup1dup2" fmla="*/ 0 w 3390450"/>
              <a:gd name="connsiteY4dup0dup1dup2" fmla="*/ 4138577 h 4345746"/>
            </a:gdLst>
            <a:ahLst/>
            <a:cxnLst>
              <a:cxn ang="0">
                <a:pos x="connsiteX0dup0dup1dup2" y="connsiteY0dup0dup1dup2"/>
              </a:cxn>
              <a:cxn ang="0">
                <a:pos x="connsiteX1dup0dup1dup2" y="connsiteY1dup0dup1dup2"/>
              </a:cxn>
              <a:cxn ang="0">
                <a:pos x="connsiteX2dup0dup1dup2" y="connsiteY2dup0dup1dup2"/>
              </a:cxn>
              <a:cxn ang="0">
                <a:pos x="connsiteX3dup0dup1dup2" y="connsiteY3dup0dup1dup2"/>
              </a:cxn>
              <a:cxn ang="0">
                <a:pos x="connsiteX4dup0dup1dup2" y="connsiteY4dup0dup1dup2"/>
              </a:cxn>
            </a:cxnLst>
            <a:rect l="l" t="t" r="r" b="b"/>
            <a:pathLst>
              <a:path w="3390450" h="4345746">
                <a:moveTo>
                  <a:pt x="0" y="4138577"/>
                </a:moveTo>
                <a:lnTo>
                  <a:pt x="1984634" y="0"/>
                </a:lnTo>
                <a:lnTo>
                  <a:pt x="3390450" y="223838"/>
                </a:lnTo>
                <a:lnTo>
                  <a:pt x="1396292" y="4345746"/>
                </a:lnTo>
                <a:lnTo>
                  <a:pt x="0" y="4138577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 defTabSz="1252855"/>
            <a:endParaRPr lang="es-SV" sz="985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" name="7 Paralelogramo"/>
          <p:cNvSpPr/>
          <p:nvPr/>
        </p:nvSpPr>
        <p:spPr>
          <a:xfrm>
            <a:off x="4212794" y="3242202"/>
            <a:ext cx="1740218" cy="1833654"/>
          </a:xfrm>
          <a:custGeom>
            <a:avLst/>
            <a:gdLst>
              <a:gd name="connsiteX0" fmla="*/ 0 w 3600400"/>
              <a:gd name="connsiteY0" fmla="*/ 3477743 h 3477743"/>
              <a:gd name="connsiteX1" fmla="*/ 2086472 w 3600400"/>
              <a:gd name="connsiteY1" fmla="*/ 0 h 3477743"/>
              <a:gd name="connsiteX2" fmla="*/ 3600400 w 3600400"/>
              <a:gd name="connsiteY2" fmla="*/ 0 h 3477743"/>
              <a:gd name="connsiteX3" fmla="*/ 1513928 w 3600400"/>
              <a:gd name="connsiteY3" fmla="*/ 3477743 h 3477743"/>
              <a:gd name="connsiteX4" fmla="*/ 0 w 3600400"/>
              <a:gd name="connsiteY4" fmla="*/ 3477743 h 3477743"/>
              <a:gd name="connsiteX0dup0" fmla="*/ 0 w 3448000"/>
              <a:gd name="connsiteY0dup0" fmla="*/ 3225331 h 3477743"/>
              <a:gd name="connsiteX1dup0" fmla="*/ 1934072 w 3448000"/>
              <a:gd name="connsiteY1dup0" fmla="*/ 0 h 3477743"/>
              <a:gd name="connsiteX2dup0" fmla="*/ 3448000 w 3448000"/>
              <a:gd name="connsiteY2dup0" fmla="*/ 0 h 3477743"/>
              <a:gd name="connsiteX3dup0" fmla="*/ 1361528 w 3448000"/>
              <a:gd name="connsiteY3dup0" fmla="*/ 3477743 h 3477743"/>
              <a:gd name="connsiteX4dup0" fmla="*/ 0 w 3448000"/>
              <a:gd name="connsiteY4dup0" fmla="*/ 3225331 h 3477743"/>
              <a:gd name="connsiteX0dup0dup1" fmla="*/ 0 w 3300362"/>
              <a:gd name="connsiteY0dup0dup1" fmla="*/ 3225331 h 3477743"/>
              <a:gd name="connsiteX1dup0dup1" fmla="*/ 1934072 w 3300362"/>
              <a:gd name="connsiteY1dup0dup1" fmla="*/ 0 h 3477743"/>
              <a:gd name="connsiteX2dup0dup1" fmla="*/ 3300362 w 3300362"/>
              <a:gd name="connsiteY2dup0dup1" fmla="*/ 247650 h 3477743"/>
              <a:gd name="connsiteX3dup0dup1" fmla="*/ 1361528 w 3300362"/>
              <a:gd name="connsiteY3dup0dup1" fmla="*/ 3477743 h 3477743"/>
              <a:gd name="connsiteX4dup0dup1" fmla="*/ 0 w 3300362"/>
              <a:gd name="connsiteY4dup0dup1" fmla="*/ 3225331 h 3477743"/>
              <a:gd name="connsiteX0dup0dup1dup2" fmla="*/ 0 w 3300362"/>
              <a:gd name="connsiteY0dup0dup1dup2" fmla="*/ 3225331 h 3477743"/>
              <a:gd name="connsiteX1dup0dup1dup2" fmla="*/ 1934072 w 3300362"/>
              <a:gd name="connsiteY1dup0dup1dup2" fmla="*/ 0 h 3477743"/>
              <a:gd name="connsiteX2dup0dup1dup2" fmla="*/ 3300362 w 3300362"/>
              <a:gd name="connsiteY2dup0dup1dup2" fmla="*/ 247650 h 3477743"/>
              <a:gd name="connsiteX3dup0dup1dup2" fmla="*/ 1371053 w 3300362"/>
              <a:gd name="connsiteY3dup0dup1dup2" fmla="*/ 3477743 h 3477743"/>
              <a:gd name="connsiteX4dup0dup1dup2" fmla="*/ 0 w 3300362"/>
              <a:gd name="connsiteY4dup0dup1dup2" fmla="*/ 3225331 h 3477743"/>
            </a:gdLst>
            <a:ahLst/>
            <a:cxnLst>
              <a:cxn ang="0">
                <a:pos x="connsiteX0dup0dup1dup2" y="connsiteY0dup0dup1dup2"/>
              </a:cxn>
              <a:cxn ang="0">
                <a:pos x="connsiteX1dup0dup1dup2" y="connsiteY1dup0dup1dup2"/>
              </a:cxn>
              <a:cxn ang="0">
                <a:pos x="connsiteX2dup0dup1dup2" y="connsiteY2dup0dup1dup2"/>
              </a:cxn>
              <a:cxn ang="0">
                <a:pos x="connsiteX3dup0dup1dup2" y="connsiteY3dup0dup1dup2"/>
              </a:cxn>
              <a:cxn ang="0">
                <a:pos x="connsiteX4dup0dup1dup2" y="connsiteY4dup0dup1dup2"/>
              </a:cxn>
            </a:cxnLst>
            <a:rect l="l" t="t" r="r" b="b"/>
            <a:pathLst>
              <a:path w="3300362" h="3477743">
                <a:moveTo>
                  <a:pt x="0" y="3225331"/>
                </a:moveTo>
                <a:lnTo>
                  <a:pt x="1934072" y="0"/>
                </a:lnTo>
                <a:lnTo>
                  <a:pt x="3300362" y="247650"/>
                </a:lnTo>
                <a:lnTo>
                  <a:pt x="1371053" y="3477743"/>
                </a:lnTo>
                <a:lnTo>
                  <a:pt x="0" y="3225331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 defTabSz="1252855"/>
            <a:endParaRPr lang="es-SV" sz="985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3 Redondear rectángulo de esquina diagonal"/>
          <p:cNvSpPr/>
          <p:nvPr/>
        </p:nvSpPr>
        <p:spPr>
          <a:xfrm flipH="1">
            <a:off x="5229869" y="3242202"/>
            <a:ext cx="806828" cy="1833654"/>
          </a:xfrm>
          <a:prstGeom prst="round2DiagRect">
            <a:avLst>
              <a:gd name="adj1" fmla="val 32602"/>
              <a:gd name="adj2" fmla="val 0"/>
            </a:avLst>
          </a:prstGeom>
          <a:solidFill>
            <a:schemeClr val="accent2"/>
          </a:solidFill>
          <a:ln w="3175" cap="rnd" cmpd="sng">
            <a:noFill/>
            <a:bevel/>
          </a:ln>
          <a:effectLst>
            <a:outerShdw blurRad="1270000" sx="96000" sy="96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855"/>
            <a:r>
              <a:rPr lang="es-MX" sz="28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02</a:t>
            </a:r>
            <a:endParaRPr lang="es-SV" sz="280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3" name="4 Redondear rectángulo de esquina diagonal"/>
          <p:cNvSpPr/>
          <p:nvPr/>
        </p:nvSpPr>
        <p:spPr>
          <a:xfrm flipH="1">
            <a:off x="6327297" y="2784443"/>
            <a:ext cx="806828" cy="2291409"/>
          </a:xfrm>
          <a:prstGeom prst="round2DiagRect">
            <a:avLst>
              <a:gd name="adj1" fmla="val 32602"/>
              <a:gd name="adj2" fmla="val 0"/>
            </a:avLst>
          </a:prstGeom>
          <a:solidFill>
            <a:schemeClr val="accent1"/>
          </a:solidFill>
          <a:ln w="3175" cap="rnd" cmpd="sng">
            <a:noFill/>
            <a:bevel/>
          </a:ln>
          <a:effectLst>
            <a:outerShdw blurRad="1270000" sx="96000" sy="96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855"/>
            <a:r>
              <a:rPr lang="es-MX" sz="28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03</a:t>
            </a:r>
            <a:endParaRPr lang="es-SV" sz="280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5" name="5 Redondear rectángulo de esquina diagonal"/>
          <p:cNvSpPr/>
          <p:nvPr/>
        </p:nvSpPr>
        <p:spPr>
          <a:xfrm flipH="1">
            <a:off x="7424728" y="2381048"/>
            <a:ext cx="806828" cy="2694804"/>
          </a:xfrm>
          <a:prstGeom prst="round2DiagRect">
            <a:avLst>
              <a:gd name="adj1" fmla="val 32602"/>
              <a:gd name="adj2" fmla="val 0"/>
            </a:avLst>
          </a:prstGeom>
          <a:solidFill>
            <a:schemeClr val="accent2"/>
          </a:solidFill>
          <a:ln w="3175" cap="rnd" cmpd="sng">
            <a:noFill/>
            <a:bevel/>
          </a:ln>
          <a:effectLst>
            <a:outerShdw blurRad="1270000" sx="96000" sy="96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855"/>
            <a:r>
              <a:rPr lang="es-MX" sz="2800"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04</a:t>
            </a:r>
          </a:p>
        </p:txBody>
      </p:sp>
      <p:sp>
        <p:nvSpPr>
          <p:cNvPr id="36" name="6 Redondear rectángulo de esquina diagonal"/>
          <p:cNvSpPr/>
          <p:nvPr/>
        </p:nvSpPr>
        <p:spPr>
          <a:xfrm flipH="1">
            <a:off x="8522157" y="1977656"/>
            <a:ext cx="806828" cy="3098198"/>
          </a:xfrm>
          <a:prstGeom prst="round2DiagRect">
            <a:avLst>
              <a:gd name="adj1" fmla="val 32602"/>
              <a:gd name="adj2" fmla="val 0"/>
            </a:avLst>
          </a:prstGeom>
          <a:solidFill>
            <a:schemeClr val="accent1"/>
          </a:solidFill>
          <a:ln w="3175" cap="rnd" cmpd="sng">
            <a:noFill/>
            <a:bevel/>
          </a:ln>
          <a:effectLst>
            <a:outerShdw blurRad="1270000" sx="96000" sy="96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855"/>
            <a:r>
              <a:rPr lang="es-MX" sz="28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05</a:t>
            </a:r>
            <a:endParaRPr lang="es-SV" sz="280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7" name="10 Redondear rectángulo de esquina diagonal"/>
          <p:cNvSpPr/>
          <p:nvPr/>
        </p:nvSpPr>
        <p:spPr>
          <a:xfrm flipH="1">
            <a:off x="4132436" y="3700066"/>
            <a:ext cx="806828" cy="1375801"/>
          </a:xfrm>
          <a:prstGeom prst="round2DiagRect">
            <a:avLst>
              <a:gd name="adj1" fmla="val 32602"/>
              <a:gd name="adj2" fmla="val 0"/>
            </a:avLst>
          </a:prstGeom>
          <a:solidFill>
            <a:schemeClr val="accent1"/>
          </a:solidFill>
          <a:ln w="3175" cap="rnd" cmpd="sng">
            <a:noFill/>
            <a:bevel/>
          </a:ln>
          <a:effectLst>
            <a:outerShdw blurRad="1270000" sx="96000" sy="96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855"/>
            <a:r>
              <a:rPr lang="es-MX" sz="28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01</a:t>
            </a:r>
            <a:endParaRPr lang="es-SV" sz="280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5" name="12 Paralelogramo"/>
          <p:cNvSpPr/>
          <p:nvPr/>
        </p:nvSpPr>
        <p:spPr>
          <a:xfrm>
            <a:off x="9764395" y="768985"/>
            <a:ext cx="1884680" cy="4367530"/>
          </a:xfrm>
          <a:custGeom>
            <a:avLst/>
            <a:gdLst/>
            <a:ahLst/>
            <a:cxnLst/>
            <a:rect l="l" t="t" r="r" b="b"/>
            <a:pathLst>
              <a:path w="3540870" h="6905743">
                <a:moveTo>
                  <a:pt x="3207396" y="0"/>
                </a:moveTo>
                <a:lnTo>
                  <a:pt x="3540870" y="1029640"/>
                </a:lnTo>
                <a:lnTo>
                  <a:pt x="1387398" y="6905743"/>
                </a:lnTo>
                <a:lnTo>
                  <a:pt x="0" y="6741437"/>
                </a:lnTo>
                <a:lnTo>
                  <a:pt x="2093940" y="1029640"/>
                </a:lnTo>
                <a:lnTo>
                  <a:pt x="2094023" y="1029640"/>
                </a:lnTo>
                <a:lnTo>
                  <a:pt x="2259018" y="587692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  <a:effectLst/>
        </p:spPr>
        <p:txBody>
          <a:bodyPr lIns="0" tIns="0" rIns="0" bIns="0" rtlCol="0" anchor="ctr"/>
          <a:lstStyle/>
          <a:p>
            <a:pPr algn="ctr" defTabSz="1252855"/>
            <a:endParaRPr lang="es-SV" sz="985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6" name="5 Redondear rectángulo de esquina diagonal"/>
          <p:cNvSpPr/>
          <p:nvPr/>
        </p:nvSpPr>
        <p:spPr>
          <a:xfrm flipH="1">
            <a:off x="9683115" y="1663700"/>
            <a:ext cx="807085" cy="3472815"/>
          </a:xfrm>
          <a:prstGeom prst="round2DiagRect">
            <a:avLst>
              <a:gd name="adj1" fmla="val 32602"/>
              <a:gd name="adj2" fmla="val 0"/>
            </a:avLst>
          </a:prstGeom>
          <a:solidFill>
            <a:schemeClr val="accent2"/>
          </a:solidFill>
          <a:ln w="3175" cap="rnd" cmpd="sng">
            <a:noFill/>
            <a:bevel/>
          </a:ln>
          <a:effectLst>
            <a:outerShdw blurRad="1270000" sx="96000" sy="96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478" tIns="17739" rIns="35478" bIns="17739" rtlCol="0" anchor="b"/>
          <a:lstStyle/>
          <a:p>
            <a:pPr algn="ctr" defTabSz="1252855"/>
            <a:r>
              <a:rPr lang="es-MX" sz="2800"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0</a:t>
            </a:r>
            <a:r>
              <a:rPr lang="en-US" altLang="es-MX" sz="2800"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6</a:t>
            </a:r>
          </a:p>
        </p:txBody>
      </p:sp>
      <p:sp>
        <p:nvSpPr>
          <p:cNvPr id="47" name="79 Forma libre"/>
          <p:cNvSpPr/>
          <p:nvPr/>
        </p:nvSpPr>
        <p:spPr>
          <a:xfrm>
            <a:off x="8933815" y="1193165"/>
            <a:ext cx="1196340" cy="655320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dup0" fmla="*/ 1212057 w 1212057"/>
              <a:gd name="connsiteY0dup0" fmla="*/ 623888 h 623888"/>
              <a:gd name="connsiteX1dup0" fmla="*/ 754857 w 1212057"/>
              <a:gd name="connsiteY1dup0" fmla="*/ 111919 h 623888"/>
              <a:gd name="connsiteX2dup0" fmla="*/ 76200 w 1212057"/>
              <a:gd name="connsiteY2dup0" fmla="*/ 111919 h 623888"/>
              <a:gd name="connsiteX3dup0" fmla="*/ 0 w 1212057"/>
              <a:gd name="connsiteY3dup0" fmla="*/ 0 h 623888"/>
              <a:gd name="connsiteX0dup0dup1" fmla="*/ 1135857 w 1135857"/>
              <a:gd name="connsiteY0dup0dup1" fmla="*/ 511969 h 511969"/>
              <a:gd name="connsiteX1dup0dup1" fmla="*/ 678657 w 1135857"/>
              <a:gd name="connsiteY1dup0dup1" fmla="*/ 0 h 511969"/>
              <a:gd name="connsiteX2dup0dup1" fmla="*/ 0 w 1135857"/>
              <a:gd name="connsiteY2dup0dup1" fmla="*/ 0 h 511969"/>
            </a:gdLst>
            <a:ahLst/>
            <a:cxnLst>
              <a:cxn ang="0">
                <a:pos x="connsiteX0dup0dup1" y="connsiteY0dup0dup1"/>
              </a:cxn>
              <a:cxn ang="0">
                <a:pos x="connsiteX1dup0dup1" y="connsiteY1dup0dup1"/>
              </a:cxn>
              <a:cxn ang="0">
                <a:pos x="connsiteX2dup0dup1" y="connsiteY2dup0dup1"/>
              </a:cxn>
            </a:cxnLst>
            <a:rect l="l" t="t" r="r" b="b"/>
            <a:pathLst>
              <a:path w="1135857" h="511969">
                <a:moveTo>
                  <a:pt x="1135857" y="511969"/>
                </a:moveTo>
                <a:lnTo>
                  <a:pt x="678657" y="0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bevel/>
            <a:tailEnd type="oval" w="med" len="med"/>
          </a:ln>
        </p:spPr>
        <p:txBody>
          <a:bodyPr lIns="125327" tIns="62631" rIns="125327" bIns="62631" rtlCol="0" anchor="ctr"/>
          <a:lstStyle/>
          <a:p>
            <a:pPr algn="ctr" defTabSz="1252855"/>
            <a:endParaRPr lang="es-SV" sz="985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3" name="Textbox 1"/>
          <p:cNvSpPr/>
          <p:nvPr/>
        </p:nvSpPr>
        <p:spPr>
          <a:xfrm>
            <a:off x="8764270" y="376555"/>
            <a:ext cx="2606675" cy="739775"/>
          </a:xfrm>
          <a:prstGeom prst="rect">
            <a:avLst/>
          </a:prstGeom>
        </p:spPr>
        <p:txBody>
          <a:bodyPr wrap="square" lIns="125327" tIns="62631" rIns="125327" bIns="62631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Project: 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Telling China’s stories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056255" y="5526405"/>
            <a:ext cx="2056765" cy="9442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noAutofit/>
          </a:bodyPr>
          <a:lstStyle/>
          <a:p>
            <a:pPr lvl="0" algn="ctr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know</a:t>
            </a:r>
          </a:p>
          <a:p>
            <a:pPr lvl="0" algn="ctr"/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places around you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036944" y="5526405"/>
            <a:ext cx="2558415" cy="9442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noAutofit/>
          </a:bodyPr>
          <a:lstStyle/>
          <a:p>
            <a:pPr lvl="0" algn="ctr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explore</a:t>
            </a:r>
          </a:p>
          <a:p>
            <a:pPr lvl="0" algn="ctr"/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cliff village</a:t>
            </a:r>
          </a:p>
          <a:p>
            <a:pPr lvl="0" algn="ctr"/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Chinatown in London  </a:t>
            </a:r>
          </a:p>
        </p:txBody>
      </p:sp>
      <p:sp>
        <p:nvSpPr>
          <p:cNvPr id="56" name="矩形 55"/>
          <p:cNvSpPr/>
          <p:nvPr/>
        </p:nvSpPr>
        <p:spPr>
          <a:xfrm>
            <a:off x="9259570" y="5519420"/>
            <a:ext cx="2635885" cy="9607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noAutofit/>
          </a:bodyPr>
          <a:lstStyle/>
          <a:p>
            <a:pPr lvl="0" algn="ctr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tell</a:t>
            </a:r>
          </a:p>
          <a:p>
            <a:pPr lvl="0" algn="ctr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China’s stories taking examples of places</a:t>
            </a:r>
          </a:p>
        </p:txBody>
      </p:sp>
      <p:cxnSp>
        <p:nvCxnSpPr>
          <p:cNvPr id="57" name="直接箭头连接符 56"/>
          <p:cNvCxnSpPr/>
          <p:nvPr/>
        </p:nvCxnSpPr>
        <p:spPr>
          <a:xfrm>
            <a:off x="2756535" y="5236210"/>
            <a:ext cx="9517380" cy="43815"/>
          </a:xfrm>
          <a:prstGeom prst="straightConnector1">
            <a:avLst/>
          </a:prstGeom>
          <a:ln w="69850" cmpd="sng">
            <a:solidFill>
              <a:srgbClr val="F6790B"/>
            </a:solidFill>
            <a:prstDash val="solid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graphicFrame>
        <p:nvGraphicFramePr>
          <p:cNvPr id="58" name="图示 57"/>
          <p:cNvGraphicFramePr/>
          <p:nvPr/>
        </p:nvGraphicFramePr>
        <p:xfrm>
          <a:off x="-568512" y="2990197"/>
          <a:ext cx="4439920" cy="3671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1" name="文本框 60"/>
          <p:cNvSpPr txBox="1"/>
          <p:nvPr/>
        </p:nvSpPr>
        <p:spPr>
          <a:xfrm>
            <a:off x="162560" y="4431665"/>
            <a:ext cx="1585595" cy="1704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Preparing Understanding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Assessing</a:t>
            </a:r>
          </a:p>
          <a:p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669786" y="4377614"/>
            <a:ext cx="16894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Understanding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Applying Creating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Assessing</a:t>
            </a:r>
          </a:p>
          <a:p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8" name="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213" y="415130"/>
            <a:ext cx="1113023" cy="79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文本框 68"/>
          <p:cNvSpPr txBox="1"/>
          <p:nvPr>
            <p:custDataLst>
              <p:tags r:id="rId2"/>
            </p:custDataLst>
          </p:nvPr>
        </p:nvSpPr>
        <p:spPr>
          <a:xfrm>
            <a:off x="1250950" y="480060"/>
            <a:ext cx="4412615" cy="7302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600">
                <a:solidFill>
                  <a:srgbClr val="C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+mn-ea"/>
              </a:rPr>
              <a:t>Teaching Procedures</a:t>
            </a:r>
            <a:endParaRPr lang="en-US" altLang="zh-CN" sz="3600" dirty="0">
              <a:solidFill>
                <a:srgbClr val="C00000"/>
              </a:solidFill>
              <a:latin typeface="Impact" panose="020B080603090205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26635" y="1417320"/>
            <a:ext cx="1279890" cy="7498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5" grpId="0" animBg="1"/>
      <p:bldP spid="5" grpId="1" animBg="1"/>
      <p:bldP spid="8" grpId="0" animBg="1"/>
      <p:bldP spid="8" grpId="1" animBg="1"/>
      <p:bldP spid="9" grpId="0"/>
      <p:bldP spid="9" grpId="1"/>
      <p:bldP spid="11" grpId="0"/>
      <p:bldP spid="11" grpId="1"/>
      <p:bldP spid="12" grpId="0"/>
      <p:bldP spid="12" grpId="1"/>
      <p:bldP spid="33" grpId="0"/>
      <p:bldP spid="33" grpId="1"/>
      <p:bldP spid="34" grpId="0"/>
      <p:bldP spid="34" grpId="1"/>
      <p:bldP spid="76" grpId="0" animBg="1"/>
      <p:bldP spid="76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3" grpId="0" animBg="1"/>
      <p:bldP spid="23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53" grpId="0"/>
      <p:bldP spid="53" grpId="1"/>
      <p:bldP spid="54" grpId="0" animBg="1"/>
      <p:bldP spid="54" grpId="1" animBg="1"/>
      <p:bldP spid="55" grpId="0" animBg="1"/>
      <p:bldP spid="55" grpId="1" animBg="1"/>
      <p:bldP spid="56" grpId="0" bldLvl="0" animBg="1"/>
      <p:bldP spid="56" grpId="1" animBg="1"/>
      <p:bldP spid="61" grpId="0"/>
      <p:bldP spid="61" grpId="1"/>
      <p:bldP spid="67" grpId="0"/>
      <p:bldP spid="67" grpId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35"/>
            <a:ext cx="12467590" cy="6844665"/>
          </a:xfrm>
          <a:prstGeom prst="rect">
            <a:avLst/>
          </a:prstGeom>
        </p:spPr>
      </p:pic>
      <p:sp>
        <p:nvSpPr>
          <p:cNvPr id="5" name="雷锋PPT网www.lfppt.com"/>
          <p:cNvSpPr/>
          <p:nvPr>
            <p:custDataLst>
              <p:tags r:id="rId2"/>
            </p:custDataLst>
          </p:nvPr>
        </p:nvSpPr>
        <p:spPr>
          <a:xfrm>
            <a:off x="1580034" y="1717686"/>
            <a:ext cx="10611966" cy="3484950"/>
          </a:xfrm>
          <a:custGeom>
            <a:avLst/>
            <a:gdLst>
              <a:gd name="connsiteX0" fmla="*/ 1742476 w 10611966"/>
              <a:gd name="connsiteY0" fmla="*/ 0 h 3484950"/>
              <a:gd name="connsiteX1" fmla="*/ 3287029 w 10611966"/>
              <a:gd name="connsiteY1" fmla="*/ 935111 h 3484950"/>
              <a:gd name="connsiteX2" fmla="*/ 3289617 w 10611966"/>
              <a:gd name="connsiteY2" fmla="*/ 941157 h 3484950"/>
              <a:gd name="connsiteX3" fmla="*/ 10611966 w 10611966"/>
              <a:gd name="connsiteY3" fmla="*/ 941157 h 3484950"/>
              <a:gd name="connsiteX4" fmla="*/ 10611966 w 10611966"/>
              <a:gd name="connsiteY4" fmla="*/ 2574808 h 3484950"/>
              <a:gd name="connsiteX5" fmla="*/ 3271396 w 10611966"/>
              <a:gd name="connsiteY5" fmla="*/ 2574808 h 3484950"/>
              <a:gd name="connsiteX6" fmla="*/ 3145009 w 10611966"/>
              <a:gd name="connsiteY6" fmla="*/ 2776659 h 3484950"/>
              <a:gd name="connsiteX7" fmla="*/ 1742476 w 10611966"/>
              <a:gd name="connsiteY7" fmla="*/ 3484950 h 3484950"/>
              <a:gd name="connsiteX8" fmla="*/ 0 w 10611966"/>
              <a:gd name="connsiteY8" fmla="*/ 1742475 h 3484950"/>
              <a:gd name="connsiteX9" fmla="*/ 1742476 w 10611966"/>
              <a:gd name="connsiteY9" fmla="*/ 0 h 348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11966" h="3484950">
                <a:moveTo>
                  <a:pt x="1742476" y="0"/>
                </a:moveTo>
                <a:cubicBezTo>
                  <a:pt x="2413467" y="0"/>
                  <a:pt x="2995878" y="379263"/>
                  <a:pt x="3287029" y="935111"/>
                </a:cubicBezTo>
                <a:lnTo>
                  <a:pt x="3289617" y="941157"/>
                </a:lnTo>
                <a:lnTo>
                  <a:pt x="10611966" y="941157"/>
                </a:lnTo>
                <a:lnTo>
                  <a:pt x="10611966" y="2574808"/>
                </a:lnTo>
                <a:lnTo>
                  <a:pt x="3271396" y="2574808"/>
                </a:lnTo>
                <a:lnTo>
                  <a:pt x="3145009" y="2776659"/>
                </a:lnTo>
                <a:cubicBezTo>
                  <a:pt x="2827667" y="3206311"/>
                  <a:pt x="2317611" y="3484950"/>
                  <a:pt x="1742476" y="3484950"/>
                </a:cubicBezTo>
                <a:cubicBezTo>
                  <a:pt x="780134" y="3484950"/>
                  <a:pt x="0" y="2704823"/>
                  <a:pt x="0" y="1742475"/>
                </a:cubicBezTo>
                <a:cubicBezTo>
                  <a:pt x="0" y="780133"/>
                  <a:pt x="780134" y="0"/>
                  <a:pt x="1742476" y="0"/>
                </a:cubicBezTo>
                <a:close/>
              </a:path>
            </a:pathLst>
          </a:custGeom>
          <a:solidFill>
            <a:srgbClr val="2CACC5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6096000" y="2953385"/>
            <a:ext cx="5579745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defTabSz="457200"/>
            <a:r>
              <a:rPr lang="en-US" altLang="zh-CN" sz="6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Cliff  Village</a:t>
            </a:r>
            <a:endParaRPr lang="en-US" altLang="zh-CN" sz="6000" b="1" dirty="0">
              <a:solidFill>
                <a:schemeClr val="bg1"/>
              </a:solidFill>
              <a:latin typeface="Times New Roman" panose="02020603050405020304" pitchFamily="18" charset="0"/>
              <a:ea typeface="思源黑体 CN Medium" panose="020B0600000000000000" pitchFamily="34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12813" y="1268414"/>
            <a:ext cx="4749995" cy="4671963"/>
            <a:chOff x="912813" y="1268414"/>
            <a:chExt cx="4749995" cy="4671963"/>
          </a:xfrm>
        </p:grpSpPr>
        <p:sp>
          <p:nvSpPr>
            <p:cNvPr id="124" name="任意多边形 123"/>
            <p:cNvSpPr/>
            <p:nvPr>
              <p:custDataLst>
                <p:tags r:id="rId4"/>
              </p:custDataLst>
            </p:nvPr>
          </p:nvSpPr>
          <p:spPr>
            <a:xfrm rot="3198000">
              <a:off x="1081676" y="2251969"/>
              <a:ext cx="715976" cy="1053702"/>
            </a:xfrm>
            <a:custGeom>
              <a:avLst/>
              <a:gdLst>
                <a:gd name="connsiteX0" fmla="*/ 0 w 667469"/>
                <a:gd name="connsiteY0" fmla="*/ 488662 h 982315"/>
                <a:gd name="connsiteX1" fmla="*/ 335082 w 667469"/>
                <a:gd name="connsiteY1" fmla="*/ 0 h 982315"/>
                <a:gd name="connsiteX2" fmla="*/ 670163 w 667469"/>
                <a:gd name="connsiteY2" fmla="*/ 488662 h 982315"/>
                <a:gd name="connsiteX3" fmla="*/ 335082 w 667469"/>
                <a:gd name="connsiteY3" fmla="*/ 984306 h 982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667469" h="982315">
                  <a:moveTo>
                    <a:pt x="65302" y="0"/>
                  </a:moveTo>
                  <a:cubicBezTo>
                    <a:pt x="165156" y="370326"/>
                    <a:pt x="379257" y="693778"/>
                    <a:pt x="667469" y="930225"/>
                  </a:cubicBezTo>
                  <a:lnTo>
                    <a:pt x="623759" y="982315"/>
                  </a:lnTo>
                  <a:cubicBezTo>
                    <a:pt x="325399" y="737336"/>
                    <a:pt x="103675" y="402447"/>
                    <a:pt x="0" y="19056"/>
                  </a:cubicBezTo>
                  <a:lnTo>
                    <a:pt x="65302" y="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7600" cap="flat">
              <a:noFill/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" name="任意多边形 124"/>
            <p:cNvSpPr/>
            <p:nvPr>
              <p:custDataLst>
                <p:tags r:id="rId5"/>
              </p:custDataLst>
            </p:nvPr>
          </p:nvSpPr>
          <p:spPr>
            <a:xfrm>
              <a:off x="1486454" y="1624099"/>
              <a:ext cx="3672137" cy="3672135"/>
            </a:xfrm>
            <a:custGeom>
              <a:avLst/>
              <a:gdLst/>
              <a:ahLst/>
              <a:cxnLst/>
              <a:rect l="0" t="0" r="0" b="0"/>
              <a:pathLst>
                <a:path w="3423352" h="3423352">
                  <a:moveTo>
                    <a:pt x="0" y="1711672"/>
                  </a:moveTo>
                  <a:cubicBezTo>
                    <a:pt x="0" y="766346"/>
                    <a:pt x="766346" y="0"/>
                    <a:pt x="1711672" y="0"/>
                  </a:cubicBezTo>
                  <a:cubicBezTo>
                    <a:pt x="2657006" y="0"/>
                    <a:pt x="3423352" y="766346"/>
                    <a:pt x="3423352" y="1711672"/>
                  </a:cubicBezTo>
                  <a:cubicBezTo>
                    <a:pt x="3423352" y="2657006"/>
                    <a:pt x="2657006" y="3423352"/>
                    <a:pt x="1711672" y="3423352"/>
                  </a:cubicBezTo>
                  <a:cubicBezTo>
                    <a:pt x="766346" y="3423352"/>
                    <a:pt x="0" y="2657006"/>
                    <a:pt x="0" y="1711672"/>
                  </a:cubicBezTo>
                  <a:close/>
                </a:path>
              </a:pathLst>
            </a:custGeom>
            <a:noFill/>
            <a:ln w="19050" cap="flat">
              <a:solidFill>
                <a:schemeClr val="bg1">
                  <a:lumMod val="85000"/>
                </a:schemeClr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" name="任意多边形 125"/>
            <p:cNvSpPr/>
            <p:nvPr>
              <p:custDataLst>
                <p:tags r:id="rId6"/>
              </p:custDataLst>
            </p:nvPr>
          </p:nvSpPr>
          <p:spPr>
            <a:xfrm>
              <a:off x="4074780" y="3445488"/>
              <a:ext cx="1462607" cy="2094736"/>
            </a:xfrm>
            <a:custGeom>
              <a:avLst/>
              <a:gdLst>
                <a:gd name="connsiteX0" fmla="*/ 0 w 1363516"/>
                <a:gd name="connsiteY0" fmla="*/ 978500 h 1952820"/>
                <a:gd name="connsiteX1" fmla="*/ 680094 w 1363516"/>
                <a:gd name="connsiteY1" fmla="*/ 0 h 1952820"/>
                <a:gd name="connsiteX2" fmla="*/ 1360187 w 1363516"/>
                <a:gd name="connsiteY2" fmla="*/ 978500 h 1952820"/>
                <a:gd name="connsiteX3" fmla="*/ 680094 w 1363516"/>
                <a:gd name="connsiteY3" fmla="*/ 1950069 h 1952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1363516" h="1952820">
                  <a:moveTo>
                    <a:pt x="882048" y="1379309"/>
                  </a:moveTo>
                  <a:cubicBezTo>
                    <a:pt x="646172" y="1651617"/>
                    <a:pt x="352045" y="1843608"/>
                    <a:pt x="34220" y="1952820"/>
                  </a:cubicBezTo>
                  <a:lnTo>
                    <a:pt x="0" y="1825110"/>
                  </a:lnTo>
                  <a:cubicBezTo>
                    <a:pt x="293220" y="1722700"/>
                    <a:pt x="564448" y="1544571"/>
                    <a:pt x="782390" y="1292980"/>
                  </a:cubicBezTo>
                  <a:cubicBezTo>
                    <a:pt x="1104850" y="920717"/>
                    <a:pt x="1251469" y="455934"/>
                    <a:pt x="1229520" y="0"/>
                  </a:cubicBezTo>
                  <a:lnTo>
                    <a:pt x="1361517" y="0"/>
                  </a:lnTo>
                  <a:cubicBezTo>
                    <a:pt x="1383390" y="486578"/>
                    <a:pt x="1226131" y="982095"/>
                    <a:pt x="882048" y="1379309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7600" cap="flat">
              <a:noFill/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" name="任意多边形 126"/>
            <p:cNvSpPr/>
            <p:nvPr>
              <p:custDataLst>
                <p:tags r:id="rId7"/>
              </p:custDataLst>
            </p:nvPr>
          </p:nvSpPr>
          <p:spPr>
            <a:xfrm rot="7800000">
              <a:off x="5158926" y="2109257"/>
              <a:ext cx="360901" cy="646863"/>
            </a:xfrm>
            <a:custGeom>
              <a:avLst/>
              <a:gdLst>
                <a:gd name="connsiteX0" fmla="*/ 0 w 336450"/>
                <a:gd name="connsiteY0" fmla="*/ 303845 h 603038"/>
                <a:gd name="connsiteX1" fmla="*/ 166817 w 336450"/>
                <a:gd name="connsiteY1" fmla="*/ 0 h 603038"/>
                <a:gd name="connsiteX2" fmla="*/ 333634 w 336450"/>
                <a:gd name="connsiteY2" fmla="*/ 303845 h 603038"/>
                <a:gd name="connsiteX3" fmla="*/ 166817 w 336450"/>
                <a:gd name="connsiteY3" fmla="*/ 601732 h 603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336450" h="603038">
                  <a:moveTo>
                    <a:pt x="238311" y="0"/>
                  </a:moveTo>
                  <a:lnTo>
                    <a:pt x="336450" y="56661"/>
                  </a:lnTo>
                  <a:cubicBezTo>
                    <a:pt x="230098" y="221965"/>
                    <a:pt x="154323" y="407130"/>
                    <a:pt x="115298" y="603038"/>
                  </a:cubicBezTo>
                  <a:lnTo>
                    <a:pt x="0" y="603038"/>
                  </a:lnTo>
                  <a:cubicBezTo>
                    <a:pt x="40087" y="386735"/>
                    <a:pt x="121909" y="182201"/>
                    <a:pt x="238311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7600" cap="flat">
              <a:noFill/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8" name="任意多边形 127"/>
            <p:cNvSpPr/>
            <p:nvPr>
              <p:custDataLst>
                <p:tags r:id="rId8"/>
              </p:custDataLst>
            </p:nvPr>
          </p:nvSpPr>
          <p:spPr>
            <a:xfrm>
              <a:off x="1866540" y="4788378"/>
              <a:ext cx="2888666" cy="677427"/>
            </a:xfrm>
            <a:custGeom>
              <a:avLst/>
              <a:gdLst>
                <a:gd name="connsiteX0" fmla="*/ 0 w 2692961"/>
                <a:gd name="connsiteY0" fmla="*/ 312846 h 631532"/>
                <a:gd name="connsiteX1" fmla="*/ 1346484 w 2692961"/>
                <a:gd name="connsiteY1" fmla="*/ 0 h 631532"/>
                <a:gd name="connsiteX2" fmla="*/ 2692961 w 2692961"/>
                <a:gd name="connsiteY2" fmla="*/ 312846 h 631532"/>
                <a:gd name="connsiteX3" fmla="*/ 1346484 w 2692961"/>
                <a:gd name="connsiteY3" fmla="*/ 632645 h 631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2692961" h="631532">
                  <a:moveTo>
                    <a:pt x="1356881" y="631532"/>
                  </a:moveTo>
                  <a:cubicBezTo>
                    <a:pt x="821712" y="631532"/>
                    <a:pt x="339329" y="403634"/>
                    <a:pt x="0" y="38840"/>
                  </a:cubicBezTo>
                  <a:lnTo>
                    <a:pt x="55987" y="0"/>
                  </a:lnTo>
                  <a:cubicBezTo>
                    <a:pt x="382681" y="347258"/>
                    <a:pt x="844702" y="563817"/>
                    <a:pt x="1356881" y="563817"/>
                  </a:cubicBezTo>
                  <a:cubicBezTo>
                    <a:pt x="1859902" y="563817"/>
                    <a:pt x="2314542" y="354934"/>
                    <a:pt x="2640118" y="18505"/>
                  </a:cubicBezTo>
                  <a:lnTo>
                    <a:pt x="2692961" y="60844"/>
                  </a:lnTo>
                  <a:cubicBezTo>
                    <a:pt x="2354868" y="412775"/>
                    <a:pt x="1881213" y="631532"/>
                    <a:pt x="1356881" y="631532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7600" cap="flat">
              <a:noFill/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" name="任意多边形 128"/>
            <p:cNvSpPr/>
            <p:nvPr>
              <p:custDataLst>
                <p:tags r:id="rId9"/>
              </p:custDataLst>
            </p:nvPr>
          </p:nvSpPr>
          <p:spPr>
            <a:xfrm>
              <a:off x="3450836" y="1450611"/>
              <a:ext cx="1888540" cy="2055793"/>
            </a:xfrm>
            <a:custGeom>
              <a:avLst/>
              <a:gdLst>
                <a:gd name="connsiteX0" fmla="*/ 0 w 1760593"/>
                <a:gd name="connsiteY0" fmla="*/ 958261 h 1916515"/>
                <a:gd name="connsiteX1" fmla="*/ 880293 w 1760593"/>
                <a:gd name="connsiteY1" fmla="*/ 0 h 1916515"/>
                <a:gd name="connsiteX2" fmla="*/ 1763200 w 1760593"/>
                <a:gd name="connsiteY2" fmla="*/ 958261 h 1916515"/>
                <a:gd name="connsiteX3" fmla="*/ 880293 w 1760593"/>
                <a:gd name="connsiteY3" fmla="*/ 1916515 h 1916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1760593" h="1916515">
                  <a:moveTo>
                    <a:pt x="1760593" y="1876197"/>
                  </a:moveTo>
                  <a:cubicBezTo>
                    <a:pt x="1760593" y="1889672"/>
                    <a:pt x="1760593" y="1903108"/>
                    <a:pt x="1760593" y="1916515"/>
                  </a:cubicBezTo>
                  <a:lnTo>
                    <a:pt x="1692269" y="1916515"/>
                  </a:lnTo>
                  <a:cubicBezTo>
                    <a:pt x="1692558" y="1903116"/>
                    <a:pt x="1692710" y="1889672"/>
                    <a:pt x="1692710" y="1876197"/>
                  </a:cubicBezTo>
                  <a:cubicBezTo>
                    <a:pt x="1692710" y="917708"/>
                    <a:pt x="948518" y="133029"/>
                    <a:pt x="6417" y="68452"/>
                  </a:cubicBezTo>
                  <a:lnTo>
                    <a:pt x="0" y="0"/>
                  </a:lnTo>
                  <a:cubicBezTo>
                    <a:pt x="982657" y="61555"/>
                    <a:pt x="1760593" y="878028"/>
                    <a:pt x="1760593" y="1876197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7600" cap="flat">
              <a:noFill/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" name="任意多边形 129"/>
            <p:cNvSpPr/>
            <p:nvPr>
              <p:custDataLst>
                <p:tags r:id="rId10"/>
              </p:custDataLst>
            </p:nvPr>
          </p:nvSpPr>
          <p:spPr>
            <a:xfrm>
              <a:off x="2114852" y="1268414"/>
              <a:ext cx="2464746" cy="492851"/>
            </a:xfrm>
            <a:custGeom>
              <a:avLst/>
              <a:gdLst>
                <a:gd name="connsiteX0" fmla="*/ 0 w 2297761"/>
                <a:gd name="connsiteY0" fmla="*/ 231330 h 459461"/>
                <a:gd name="connsiteX1" fmla="*/ 1148884 w 2297761"/>
                <a:gd name="connsiteY1" fmla="*/ 0 h 459461"/>
                <a:gd name="connsiteX2" fmla="*/ 2297761 w 2297761"/>
                <a:gd name="connsiteY2" fmla="*/ 231330 h 459461"/>
                <a:gd name="connsiteX3" fmla="*/ 1148884 w 2297761"/>
                <a:gd name="connsiteY3" fmla="*/ 457839 h 459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2297761" h="459461">
                  <a:moveTo>
                    <a:pt x="1175766" y="0"/>
                  </a:moveTo>
                  <a:cubicBezTo>
                    <a:pt x="1608084" y="0"/>
                    <a:pt x="2001893" y="135671"/>
                    <a:pt x="2297761" y="358098"/>
                  </a:cubicBezTo>
                  <a:lnTo>
                    <a:pt x="2218995" y="422917"/>
                  </a:lnTo>
                  <a:cubicBezTo>
                    <a:pt x="1943335" y="217027"/>
                    <a:pt x="1577357" y="91568"/>
                    <a:pt x="1175766" y="91568"/>
                  </a:cubicBezTo>
                  <a:cubicBezTo>
                    <a:pt x="750933" y="91568"/>
                    <a:pt x="365951" y="231969"/>
                    <a:pt x="85592" y="459461"/>
                  </a:cubicBezTo>
                  <a:lnTo>
                    <a:pt x="0" y="400357"/>
                  </a:lnTo>
                  <a:cubicBezTo>
                    <a:pt x="301063" y="152974"/>
                    <a:pt x="716704" y="0"/>
                    <a:pt x="1175766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7600" cap="flat">
              <a:noFill/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任意多边形 130"/>
            <p:cNvSpPr/>
            <p:nvPr>
              <p:custDataLst>
                <p:tags r:id="rId11"/>
              </p:custDataLst>
            </p:nvPr>
          </p:nvSpPr>
          <p:spPr>
            <a:xfrm rot="13926000">
              <a:off x="573081" y="4461578"/>
              <a:ext cx="2464745" cy="492852"/>
            </a:xfrm>
            <a:custGeom>
              <a:avLst/>
              <a:gdLst>
                <a:gd name="connsiteX0" fmla="*/ 0 w 2297761"/>
                <a:gd name="connsiteY0" fmla="*/ 231329 h 459461"/>
                <a:gd name="connsiteX1" fmla="*/ 1148877 w 2297761"/>
                <a:gd name="connsiteY1" fmla="*/ 0 h 459461"/>
                <a:gd name="connsiteX2" fmla="*/ 2297761 w 2297761"/>
                <a:gd name="connsiteY2" fmla="*/ 231329 h 459461"/>
                <a:gd name="connsiteX3" fmla="*/ 1148877 w 2297761"/>
                <a:gd name="connsiteY3" fmla="*/ 457838 h 459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0" t="0" r="0" b="0"/>
              <a:pathLst>
                <a:path w="2297761" h="459461">
                  <a:moveTo>
                    <a:pt x="1175766" y="0"/>
                  </a:moveTo>
                  <a:cubicBezTo>
                    <a:pt x="1608084" y="0"/>
                    <a:pt x="2001893" y="135671"/>
                    <a:pt x="2297761" y="358098"/>
                  </a:cubicBezTo>
                  <a:lnTo>
                    <a:pt x="2218995" y="422917"/>
                  </a:lnTo>
                  <a:cubicBezTo>
                    <a:pt x="1943335" y="217027"/>
                    <a:pt x="1577350" y="91568"/>
                    <a:pt x="1175766" y="91568"/>
                  </a:cubicBezTo>
                  <a:cubicBezTo>
                    <a:pt x="750933" y="91568"/>
                    <a:pt x="365951" y="231968"/>
                    <a:pt x="85592" y="459461"/>
                  </a:cubicBezTo>
                  <a:lnTo>
                    <a:pt x="0" y="400357"/>
                  </a:lnTo>
                  <a:cubicBezTo>
                    <a:pt x="301062" y="152974"/>
                    <a:pt x="716704" y="0"/>
                    <a:pt x="1175766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7600" cap="flat">
              <a:noFill/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文本框 15"/>
            <p:cNvSpPr txBox="1"/>
            <p:nvPr>
              <p:custDataLst>
                <p:tags r:id="rId12"/>
              </p:custDataLst>
            </p:nvPr>
          </p:nvSpPr>
          <p:spPr>
            <a:xfrm>
              <a:off x="1687685" y="2902827"/>
              <a:ext cx="3246026" cy="10147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60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 Text A</a:t>
              </a:r>
              <a:endPara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714624" y="1100138"/>
            <a:ext cx="71437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3200" b="1" dirty="0"/>
              <a:t> did the village begin to change?</a:t>
            </a:r>
            <a:endParaRPr lang="zh-CN" altLang="en-US" sz="3200" b="1" dirty="0"/>
          </a:p>
        </p:txBody>
      </p:sp>
      <p:sp>
        <p:nvSpPr>
          <p:cNvPr id="4" name="燕尾形 34"/>
          <p:cNvSpPr/>
          <p:nvPr>
            <p:custDataLst>
              <p:tags r:id="rId1"/>
            </p:custDataLst>
          </p:nvPr>
        </p:nvSpPr>
        <p:spPr>
          <a:xfrm>
            <a:off x="136525" y="181610"/>
            <a:ext cx="647065" cy="47244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5" name="燕尾形 35"/>
          <p:cNvSpPr/>
          <p:nvPr>
            <p:custDataLst>
              <p:tags r:id="rId2"/>
            </p:custDataLst>
          </p:nvPr>
        </p:nvSpPr>
        <p:spPr>
          <a:xfrm>
            <a:off x="436245" y="181610"/>
            <a:ext cx="647065" cy="472440"/>
          </a:xfrm>
          <a:prstGeom prst="chevron">
            <a:avLst/>
          </a:prstGeom>
          <a:solidFill>
            <a:srgbClr val="B63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8" name="任意多边形: 形状 7"/>
          <p:cNvSpPr/>
          <p:nvPr/>
        </p:nvSpPr>
        <p:spPr>
          <a:xfrm>
            <a:off x="1914526" y="4396216"/>
            <a:ext cx="1953505" cy="1361646"/>
          </a:xfrm>
          <a:custGeom>
            <a:avLst/>
            <a:gdLst>
              <a:gd name="connsiteX0" fmla="*/ 0 w 1908180"/>
              <a:gd name="connsiteY0" fmla="*/ 124883 h 1248828"/>
              <a:gd name="connsiteX1" fmla="*/ 124883 w 1908180"/>
              <a:gd name="connsiteY1" fmla="*/ 0 h 1248828"/>
              <a:gd name="connsiteX2" fmla="*/ 1783297 w 1908180"/>
              <a:gd name="connsiteY2" fmla="*/ 0 h 1248828"/>
              <a:gd name="connsiteX3" fmla="*/ 1908180 w 1908180"/>
              <a:gd name="connsiteY3" fmla="*/ 124883 h 1248828"/>
              <a:gd name="connsiteX4" fmla="*/ 1908180 w 1908180"/>
              <a:gd name="connsiteY4" fmla="*/ 1123945 h 1248828"/>
              <a:gd name="connsiteX5" fmla="*/ 1783297 w 1908180"/>
              <a:gd name="connsiteY5" fmla="*/ 1248828 h 1248828"/>
              <a:gd name="connsiteX6" fmla="*/ 124883 w 1908180"/>
              <a:gd name="connsiteY6" fmla="*/ 1248828 h 1248828"/>
              <a:gd name="connsiteX7" fmla="*/ 0 w 1908180"/>
              <a:gd name="connsiteY7" fmla="*/ 1123945 h 1248828"/>
              <a:gd name="connsiteX8" fmla="*/ 0 w 1908180"/>
              <a:gd name="connsiteY8" fmla="*/ 124883 h 1248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08180" h="1248828">
                <a:moveTo>
                  <a:pt x="0" y="124883"/>
                </a:moveTo>
                <a:cubicBezTo>
                  <a:pt x="0" y="55912"/>
                  <a:pt x="55912" y="0"/>
                  <a:pt x="124883" y="0"/>
                </a:cubicBezTo>
                <a:lnTo>
                  <a:pt x="1783297" y="0"/>
                </a:lnTo>
                <a:cubicBezTo>
                  <a:pt x="1852268" y="0"/>
                  <a:pt x="1908180" y="55912"/>
                  <a:pt x="1908180" y="124883"/>
                </a:cubicBezTo>
                <a:lnTo>
                  <a:pt x="1908180" y="1123945"/>
                </a:lnTo>
                <a:cubicBezTo>
                  <a:pt x="1908180" y="1192916"/>
                  <a:pt x="1852268" y="1248828"/>
                  <a:pt x="1783297" y="1248828"/>
                </a:cubicBezTo>
                <a:lnTo>
                  <a:pt x="124883" y="1248828"/>
                </a:lnTo>
                <a:cubicBezTo>
                  <a:pt x="55912" y="1248828"/>
                  <a:pt x="0" y="1192916"/>
                  <a:pt x="0" y="1123945"/>
                </a:cubicBezTo>
                <a:lnTo>
                  <a:pt x="0" y="124883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8027" tIns="208027" rIns="208027" bIns="208027" numCol="1" spcCol="1270" anchor="ctr" anchorCtr="0">
            <a:noAutofit/>
          </a:bodyPr>
          <a:lstStyle/>
          <a:p>
            <a:pPr marL="0" lvl="0" indent="0"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45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Past</a:t>
            </a:r>
            <a:endParaRPr lang="zh-CN" altLang="en-US" sz="4500" kern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任意多边形: 形状 8"/>
          <p:cNvSpPr/>
          <p:nvPr/>
        </p:nvSpPr>
        <p:spPr>
          <a:xfrm>
            <a:off x="4027630" y="4750680"/>
            <a:ext cx="481500" cy="599899"/>
          </a:xfrm>
          <a:custGeom>
            <a:avLst/>
            <a:gdLst>
              <a:gd name="connsiteX0" fmla="*/ 0 w 470328"/>
              <a:gd name="connsiteY0" fmla="*/ 110039 h 550195"/>
              <a:gd name="connsiteX1" fmla="*/ 235164 w 470328"/>
              <a:gd name="connsiteY1" fmla="*/ 110039 h 550195"/>
              <a:gd name="connsiteX2" fmla="*/ 235164 w 470328"/>
              <a:gd name="connsiteY2" fmla="*/ 0 h 550195"/>
              <a:gd name="connsiteX3" fmla="*/ 470328 w 470328"/>
              <a:gd name="connsiteY3" fmla="*/ 275098 h 550195"/>
              <a:gd name="connsiteX4" fmla="*/ 235164 w 470328"/>
              <a:gd name="connsiteY4" fmla="*/ 550195 h 550195"/>
              <a:gd name="connsiteX5" fmla="*/ 235164 w 470328"/>
              <a:gd name="connsiteY5" fmla="*/ 440156 h 550195"/>
              <a:gd name="connsiteX6" fmla="*/ 0 w 470328"/>
              <a:gd name="connsiteY6" fmla="*/ 440156 h 550195"/>
              <a:gd name="connsiteX7" fmla="*/ 0 w 470328"/>
              <a:gd name="connsiteY7" fmla="*/ 110039 h 550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0328" h="550195">
                <a:moveTo>
                  <a:pt x="0" y="110039"/>
                </a:moveTo>
                <a:lnTo>
                  <a:pt x="235164" y="110039"/>
                </a:lnTo>
                <a:lnTo>
                  <a:pt x="235164" y="0"/>
                </a:lnTo>
                <a:lnTo>
                  <a:pt x="470328" y="275098"/>
                </a:lnTo>
                <a:lnTo>
                  <a:pt x="235164" y="550195"/>
                </a:lnTo>
                <a:lnTo>
                  <a:pt x="235164" y="440156"/>
                </a:lnTo>
                <a:lnTo>
                  <a:pt x="0" y="440156"/>
                </a:lnTo>
                <a:lnTo>
                  <a:pt x="0" y="110039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110039" rIns="141098" bIns="110039" numCol="1" spcCol="1270" anchor="ctr" anchorCtr="0">
            <a:noAutofit/>
          </a:bodyPr>
          <a:lstStyle/>
          <a:p>
            <a:pPr marL="0" lvl="0" indent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300" kern="1200"/>
          </a:p>
        </p:txBody>
      </p:sp>
      <p:sp>
        <p:nvSpPr>
          <p:cNvPr id="11" name="任意多边形: 形状 10"/>
          <p:cNvSpPr/>
          <p:nvPr/>
        </p:nvSpPr>
        <p:spPr>
          <a:xfrm>
            <a:off x="7262326" y="4717939"/>
            <a:ext cx="481500" cy="599899"/>
          </a:xfrm>
          <a:custGeom>
            <a:avLst/>
            <a:gdLst>
              <a:gd name="connsiteX0" fmla="*/ 0 w 470328"/>
              <a:gd name="connsiteY0" fmla="*/ 110039 h 550195"/>
              <a:gd name="connsiteX1" fmla="*/ 235164 w 470328"/>
              <a:gd name="connsiteY1" fmla="*/ 110039 h 550195"/>
              <a:gd name="connsiteX2" fmla="*/ 235164 w 470328"/>
              <a:gd name="connsiteY2" fmla="*/ 0 h 550195"/>
              <a:gd name="connsiteX3" fmla="*/ 470328 w 470328"/>
              <a:gd name="connsiteY3" fmla="*/ 275098 h 550195"/>
              <a:gd name="connsiteX4" fmla="*/ 235164 w 470328"/>
              <a:gd name="connsiteY4" fmla="*/ 550195 h 550195"/>
              <a:gd name="connsiteX5" fmla="*/ 235164 w 470328"/>
              <a:gd name="connsiteY5" fmla="*/ 440156 h 550195"/>
              <a:gd name="connsiteX6" fmla="*/ 0 w 470328"/>
              <a:gd name="connsiteY6" fmla="*/ 440156 h 550195"/>
              <a:gd name="connsiteX7" fmla="*/ 0 w 470328"/>
              <a:gd name="connsiteY7" fmla="*/ 110039 h 550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0328" h="550195">
                <a:moveTo>
                  <a:pt x="0" y="110039"/>
                </a:moveTo>
                <a:lnTo>
                  <a:pt x="235164" y="110039"/>
                </a:lnTo>
                <a:lnTo>
                  <a:pt x="235164" y="0"/>
                </a:lnTo>
                <a:lnTo>
                  <a:pt x="470328" y="275098"/>
                </a:lnTo>
                <a:lnTo>
                  <a:pt x="235164" y="550195"/>
                </a:lnTo>
                <a:lnTo>
                  <a:pt x="235164" y="440156"/>
                </a:lnTo>
                <a:lnTo>
                  <a:pt x="0" y="440156"/>
                </a:lnTo>
                <a:lnTo>
                  <a:pt x="0" y="110039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110039" rIns="141098" bIns="110039" numCol="1" spcCol="1270" anchor="ctr" anchorCtr="0">
            <a:noAutofit/>
          </a:bodyPr>
          <a:lstStyle/>
          <a:p>
            <a:pPr marL="0" lvl="0" indent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300" kern="1200"/>
          </a:p>
        </p:txBody>
      </p:sp>
      <p:sp>
        <p:nvSpPr>
          <p:cNvPr id="12" name="任意多边形: 形状 11"/>
          <p:cNvSpPr/>
          <p:nvPr/>
        </p:nvSpPr>
        <p:spPr>
          <a:xfrm>
            <a:off x="7892202" y="4339231"/>
            <a:ext cx="2385272" cy="1357313"/>
          </a:xfrm>
          <a:custGeom>
            <a:avLst/>
            <a:gdLst>
              <a:gd name="connsiteX0" fmla="*/ 0 w 2218531"/>
              <a:gd name="connsiteY0" fmla="*/ 133112 h 1331118"/>
              <a:gd name="connsiteX1" fmla="*/ 133112 w 2218531"/>
              <a:gd name="connsiteY1" fmla="*/ 0 h 1331118"/>
              <a:gd name="connsiteX2" fmla="*/ 2085419 w 2218531"/>
              <a:gd name="connsiteY2" fmla="*/ 0 h 1331118"/>
              <a:gd name="connsiteX3" fmla="*/ 2218531 w 2218531"/>
              <a:gd name="connsiteY3" fmla="*/ 133112 h 1331118"/>
              <a:gd name="connsiteX4" fmla="*/ 2218531 w 2218531"/>
              <a:gd name="connsiteY4" fmla="*/ 1198006 h 1331118"/>
              <a:gd name="connsiteX5" fmla="*/ 2085419 w 2218531"/>
              <a:gd name="connsiteY5" fmla="*/ 1331118 h 1331118"/>
              <a:gd name="connsiteX6" fmla="*/ 133112 w 2218531"/>
              <a:gd name="connsiteY6" fmla="*/ 1331118 h 1331118"/>
              <a:gd name="connsiteX7" fmla="*/ 0 w 2218531"/>
              <a:gd name="connsiteY7" fmla="*/ 1198006 h 1331118"/>
              <a:gd name="connsiteX8" fmla="*/ 0 w 2218531"/>
              <a:gd name="connsiteY8" fmla="*/ 133112 h 133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18531" h="1331118">
                <a:moveTo>
                  <a:pt x="0" y="133112"/>
                </a:moveTo>
                <a:cubicBezTo>
                  <a:pt x="0" y="59596"/>
                  <a:pt x="59596" y="0"/>
                  <a:pt x="133112" y="0"/>
                </a:cubicBezTo>
                <a:lnTo>
                  <a:pt x="2085419" y="0"/>
                </a:lnTo>
                <a:cubicBezTo>
                  <a:pt x="2158935" y="0"/>
                  <a:pt x="2218531" y="59596"/>
                  <a:pt x="2218531" y="133112"/>
                </a:cubicBezTo>
                <a:lnTo>
                  <a:pt x="2218531" y="1198006"/>
                </a:lnTo>
                <a:cubicBezTo>
                  <a:pt x="2218531" y="1271522"/>
                  <a:pt x="2158935" y="1331118"/>
                  <a:pt x="2085419" y="1331118"/>
                </a:cubicBezTo>
                <a:lnTo>
                  <a:pt x="133112" y="1331118"/>
                </a:lnTo>
                <a:cubicBezTo>
                  <a:pt x="59596" y="1331118"/>
                  <a:pt x="0" y="1271522"/>
                  <a:pt x="0" y="1198006"/>
                </a:cubicBezTo>
                <a:lnTo>
                  <a:pt x="0" y="13311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0437" tIns="210437" rIns="210437" bIns="210437" numCol="1" spcCol="1270" anchor="ctr" anchorCtr="0">
            <a:noAutofit/>
          </a:bodyPr>
          <a:lstStyle/>
          <a:p>
            <a:pPr marL="0" lvl="0" indent="0"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45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Present</a:t>
            </a:r>
            <a:endParaRPr lang="zh-CN" altLang="en-US" sz="4500" kern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任意多边形: 形状 12"/>
          <p:cNvSpPr/>
          <p:nvPr/>
        </p:nvSpPr>
        <p:spPr>
          <a:xfrm>
            <a:off x="4658464" y="4306492"/>
            <a:ext cx="2493379" cy="1422795"/>
          </a:xfrm>
          <a:custGeom>
            <a:avLst/>
            <a:gdLst>
              <a:gd name="connsiteX0" fmla="*/ 0 w 2218531"/>
              <a:gd name="connsiteY0" fmla="*/ 133112 h 1331118"/>
              <a:gd name="connsiteX1" fmla="*/ 133112 w 2218531"/>
              <a:gd name="connsiteY1" fmla="*/ 0 h 1331118"/>
              <a:gd name="connsiteX2" fmla="*/ 2085419 w 2218531"/>
              <a:gd name="connsiteY2" fmla="*/ 0 h 1331118"/>
              <a:gd name="connsiteX3" fmla="*/ 2218531 w 2218531"/>
              <a:gd name="connsiteY3" fmla="*/ 133112 h 1331118"/>
              <a:gd name="connsiteX4" fmla="*/ 2218531 w 2218531"/>
              <a:gd name="connsiteY4" fmla="*/ 1198006 h 1331118"/>
              <a:gd name="connsiteX5" fmla="*/ 2085419 w 2218531"/>
              <a:gd name="connsiteY5" fmla="*/ 1331118 h 1331118"/>
              <a:gd name="connsiteX6" fmla="*/ 133112 w 2218531"/>
              <a:gd name="connsiteY6" fmla="*/ 1331118 h 1331118"/>
              <a:gd name="connsiteX7" fmla="*/ 0 w 2218531"/>
              <a:gd name="connsiteY7" fmla="*/ 1198006 h 1331118"/>
              <a:gd name="connsiteX8" fmla="*/ 0 w 2218531"/>
              <a:gd name="connsiteY8" fmla="*/ 133112 h 133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18531" h="1331118">
                <a:moveTo>
                  <a:pt x="0" y="133112"/>
                </a:moveTo>
                <a:cubicBezTo>
                  <a:pt x="0" y="59596"/>
                  <a:pt x="59596" y="0"/>
                  <a:pt x="133112" y="0"/>
                </a:cubicBezTo>
                <a:lnTo>
                  <a:pt x="2085419" y="0"/>
                </a:lnTo>
                <a:cubicBezTo>
                  <a:pt x="2158935" y="0"/>
                  <a:pt x="2218531" y="59596"/>
                  <a:pt x="2218531" y="133112"/>
                </a:cubicBezTo>
                <a:lnTo>
                  <a:pt x="2218531" y="1198006"/>
                </a:lnTo>
                <a:cubicBezTo>
                  <a:pt x="2218531" y="1271522"/>
                  <a:pt x="2158935" y="1331118"/>
                  <a:pt x="2085419" y="1331118"/>
                </a:cubicBezTo>
                <a:lnTo>
                  <a:pt x="133112" y="1331118"/>
                </a:lnTo>
                <a:cubicBezTo>
                  <a:pt x="59596" y="1331118"/>
                  <a:pt x="0" y="1271522"/>
                  <a:pt x="0" y="1198006"/>
                </a:cubicBezTo>
                <a:lnTo>
                  <a:pt x="0" y="13311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0437" tIns="210437" rIns="210437" bIns="210437" numCol="1" spcCol="1270" anchor="ctr" anchorCtr="0">
            <a:noAutofit/>
          </a:bodyPr>
          <a:lstStyle/>
          <a:p>
            <a:pPr marL="0" lvl="0" indent="0"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Changes</a:t>
            </a:r>
            <a:endParaRPr lang="zh-CN" altLang="en-US" sz="4500" kern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99923" y="2009595"/>
            <a:ext cx="1771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00175" y="181610"/>
            <a:ext cx="1500188" cy="5847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>
            <a:defPPr>
              <a:defRPr lang="zh-CN"/>
            </a:defPPr>
            <a:lvl1pPr algn="ctr">
              <a:defRPr sz="3200"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Content</a:t>
            </a:r>
            <a:endParaRPr lang="zh-CN" altLang="en-US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"/>
          <p:cNvGrpSpPr/>
          <p:nvPr/>
        </p:nvGrpSpPr>
        <p:grpSpPr>
          <a:xfrm>
            <a:off x="8531037" y="313207"/>
            <a:ext cx="1063485" cy="611199"/>
            <a:chOff x="3406918" y="5596170"/>
            <a:chExt cx="1583638" cy="910138"/>
          </a:xfrm>
        </p:grpSpPr>
        <p:sp>
          <p:nvSpPr>
            <p:cNvPr id="13" name="等腰三角形 12"/>
            <p:cNvSpPr/>
            <p:nvPr/>
          </p:nvSpPr>
          <p:spPr>
            <a:xfrm>
              <a:off x="3406918" y="5596171"/>
              <a:ext cx="1055759" cy="910137"/>
            </a:xfrm>
            <a:prstGeom prst="triangle">
              <a:avLst/>
            </a:prstGeom>
            <a:solidFill>
              <a:srgbClr val="80902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3934797" y="5596170"/>
              <a:ext cx="1055759" cy="910137"/>
            </a:xfrm>
            <a:prstGeom prst="triangle">
              <a:avLst/>
            </a:prstGeom>
            <a:solidFill>
              <a:srgbClr val="80902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"/>
          <p:cNvGrpSpPr/>
          <p:nvPr/>
        </p:nvGrpSpPr>
        <p:grpSpPr>
          <a:xfrm flipV="1">
            <a:off x="8530774" y="6002536"/>
            <a:ext cx="1063485" cy="611199"/>
            <a:chOff x="3406918" y="5596170"/>
            <a:chExt cx="1583638" cy="910138"/>
          </a:xfrm>
        </p:grpSpPr>
        <p:sp>
          <p:nvSpPr>
            <p:cNvPr id="17" name="LFPPT网 www.Lfppt.com"/>
            <p:cNvSpPr/>
            <p:nvPr/>
          </p:nvSpPr>
          <p:spPr>
            <a:xfrm>
              <a:off x="3406918" y="5596171"/>
              <a:ext cx="1055759" cy="910137"/>
            </a:xfrm>
            <a:prstGeom prst="triangle">
              <a:avLst/>
            </a:prstGeom>
            <a:solidFill>
              <a:srgbClr val="80902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LFPPT网 www.Lfppt.com"/>
            <p:cNvSpPr/>
            <p:nvPr/>
          </p:nvSpPr>
          <p:spPr>
            <a:xfrm>
              <a:off x="3934797" y="5596170"/>
              <a:ext cx="1055759" cy="910137"/>
            </a:xfrm>
            <a:prstGeom prst="triangle">
              <a:avLst/>
            </a:prstGeom>
            <a:solidFill>
              <a:srgbClr val="80902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7344881" y="924852"/>
            <a:ext cx="3624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Basic Information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44094" y="2234778"/>
            <a:ext cx="5115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Name: __________________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589510" y="3569774"/>
            <a:ext cx="5115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Location: __________________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838177" y="5270014"/>
            <a:ext cx="5115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People: _________ ethnic group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602853" y="4407242"/>
            <a:ext cx="5367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Families Number: __________________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093628" y="2159128"/>
            <a:ext cx="2292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Atulieer Village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472066" y="4306228"/>
            <a:ext cx="2292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125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000866" y="5277714"/>
            <a:ext cx="2292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Yi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948930" y="2955925"/>
            <a:ext cx="40830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2000" dirty="0"/>
              <a:t> On top of a mountain in Liangshan Yi Autonomous</a:t>
            </a:r>
            <a:r>
              <a:rPr lang="en-US" altLang="zh-CN" sz="2000" b="1" dirty="0"/>
              <a:t> </a:t>
            </a:r>
            <a:r>
              <a:rPr lang="en-US" altLang="zh-CN" sz="2000" dirty="0"/>
              <a:t>Prefecture of Southwest China’s Sichuan Province</a:t>
            </a:r>
          </a:p>
        </p:txBody>
      </p:sp>
      <p:sp>
        <p:nvSpPr>
          <p:cNvPr id="35" name="燕尾形 34"/>
          <p:cNvSpPr/>
          <p:nvPr>
            <p:custDataLst>
              <p:tags r:id="rId1"/>
            </p:custDataLst>
          </p:nvPr>
        </p:nvSpPr>
        <p:spPr>
          <a:xfrm>
            <a:off x="136525" y="181610"/>
            <a:ext cx="647065" cy="47244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36" name="燕尾形 35"/>
          <p:cNvSpPr/>
          <p:nvPr>
            <p:custDataLst>
              <p:tags r:id="rId2"/>
            </p:custDataLst>
          </p:nvPr>
        </p:nvSpPr>
        <p:spPr>
          <a:xfrm>
            <a:off x="436245" y="181610"/>
            <a:ext cx="647065" cy="472440"/>
          </a:xfrm>
          <a:prstGeom prst="chevron">
            <a:avLst/>
          </a:prstGeom>
          <a:solidFill>
            <a:srgbClr val="B63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83310" y="125442"/>
            <a:ext cx="3571875" cy="5847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>
            <a:defPPr>
              <a:defRPr lang="zh-CN"/>
            </a:defPPr>
            <a:lvl1pPr algn="ctr">
              <a:defRPr sz="3200"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/>
              <a:t>Basic Information</a:t>
            </a:r>
            <a:endParaRPr lang="zh-CN" altLang="en-US" dirty="0"/>
          </a:p>
        </p:txBody>
      </p:sp>
      <p:pic>
        <p:nvPicPr>
          <p:cNvPr id="6" name="图片 5" descr="地图&#10;&#10;描述已自动生成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59" y="785510"/>
            <a:ext cx="5489766" cy="5572504"/>
          </a:xfrm>
          <a:prstGeom prst="rect">
            <a:avLst/>
          </a:prstGeom>
        </p:spPr>
      </p:pic>
      <p:pic>
        <p:nvPicPr>
          <p:cNvPr id="3" name="图片 2" descr="自行车停在路边&#10;&#10;中度可信度描述已自动生成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162" y="669722"/>
            <a:ext cx="785771" cy="839905"/>
          </a:xfrm>
          <a:prstGeom prst="rect">
            <a:avLst/>
          </a:prstGeom>
        </p:spPr>
      </p:pic>
      <p:pic>
        <p:nvPicPr>
          <p:cNvPr id="7" name="幻灯片缩放定位 6">
            <a:hlinkClick r:id="rId7" action="ppaction://hlinksldjump"/>
          </p:cNvPr>
          <p:cNvPicPr>
            <a:picLocks noGrp="1" noRot="1" noChangeAspect="1" noMove="1" noResize="1" noEditPoints="1" noAdjustHandles="1" noChangeArrowheads="1" noChangeShapeType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100" y="3135312"/>
            <a:ext cx="1257300" cy="896127"/>
          </a:xfrm>
          <a:prstGeom prst="rect">
            <a:avLst/>
          </a:prstGeom>
        </p:spPr>
      </p:pic>
      <p:pic>
        <p:nvPicPr>
          <p:cNvPr id="8" name="图片 7" descr="微信图片_2023091823002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80585" y="2967335"/>
            <a:ext cx="499514" cy="46166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1"/>
      <p:bldP spid="21" grpId="2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13.12.17"/>
  <p:tag name="AS_TITLE" val="Spire.Presentation for .NET "/>
  <p:tag name="AS_VERSION" val="2.1.0.0"/>
  <p:tag name="ISPRING_RESOURCE_PATHS_HASH_2" val="953260fb8a6ddb45c11daab86d755e7c9833fa13"/>
  <p:tag name="COMMONDATA" val="eyJoZGlkIjoiNWJjNTMwODk1ODk1YWQxM2EwZWU1MmZmMWEyMDI3Ym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  <a:tileRect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雷锋PPT网www.LFPPT.com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  <a:tileRect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  <a:tileRect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  <a:tileRect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1034</Words>
  <Application>Microsoft Office PowerPoint</Application>
  <PresentationFormat>宽屏</PresentationFormat>
  <Paragraphs>211</Paragraphs>
  <Slides>22</Slides>
  <Notes>3</Notes>
  <HiddenSlides>0</HiddenSlides>
  <MMClips>2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42" baseType="lpstr">
      <vt:lpstr>Cantarell</vt:lpstr>
      <vt:lpstr>Gill Sans</vt:lpstr>
      <vt:lpstr>Noto Sans CJK Black</vt:lpstr>
      <vt:lpstr>Open Sans Extrabold</vt:lpstr>
      <vt:lpstr>Source Sans Pro</vt:lpstr>
      <vt:lpstr>等线</vt:lpstr>
      <vt:lpstr>等线 Light</vt:lpstr>
      <vt:lpstr>思源黑体 CN Bold</vt:lpstr>
      <vt:lpstr>思源黑体 CN Medium</vt:lpstr>
      <vt:lpstr>宋体</vt:lpstr>
      <vt:lpstr>微软雅黑</vt:lpstr>
      <vt:lpstr>字魂35号-经典雅黑</vt:lpstr>
      <vt:lpstr>Arial</vt:lpstr>
      <vt:lpstr>Calibri</vt:lpstr>
      <vt:lpstr>Calibri Light</vt:lpstr>
      <vt:lpstr>Impact</vt:lpstr>
      <vt:lpstr>Times New Roman</vt:lpstr>
      <vt:lpstr>Wingdings</vt:lpstr>
      <vt:lpstr>Office 主题</vt:lpstr>
      <vt:lpstr>雷锋PPT网www.LFPPT.com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LFPPT网 www.LFPPT.com</Manager>
  <Company>LFPPT网 www.LFPPT.com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LFPPT网 www.LFPPT.com</dc:title>
  <dc:subject>LFPPT网 www.LFPPT.com</dc:subject>
  <dc:creator>LFPPT网 www.LFPPT.com</dc:creator>
  <cp:keywords>LFPPT网 www.LFPPT.com</cp:keywords>
  <dc:description>LFPPT网 www.LFPPT.com</dc:description>
  <cp:lastModifiedBy>sflep20232023@sflep.com</cp:lastModifiedBy>
  <cp:revision>119</cp:revision>
  <dcterms:created xsi:type="dcterms:W3CDTF">2021-11-11T14:39:00Z</dcterms:created>
  <dcterms:modified xsi:type="dcterms:W3CDTF">2023-12-07T08:37:52Z</dcterms:modified>
  <cp:category>LFPPT网 www.LFPPT.com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879106B18A0A4293882713BCA6274814_12</vt:lpwstr>
  </property>
  <property fmtid="{D5CDD505-2E9C-101B-9397-08002B2CF9AE}" pid="3" name="KSOProductBuildVer">
    <vt:lpwstr>2052-11.8.2.12094</vt:lpwstr>
  </property>
</Properties>
</file>