
<file path=[Content_Types].xml><?xml version="1.0" encoding="utf-8"?>
<Types xmlns="http://schemas.openxmlformats.org/package/2006/content-types">
  <Default Extension="png" ContentType="image/png"/>
  <Default Extension="wdp" ContentType="image/vnd.ms-photo"/>
  <Default Extension="jpeg" ContentType="image/jpeg"/>
  <Default Extension="JPG" ContentType="image/.jp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media/image2.svg" ContentType="image/svg+xml"/>
  <Override PartName="/ppt/media/image20.svg" ContentType="image/svg+xml"/>
  <Override PartName="/ppt/media/image22.svg" ContentType="image/svg+xml"/>
  <Override PartName="/ppt/media/image24.svg" ContentType="image/svg+xml"/>
  <Override PartName="/ppt/media/image3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5"/>
  </p:notesMasterIdLst>
  <p:sldIdLst>
    <p:sldId id="394" r:id="rId4"/>
    <p:sldId id="381" r:id="rId6"/>
    <p:sldId id="507" r:id="rId7"/>
    <p:sldId id="439" r:id="rId8"/>
    <p:sldId id="490" r:id="rId9"/>
    <p:sldId id="304" r:id="rId10"/>
    <p:sldId id="437" r:id="rId11"/>
    <p:sldId id="413" r:id="rId12"/>
    <p:sldId id="259" r:id="rId13"/>
    <p:sldId id="486" r:id="rId14"/>
    <p:sldId id="489" r:id="rId15"/>
    <p:sldId id="492" r:id="rId16"/>
    <p:sldId id="346" r:id="rId17"/>
    <p:sldId id="347" r:id="rId18"/>
    <p:sldId id="267" r:id="rId19"/>
    <p:sldId id="266" r:id="rId20"/>
    <p:sldId id="264" r:id="rId21"/>
    <p:sldId id="484" r:id="rId22"/>
    <p:sldId id="531" r:id="rId23"/>
    <p:sldId id="435" r:id="rId24"/>
  </p:sldIdLst>
  <p:sldSz cx="12192000" cy="6858000"/>
  <p:notesSz cx="6858000" cy="9144000"/>
  <p:embeddedFontLst>
    <p:embeddedFont>
      <p:font typeface="微软雅黑" panose="020B0503020204020204" charset="-122"/>
      <p:regular r:id="rId29"/>
    </p:embeddedFont>
    <p:embeddedFont>
      <p:font typeface="Calibri" panose="020F0502020204030204" charset="0"/>
      <p:regular r:id="rId30"/>
      <p:bold r:id="rId31"/>
      <p:italic r:id="rId32"/>
      <p:boldItalic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7" userDrawn="1">
          <p15:clr>
            <a:srgbClr val="A4A3A4"/>
          </p15:clr>
        </p15:guide>
        <p15:guide id="2" pos="376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169126693" name="June" initials="J"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2585AF"/>
    <a:srgbClr val="010101"/>
    <a:srgbClr val="050E17"/>
    <a:srgbClr val="FFFFFF"/>
    <a:srgbClr val="376FFF"/>
    <a:srgbClr val="53E8B5"/>
    <a:srgbClr val="17D594"/>
    <a:srgbClr val="6A8ED5"/>
    <a:srgbClr val="0049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567"/>
        <p:guide pos="376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383.xml"/><Relationship Id="rId33" Type="http://schemas.openxmlformats.org/officeDocument/2006/relationships/font" Target="fonts/font5.fntdata"/><Relationship Id="rId32" Type="http://schemas.openxmlformats.org/officeDocument/2006/relationships/font" Target="fonts/font4.fntdata"/><Relationship Id="rId31" Type="http://schemas.openxmlformats.org/officeDocument/2006/relationships/font" Target="fonts/font3.fntdata"/><Relationship Id="rId30" Type="http://schemas.openxmlformats.org/officeDocument/2006/relationships/font" Target="fonts/font2.fntdata"/><Relationship Id="rId3" Type="http://schemas.openxmlformats.org/officeDocument/2006/relationships/slideMaster" Target="slideMasters/slideMaster2.xml"/><Relationship Id="rId29" Type="http://schemas.openxmlformats.org/officeDocument/2006/relationships/font" Target="fonts/font1.fntdata"/><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6" Type="http://schemas.openxmlformats.org/officeDocument/2006/relationships/tags" Target="../tags/tag84.xml"/><Relationship Id="rId25" Type="http://schemas.openxmlformats.org/officeDocument/2006/relationships/tags" Target="../tags/tag83.xml"/><Relationship Id="rId24" Type="http://schemas.openxmlformats.org/officeDocument/2006/relationships/tags" Target="../tags/tag82.xml"/><Relationship Id="rId23" Type="http://schemas.openxmlformats.org/officeDocument/2006/relationships/tags" Target="../tags/tag81.xml"/><Relationship Id="rId22" Type="http://schemas.openxmlformats.org/officeDocument/2006/relationships/tags" Target="../tags/tag80.xml"/><Relationship Id="rId21" Type="http://schemas.openxmlformats.org/officeDocument/2006/relationships/tags" Target="../tags/tag79.xml"/><Relationship Id="rId20" Type="http://schemas.openxmlformats.org/officeDocument/2006/relationships/tags" Target="../tags/tag78.xml"/><Relationship Id="rId2" Type="http://schemas.openxmlformats.org/officeDocument/2006/relationships/tags" Target="../tags/tag63.xml"/><Relationship Id="rId19" Type="http://schemas.openxmlformats.org/officeDocument/2006/relationships/tags" Target="../tags/tag77.xml"/><Relationship Id="rId18" Type="http://schemas.openxmlformats.org/officeDocument/2006/relationships/image" Target="../media/image3.png"/><Relationship Id="rId17" Type="http://schemas.openxmlformats.org/officeDocument/2006/relationships/tags" Target="../tags/tag76.xml"/><Relationship Id="rId16" Type="http://schemas.openxmlformats.org/officeDocument/2006/relationships/tags" Target="../tags/tag75.xml"/><Relationship Id="rId15" Type="http://schemas.openxmlformats.org/officeDocument/2006/relationships/image" Target="../media/image2.svg"/><Relationship Id="rId14" Type="http://schemas.openxmlformats.org/officeDocument/2006/relationships/image" Target="../media/image1.png"/><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microsoft.com/office/2007/relationships/hdphoto" Target="../media/image5.wdp"/><Relationship Id="rId5" Type="http://schemas.openxmlformats.org/officeDocument/2006/relationships/image" Target="../media/image4.png"/><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image" Target="../media/image6.png"/><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98.xml"/><Relationship Id="rId19" Type="http://schemas.openxmlformats.org/officeDocument/2006/relationships/tags" Target="../tags/tag112.xml"/><Relationship Id="rId18" Type="http://schemas.openxmlformats.org/officeDocument/2006/relationships/image" Target="../media/image2.svg"/><Relationship Id="rId17" Type="http://schemas.openxmlformats.org/officeDocument/2006/relationships/image" Target="../media/image1.png"/><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microsoft.com/office/2007/relationships/hdphoto" Target="../media/image8.wdp"/><Relationship Id="rId5" Type="http://schemas.openxmlformats.org/officeDocument/2006/relationships/image" Target="../media/image7.png"/><Relationship Id="rId4" Type="http://schemas.openxmlformats.org/officeDocument/2006/relationships/tags" Target="../tags/tag150.xml"/><Relationship Id="rId3" Type="http://schemas.openxmlformats.org/officeDocument/2006/relationships/tags" Target="../tags/tag149.xml"/><Relationship Id="rId25" Type="http://schemas.openxmlformats.org/officeDocument/2006/relationships/tags" Target="../tags/tag167.xml"/><Relationship Id="rId24" Type="http://schemas.openxmlformats.org/officeDocument/2006/relationships/tags" Target="../tags/tag166.xml"/><Relationship Id="rId23" Type="http://schemas.openxmlformats.org/officeDocument/2006/relationships/tags" Target="../tags/tag165.xml"/><Relationship Id="rId22" Type="http://schemas.openxmlformats.org/officeDocument/2006/relationships/tags" Target="../tags/tag164.xml"/><Relationship Id="rId21" Type="http://schemas.openxmlformats.org/officeDocument/2006/relationships/tags" Target="../tags/tag163.xml"/><Relationship Id="rId20" Type="http://schemas.openxmlformats.org/officeDocument/2006/relationships/tags" Target="../tags/tag162.xml"/><Relationship Id="rId2" Type="http://schemas.openxmlformats.org/officeDocument/2006/relationships/tags" Target="../tags/tag148.xml"/><Relationship Id="rId19" Type="http://schemas.openxmlformats.org/officeDocument/2006/relationships/tags" Target="../tags/tag161.xml"/><Relationship Id="rId18" Type="http://schemas.openxmlformats.org/officeDocument/2006/relationships/tags" Target="../tags/tag160.xml"/><Relationship Id="rId17" Type="http://schemas.openxmlformats.org/officeDocument/2006/relationships/tags" Target="../tags/tag159.xml"/><Relationship Id="rId16" Type="http://schemas.openxmlformats.org/officeDocument/2006/relationships/tags" Target="../tags/tag158.xml"/><Relationship Id="rId15" Type="http://schemas.openxmlformats.org/officeDocument/2006/relationships/tags" Target="../tags/tag157.xml"/><Relationship Id="rId14" Type="http://schemas.openxmlformats.org/officeDocument/2006/relationships/tags" Target="../tags/tag156.xml"/><Relationship Id="rId13" Type="http://schemas.openxmlformats.org/officeDocument/2006/relationships/tags" Target="../tags/tag155.xml"/><Relationship Id="rId12" Type="http://schemas.openxmlformats.org/officeDocument/2006/relationships/image" Target="../media/image2.svg"/><Relationship Id="rId11" Type="http://schemas.openxmlformats.org/officeDocument/2006/relationships/image" Target="../media/image1.png"/><Relationship Id="rId10" Type="http://schemas.openxmlformats.org/officeDocument/2006/relationships/tags" Target="../tags/tag15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70000">
                <a:schemeClr val="bg2"/>
              </a:gs>
              <a:gs pos="95000">
                <a:schemeClr val="bg2">
                  <a:lumMod val="9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任意多边形: 形状 8"/>
          <p:cNvSpPr/>
          <p:nvPr userDrawn="1">
            <p:custDataLst>
              <p:tags r:id="rId3"/>
            </p:custDataLst>
          </p:nvPr>
        </p:nvSpPr>
        <p:spPr>
          <a:xfrm>
            <a:off x="7485835" y="2481366"/>
            <a:ext cx="4706164" cy="4376634"/>
          </a:xfrm>
          <a:custGeom>
            <a:avLst/>
            <a:gdLst>
              <a:gd name="connsiteX0" fmla="*/ 5495352 w 5495352"/>
              <a:gd name="connsiteY0" fmla="*/ 0 h 5110562"/>
              <a:gd name="connsiteX1" fmla="*/ 5495352 w 5495352"/>
              <a:gd name="connsiteY1" fmla="*/ 5110562 h 5110562"/>
              <a:gd name="connsiteX2" fmla="*/ 0 w 5495352"/>
              <a:gd name="connsiteY2" fmla="*/ 5110562 h 5110562"/>
              <a:gd name="connsiteX3" fmla="*/ 11518 w 5495352"/>
              <a:gd name="connsiteY3" fmla="*/ 4959081 h 5110562"/>
              <a:gd name="connsiteX4" fmla="*/ 5222921 w 5495352"/>
              <a:gd name="connsiteY4" fmla="*/ 6888 h 5110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5352" h="5110562">
                <a:moveTo>
                  <a:pt x="5495352" y="0"/>
                </a:moveTo>
                <a:lnTo>
                  <a:pt x="5495352" y="5110562"/>
                </a:lnTo>
                <a:lnTo>
                  <a:pt x="0" y="5110562"/>
                </a:lnTo>
                <a:lnTo>
                  <a:pt x="11518" y="4959081"/>
                </a:lnTo>
                <a:cubicBezTo>
                  <a:pt x="284983" y="2266325"/>
                  <a:pt x="2492412" y="145298"/>
                  <a:pt x="5222921" y="6888"/>
                </a:cubicBezTo>
                <a:close/>
              </a:path>
            </a:pathLst>
          </a:custGeom>
          <a:gradFill flip="none" rotWithShape="1">
            <a:gsLst>
              <a:gs pos="17000">
                <a:schemeClr val="bg2">
                  <a:alpha val="0"/>
                </a:schemeClr>
              </a:gs>
              <a:gs pos="56000">
                <a:schemeClr val="accent2">
                  <a:lumMod val="20000"/>
                  <a:lumOff val="80000"/>
                </a:schemeClr>
              </a:gs>
              <a:gs pos="88000">
                <a:schemeClr val="accent2">
                  <a:lumMod val="40000"/>
                  <a:lumOff val="6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矩形 20"/>
          <p:cNvSpPr/>
          <p:nvPr userDrawn="1">
            <p:custDataLst>
              <p:tags r:id="rId4"/>
            </p:custDataLst>
          </p:nvPr>
        </p:nvSpPr>
        <p:spPr>
          <a:xfrm>
            <a:off x="0" y="5958000"/>
            <a:ext cx="12192000" cy="900000"/>
          </a:xfrm>
          <a:prstGeom prst="rect">
            <a:avLst/>
          </a:prstGeom>
          <a:solidFill>
            <a:schemeClr val="l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同侧圆角矩形 7"/>
          <p:cNvSpPr/>
          <p:nvPr userDrawn="1">
            <p:custDataLst>
              <p:tags r:id="rId5"/>
            </p:custDataLst>
          </p:nvPr>
        </p:nvSpPr>
        <p:spPr>
          <a:xfrm rot="5400000" flipH="1">
            <a:off x="-180000" y="6138000"/>
            <a:ext cx="900000" cy="540000"/>
          </a:xfrm>
          <a:prstGeom prst="round2SameRect">
            <a:avLst>
              <a:gd name="adj1" fmla="val 27924"/>
              <a:gd name="adj2" fmla="val 0"/>
            </a:avLst>
          </a:prstGeom>
          <a:gradFill flip="none" rotWithShape="1">
            <a:gsLst>
              <a:gs pos="51000">
                <a:schemeClr val="accent1"/>
              </a:gs>
              <a:gs pos="97000">
                <a:schemeClr val="accent2"/>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11" name="直接连接符 10"/>
          <p:cNvCxnSpPr/>
          <p:nvPr userDrawn="1">
            <p:custDataLst>
              <p:tags r:id="rId6"/>
            </p:custDataLst>
          </p:nvPr>
        </p:nvCxnSpPr>
        <p:spPr>
          <a:xfrm>
            <a:off x="839788" y="685436"/>
            <a:ext cx="20422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custDataLst>
              <p:tags r:id="rId7"/>
            </p:custDataLst>
          </p:nvPr>
        </p:nvCxnSpPr>
        <p:spPr>
          <a:xfrm>
            <a:off x="839788" y="756001"/>
            <a:ext cx="20422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custDataLst>
              <p:tags r:id="rId8"/>
            </p:custDataLst>
          </p:nvPr>
        </p:nvCxnSpPr>
        <p:spPr>
          <a:xfrm>
            <a:off x="839788" y="826565"/>
            <a:ext cx="20422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椭圆 14"/>
          <p:cNvSpPr/>
          <p:nvPr userDrawn="1">
            <p:custDataLst>
              <p:tags r:id="rId9"/>
            </p:custDataLst>
          </p:nvPr>
        </p:nvSpPr>
        <p:spPr>
          <a:xfrm flipH="1">
            <a:off x="10781719" y="709625"/>
            <a:ext cx="92751" cy="92751"/>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custDataLst>
              <p:tags r:id="rId10"/>
            </p:custDataLst>
          </p:nvPr>
        </p:nvSpPr>
        <p:spPr>
          <a:xfrm flipH="1">
            <a:off x="10939709" y="709625"/>
            <a:ext cx="92751" cy="92751"/>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custDataLst>
              <p:tags r:id="rId11"/>
            </p:custDataLst>
          </p:nvPr>
        </p:nvSpPr>
        <p:spPr>
          <a:xfrm flipH="1">
            <a:off x="11097700" y="709625"/>
            <a:ext cx="92751" cy="92751"/>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custDataLst>
              <p:tags r:id="rId12"/>
            </p:custDataLst>
          </p:nvPr>
        </p:nvSpPr>
        <p:spPr>
          <a:xfrm flipH="1">
            <a:off x="11255690" y="709625"/>
            <a:ext cx="92751" cy="92751"/>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descr="343732303738313b343732313338383bb4f3d3da"/>
          <p:cNvPicPr>
            <a:picLocks noChangeAspect="1"/>
          </p:cNvPicPr>
          <p:nvPr userDrawn="1">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70367" y="6306662"/>
            <a:ext cx="202678" cy="202678"/>
          </a:xfrm>
          <a:prstGeom prst="rect">
            <a:avLst/>
          </a:prstGeom>
        </p:spPr>
      </p:pic>
      <p:cxnSp>
        <p:nvCxnSpPr>
          <p:cNvPr id="25" name="直接连接符 24"/>
          <p:cNvCxnSpPr/>
          <p:nvPr userDrawn="1">
            <p:custDataLst>
              <p:tags r:id="rId16"/>
            </p:custDataLst>
          </p:nvPr>
        </p:nvCxnSpPr>
        <p:spPr>
          <a:xfrm>
            <a:off x="3263900" y="6422513"/>
            <a:ext cx="5664200" cy="0"/>
          </a:xfrm>
          <a:prstGeom prst="line">
            <a:avLst/>
          </a:prstGeom>
          <a:ln>
            <a:solidFill>
              <a:schemeClr val="accent2">
                <a:lumMod val="20000"/>
                <a:lumOff val="80000"/>
                <a:alpha val="70000"/>
              </a:schemeClr>
            </a:solidFill>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userDrawn="1">
            <p:custDataLst>
              <p:tags r:id="rId17"/>
            </p:custDataLst>
          </p:nvPr>
        </p:nvPicPr>
        <p:blipFill rotWithShape="1">
          <a:blip r:embed="rId18">
            <a:extLst>
              <a:ext uri="{28A0092B-C50C-407E-A947-70E740481C1C}">
                <a14:useLocalDpi xmlns:a14="http://schemas.microsoft.com/office/drawing/2010/main" val="0"/>
              </a:ext>
            </a:extLst>
          </a:blip>
          <a:srcRect r="2563"/>
          <a:stretch>
            <a:fillRect/>
          </a:stretch>
        </p:blipFill>
        <p:spPr>
          <a:xfrm>
            <a:off x="7216177" y="756000"/>
            <a:ext cx="4167563" cy="4969743"/>
          </a:xfrm>
          <a:prstGeom prst="rect">
            <a:avLst/>
          </a:prstGeom>
        </p:spPr>
      </p:pic>
      <p:sp>
        <p:nvSpPr>
          <p:cNvPr id="2" name="标题 1"/>
          <p:cNvSpPr>
            <a:spLocks noGrp="1"/>
          </p:cNvSpPr>
          <p:nvPr userDrawn="1">
            <p:ph type="ctrTitle" hasCustomPrompt="1"/>
            <p:custDataLst>
              <p:tags r:id="rId19"/>
            </p:custDataLst>
          </p:nvPr>
        </p:nvSpPr>
        <p:spPr>
          <a:xfrm>
            <a:off x="838200" y="1070726"/>
            <a:ext cx="6489700" cy="2327811"/>
          </a:xfrm>
        </p:spPr>
        <p:txBody>
          <a:bodyPr wrap="square" anchor="b">
            <a:normAutofit/>
          </a:bodyPr>
          <a:lstStyle>
            <a:lvl1pPr algn="l">
              <a:lnSpc>
                <a:spcPct val="100000"/>
              </a:lnSpc>
              <a:defRPr sz="5400">
                <a:solidFill>
                  <a:schemeClr val="tx2"/>
                </a:solidFill>
              </a:defRPr>
            </a:lvl1pPr>
          </a:lstStyle>
          <a:p>
            <a:r>
              <a:rPr lang="zh-CN" altLang="en-US" dirty="0"/>
              <a:t>单击此处</a:t>
            </a:r>
            <a:br>
              <a:rPr lang="en-US" altLang="zh-CN" dirty="0"/>
            </a:br>
            <a:r>
              <a:rPr lang="zh-CN" altLang="en-US" dirty="0"/>
              <a:t>编辑母版标题样式</a:t>
            </a:r>
            <a:endParaRPr lang="zh-CN" altLang="en-US" dirty="0"/>
          </a:p>
        </p:txBody>
      </p:sp>
      <p:sp>
        <p:nvSpPr>
          <p:cNvPr id="3" name="副标题 2"/>
          <p:cNvSpPr>
            <a:spLocks noGrp="1"/>
          </p:cNvSpPr>
          <p:nvPr userDrawn="1">
            <p:ph type="subTitle" idx="1" hasCustomPrompt="1"/>
            <p:custDataLst>
              <p:tags r:id="rId20"/>
            </p:custDataLst>
          </p:nvPr>
        </p:nvSpPr>
        <p:spPr>
          <a:xfrm>
            <a:off x="838200" y="3535188"/>
            <a:ext cx="6489700" cy="658838"/>
          </a:xfrm>
        </p:spPr>
        <p:txBody>
          <a:bodyPr wrap="square" anchor="t" anchorCtr="0">
            <a:normAutofit/>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userDrawn="1">
            <p:ph type="dt" sz="half" idx="10"/>
            <p:custDataLst>
              <p:tags r:id="rId21"/>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userDrawn="1">
            <p:ph type="ftr" sz="quarter" idx="11"/>
            <p:custDataLst>
              <p:tags r:id="rId22"/>
            </p:custDataLst>
          </p:nvPr>
        </p:nvSpPr>
        <p:spPr/>
        <p:txBody>
          <a:bodyPr>
            <a:normAutofit/>
          </a:bodyPr>
          <a:lstStyle/>
          <a:p>
            <a:endParaRPr lang="zh-CN" altLang="en-US" dirty="0"/>
          </a:p>
        </p:txBody>
      </p:sp>
      <p:sp>
        <p:nvSpPr>
          <p:cNvPr id="6" name="灯片编号占位符 5"/>
          <p:cNvSpPr>
            <a:spLocks noGrp="1"/>
          </p:cNvSpPr>
          <p:nvPr userDrawn="1">
            <p:ph type="sldNum" sz="quarter" idx="12"/>
            <p:custDataLst>
              <p:tags r:id="rId23"/>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4" name="日期时间占位符 7"/>
          <p:cNvSpPr>
            <a:spLocks noGrp="1"/>
          </p:cNvSpPr>
          <p:nvPr userDrawn="1">
            <p:ph type="body" sz="quarter" idx="14" hasCustomPrompt="1"/>
            <p:custDataLst>
              <p:tags r:id="rId24"/>
            </p:custDataLst>
          </p:nvPr>
        </p:nvSpPr>
        <p:spPr>
          <a:xfrm>
            <a:off x="858453" y="6156000"/>
            <a:ext cx="2880000" cy="504000"/>
          </a:xfrm>
        </p:spPr>
        <p:txBody>
          <a:bodyPr wrap="square" anchor="ctr">
            <a:normAutofit/>
          </a:bodyPr>
          <a:lstStyle>
            <a:lvl1pPr marL="0" indent="0" algn="l">
              <a:lnSpc>
                <a:spcPct val="100000"/>
              </a:lnSpc>
              <a:buNone/>
              <a:defRPr sz="1800">
                <a:solidFill>
                  <a:schemeClr val="dk1"/>
                </a:solidFill>
              </a:defRPr>
            </a:lvl1pPr>
          </a:lstStyle>
          <a:p>
            <a:pPr lvl="0"/>
            <a:r>
              <a:rPr lang="zh-CN" altLang="en-US" dirty="0"/>
              <a:t>日期时间</a:t>
            </a:r>
            <a:endParaRPr lang="zh-CN" altLang="en-US" dirty="0"/>
          </a:p>
        </p:txBody>
      </p:sp>
      <p:sp>
        <p:nvSpPr>
          <p:cNvPr id="20" name="联系方式占位符 9"/>
          <p:cNvSpPr>
            <a:spLocks noGrp="1"/>
          </p:cNvSpPr>
          <p:nvPr userDrawn="1">
            <p:ph type="body" sz="quarter" idx="16" hasCustomPrompt="1"/>
            <p:custDataLst>
              <p:tags r:id="rId25"/>
            </p:custDataLst>
          </p:nvPr>
        </p:nvSpPr>
        <p:spPr>
          <a:xfrm>
            <a:off x="8468441" y="6156000"/>
            <a:ext cx="2880000" cy="504000"/>
          </a:xfrm>
        </p:spPr>
        <p:txBody>
          <a:bodyPr wrap="square" anchor="ctr">
            <a:normAutofit/>
          </a:bodyPr>
          <a:lstStyle>
            <a:lvl1pPr marL="0" indent="0" algn="r">
              <a:lnSpc>
                <a:spcPct val="100000"/>
              </a:lnSpc>
              <a:buNone/>
              <a:defRPr sz="1800">
                <a:solidFill>
                  <a:schemeClr val="dk1"/>
                </a:solidFill>
              </a:defRPr>
            </a:lvl1pPr>
          </a:lstStyle>
          <a:p>
            <a:pPr lvl="0"/>
            <a:r>
              <a:rPr lang="zh-CN" altLang="en-US" dirty="0"/>
              <a:t>联系方式</a:t>
            </a:r>
            <a:endParaRPr lang="zh-CN" altLang="en-US" dirty="0"/>
          </a:p>
        </p:txBody>
      </p:sp>
      <p:sp>
        <p:nvSpPr>
          <p:cNvPr id="24" name="署名占位符 10"/>
          <p:cNvSpPr>
            <a:spLocks noGrp="1"/>
          </p:cNvSpPr>
          <p:nvPr userDrawn="1">
            <p:ph type="body" sz="quarter" idx="17" hasCustomPrompt="1"/>
            <p:custDataLst>
              <p:tags r:id="rId26"/>
            </p:custDataLst>
          </p:nvPr>
        </p:nvSpPr>
        <p:spPr>
          <a:xfrm>
            <a:off x="832841" y="4330678"/>
            <a:ext cx="2880000" cy="545393"/>
          </a:xfrm>
          <a:prstGeom prst="roundRect">
            <a:avLst>
              <a:gd name="adj" fmla="val 50000"/>
            </a:avLst>
          </a:prstGeom>
          <a:gradFill>
            <a:gsLst>
              <a:gs pos="0">
                <a:schemeClr val="accent1"/>
              </a:gs>
              <a:gs pos="87000">
                <a:schemeClr val="accent2"/>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lstStyle>
            <a:lvl1pPr marL="0" indent="0">
              <a:lnSpc>
                <a:spcPct val="100000"/>
              </a:lnSpc>
              <a:spcBef>
                <a:spcPts val="0"/>
              </a:spcBef>
              <a:buNone/>
              <a:defRPr lang="zh-CN" altLang="en-US" sz="1800" b="1" dirty="0"/>
            </a:lvl1pPr>
          </a:lstStyle>
          <a:p>
            <a:pPr marL="0" lvl="0" algn="ctr"/>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单圆角 2"/>
          <p:cNvSpPr/>
          <p:nvPr userDrawn="1">
            <p:custDataLst>
              <p:tags r:id="rId2"/>
            </p:custDataLst>
          </p:nvPr>
        </p:nvSpPr>
        <p:spPr>
          <a:xfrm>
            <a:off x="0" y="0"/>
            <a:ext cx="12192000" cy="6858000"/>
          </a:xfrm>
          <a:prstGeom prst="round1Rect">
            <a:avLst>
              <a:gd name="adj" fmla="val 0"/>
            </a:avLst>
          </a:prstGeom>
          <a:gradFill>
            <a:gsLst>
              <a:gs pos="79000">
                <a:schemeClr val="bg2"/>
              </a:gs>
              <a:gs pos="97000">
                <a:schemeClr val="bg2">
                  <a:lumMod val="9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custDataLst>
              <p:tags r:id="rId3"/>
            </p:custDataLst>
          </p:nvPr>
        </p:nvSpPr>
        <p:spPr>
          <a:xfrm>
            <a:off x="0" y="6626860"/>
            <a:ext cx="12193200" cy="231140"/>
          </a:xfrm>
          <a:prstGeom prst="rect">
            <a:avLst/>
          </a:prstGeom>
          <a:gradFill flip="none" rotWithShape="1">
            <a:gsLst>
              <a:gs pos="0">
                <a:schemeClr val="accent1"/>
              </a:gs>
              <a:gs pos="87000">
                <a:schemeClr val="accent2"/>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pic>
        <p:nvPicPr>
          <p:cNvPr id="4" name="图片 3"/>
          <p:cNvPicPr>
            <a:picLocks noChangeAspect="1"/>
          </p:cNvPicPr>
          <p:nvPr userDrawn="1">
            <p:custDataLst>
              <p:tags r:id="rId4"/>
            </p:custDataLst>
          </p:nvPr>
        </p:nvPicPr>
        <p:blipFill rotWithShape="1">
          <a:blip r:embed="rId5" cstate="print">
            <a:extLst>
              <a:ext uri="{BEBA8EAE-BF5A-486C-A8C5-ECC9F3942E4B}">
                <a14:imgProps xmlns:a14="http://schemas.microsoft.com/office/drawing/2010/main">
                  <a14:imgLayer r:embed="rId6">
                    <a14:imgEffect>
                      <a14:brightnessContrast bright="11000" contrast="11000"/>
                    </a14:imgEffect>
                    <a14:imgEffect>
                      <a14:colorTemperature colorTemp="7200"/>
                    </a14:imgEffect>
                    <a14:imgEffect>
                      <a14:saturation sat="110000"/>
                    </a14:imgEffect>
                  </a14:imgLayer>
                </a14:imgProps>
              </a:ext>
              <a:ext uri="{28A0092B-C50C-407E-A947-70E740481C1C}">
                <a14:useLocalDpi xmlns:a14="http://schemas.microsoft.com/office/drawing/2010/main" val="0"/>
              </a:ext>
            </a:extLst>
          </a:blip>
          <a:srcRect l="37282" t="33252" r="-11521"/>
          <a:stretch>
            <a:fillRect/>
          </a:stretch>
        </p:blipFill>
        <p:spPr>
          <a:xfrm>
            <a:off x="1" y="0"/>
            <a:ext cx="2978730" cy="1749178"/>
          </a:xfrm>
          <a:prstGeom prst="rect">
            <a:avLst/>
          </a:prstGeom>
        </p:spPr>
      </p:pic>
      <p:sp>
        <p:nvSpPr>
          <p:cNvPr id="12" name="任意多边形: 形状 11"/>
          <p:cNvSpPr/>
          <p:nvPr userDrawn="1">
            <p:custDataLst>
              <p:tags r:id="rId7"/>
            </p:custDataLst>
          </p:nvPr>
        </p:nvSpPr>
        <p:spPr>
          <a:xfrm>
            <a:off x="3990975" y="747172"/>
            <a:ext cx="5062538" cy="717145"/>
          </a:xfrm>
          <a:custGeom>
            <a:avLst/>
            <a:gdLst/>
            <a:ahLst/>
            <a:cxnLst/>
            <a:rect l="l" t="t" r="r" b="b"/>
            <a:pathLst>
              <a:path w="4628517" h="655663">
                <a:moveTo>
                  <a:pt x="865138" y="117054"/>
                </a:moveTo>
                <a:cubicBezTo>
                  <a:pt x="812205" y="117054"/>
                  <a:pt x="770527" y="136699"/>
                  <a:pt x="740104" y="175990"/>
                </a:cubicBezTo>
                <a:cubicBezTo>
                  <a:pt x="709681" y="215280"/>
                  <a:pt x="694469" y="266167"/>
                  <a:pt x="694469" y="328650"/>
                </a:cubicBezTo>
                <a:cubicBezTo>
                  <a:pt x="694469" y="390314"/>
                  <a:pt x="709340" y="440724"/>
                  <a:pt x="739080" y="479878"/>
                </a:cubicBezTo>
                <a:cubicBezTo>
                  <a:pt x="768821" y="519032"/>
                  <a:pt x="809613" y="538609"/>
                  <a:pt x="861454" y="538609"/>
                </a:cubicBezTo>
                <a:cubicBezTo>
                  <a:pt x="914388" y="538609"/>
                  <a:pt x="955588" y="519851"/>
                  <a:pt x="985056" y="482334"/>
                </a:cubicBezTo>
                <a:cubicBezTo>
                  <a:pt x="1014524" y="444817"/>
                  <a:pt x="1029258" y="394407"/>
                  <a:pt x="1029258" y="331106"/>
                </a:cubicBezTo>
                <a:cubicBezTo>
                  <a:pt x="1029258" y="265076"/>
                  <a:pt x="1014933" y="212893"/>
                  <a:pt x="986284" y="174557"/>
                </a:cubicBezTo>
                <a:cubicBezTo>
                  <a:pt x="957634" y="136221"/>
                  <a:pt x="917253" y="117054"/>
                  <a:pt x="865138" y="117054"/>
                </a:cubicBezTo>
                <a:close/>
                <a:moveTo>
                  <a:pt x="3647480" y="10641"/>
                </a:moveTo>
                <a:lnTo>
                  <a:pt x="4144342" y="10641"/>
                </a:lnTo>
                <a:lnTo>
                  <a:pt x="4144342" y="121146"/>
                </a:lnTo>
                <a:lnTo>
                  <a:pt x="3963441" y="121146"/>
                </a:lnTo>
                <a:lnTo>
                  <a:pt x="3963441" y="644612"/>
                </a:lnTo>
                <a:lnTo>
                  <a:pt x="3827971" y="644612"/>
                </a:lnTo>
                <a:lnTo>
                  <a:pt x="3827971" y="121146"/>
                </a:lnTo>
                <a:lnTo>
                  <a:pt x="3647480" y="121146"/>
                </a:lnTo>
                <a:close/>
                <a:moveTo>
                  <a:pt x="2992450" y="10641"/>
                </a:moveTo>
                <a:lnTo>
                  <a:pt x="3139790" y="10641"/>
                </a:lnTo>
                <a:lnTo>
                  <a:pt x="3398453" y="409278"/>
                </a:lnTo>
                <a:cubicBezTo>
                  <a:pt x="3415643" y="435744"/>
                  <a:pt x="3426147" y="452525"/>
                  <a:pt x="3429968" y="459619"/>
                </a:cubicBezTo>
                <a:lnTo>
                  <a:pt x="3432014" y="459619"/>
                </a:lnTo>
                <a:cubicBezTo>
                  <a:pt x="3429285" y="444339"/>
                  <a:pt x="3427921" y="415144"/>
                  <a:pt x="3427921" y="372033"/>
                </a:cubicBezTo>
                <a:lnTo>
                  <a:pt x="3427921" y="10641"/>
                </a:lnTo>
                <a:lnTo>
                  <a:pt x="3556025" y="10641"/>
                </a:lnTo>
                <a:lnTo>
                  <a:pt x="3556025" y="644612"/>
                </a:lnTo>
                <a:lnTo>
                  <a:pt x="3417689" y="644612"/>
                </a:lnTo>
                <a:lnTo>
                  <a:pt x="3149203" y="234516"/>
                </a:lnTo>
                <a:cubicBezTo>
                  <a:pt x="3135288" y="213234"/>
                  <a:pt x="3125192" y="196044"/>
                  <a:pt x="3118916" y="182947"/>
                </a:cubicBezTo>
                <a:lnTo>
                  <a:pt x="3116870" y="182947"/>
                </a:lnTo>
                <a:cubicBezTo>
                  <a:pt x="3119326" y="204775"/>
                  <a:pt x="3120554" y="238473"/>
                  <a:pt x="3120554" y="284039"/>
                </a:cubicBezTo>
                <a:lnTo>
                  <a:pt x="3120554" y="644612"/>
                </a:lnTo>
                <a:lnTo>
                  <a:pt x="2992450" y="644612"/>
                </a:lnTo>
                <a:close/>
                <a:moveTo>
                  <a:pt x="2516200" y="10641"/>
                </a:moveTo>
                <a:lnTo>
                  <a:pt x="2876773" y="10641"/>
                </a:lnTo>
                <a:lnTo>
                  <a:pt x="2876773" y="121146"/>
                </a:lnTo>
                <a:lnTo>
                  <a:pt x="2651261" y="121146"/>
                </a:lnTo>
                <a:lnTo>
                  <a:pt x="2651261" y="270533"/>
                </a:lnTo>
                <a:lnTo>
                  <a:pt x="2860811" y="270533"/>
                </a:lnTo>
                <a:lnTo>
                  <a:pt x="2860811" y="380628"/>
                </a:lnTo>
                <a:lnTo>
                  <a:pt x="2651261" y="380628"/>
                </a:lnTo>
                <a:lnTo>
                  <a:pt x="2651261" y="534107"/>
                </a:lnTo>
                <a:lnTo>
                  <a:pt x="2891507" y="534107"/>
                </a:lnTo>
                <a:lnTo>
                  <a:pt x="2891507" y="644612"/>
                </a:lnTo>
                <a:lnTo>
                  <a:pt x="2516200" y="644612"/>
                </a:lnTo>
                <a:close/>
                <a:moveTo>
                  <a:pt x="1932980" y="10641"/>
                </a:moveTo>
                <a:lnTo>
                  <a:pt x="2429842" y="10641"/>
                </a:lnTo>
                <a:lnTo>
                  <a:pt x="2429842" y="121146"/>
                </a:lnTo>
                <a:lnTo>
                  <a:pt x="2248942" y="121146"/>
                </a:lnTo>
                <a:lnTo>
                  <a:pt x="2248942" y="644612"/>
                </a:lnTo>
                <a:lnTo>
                  <a:pt x="2113471" y="644612"/>
                </a:lnTo>
                <a:lnTo>
                  <a:pt x="2113471" y="121146"/>
                </a:lnTo>
                <a:lnTo>
                  <a:pt x="1932980" y="121146"/>
                </a:lnTo>
                <a:close/>
                <a:moveTo>
                  <a:pt x="1277950" y="10641"/>
                </a:moveTo>
                <a:lnTo>
                  <a:pt x="1425290" y="10641"/>
                </a:lnTo>
                <a:lnTo>
                  <a:pt x="1683953" y="409278"/>
                </a:lnTo>
                <a:cubicBezTo>
                  <a:pt x="1701143" y="435744"/>
                  <a:pt x="1711647" y="452525"/>
                  <a:pt x="1715467" y="459619"/>
                </a:cubicBezTo>
                <a:lnTo>
                  <a:pt x="1717514" y="459619"/>
                </a:lnTo>
                <a:cubicBezTo>
                  <a:pt x="1714785" y="444339"/>
                  <a:pt x="1713421" y="415144"/>
                  <a:pt x="1713421" y="372033"/>
                </a:cubicBezTo>
                <a:lnTo>
                  <a:pt x="1713421" y="10641"/>
                </a:lnTo>
                <a:lnTo>
                  <a:pt x="1841525" y="10641"/>
                </a:lnTo>
                <a:lnTo>
                  <a:pt x="1841525" y="644612"/>
                </a:lnTo>
                <a:lnTo>
                  <a:pt x="1703189" y="644612"/>
                </a:lnTo>
                <a:lnTo>
                  <a:pt x="1434703" y="234516"/>
                </a:lnTo>
                <a:cubicBezTo>
                  <a:pt x="1420788" y="213234"/>
                  <a:pt x="1410692" y="196044"/>
                  <a:pt x="1404416" y="182947"/>
                </a:cubicBezTo>
                <a:lnTo>
                  <a:pt x="1402370" y="182947"/>
                </a:lnTo>
                <a:cubicBezTo>
                  <a:pt x="1404826" y="204775"/>
                  <a:pt x="1406054" y="238473"/>
                  <a:pt x="1406054" y="284039"/>
                </a:cubicBezTo>
                <a:lnTo>
                  <a:pt x="1406054" y="644612"/>
                </a:lnTo>
                <a:lnTo>
                  <a:pt x="1277950" y="644612"/>
                </a:lnTo>
                <a:close/>
                <a:moveTo>
                  <a:pt x="4444751" y="0"/>
                </a:moveTo>
                <a:cubicBezTo>
                  <a:pt x="4506689" y="0"/>
                  <a:pt x="4558667" y="8049"/>
                  <a:pt x="4600687" y="24148"/>
                </a:cubicBezTo>
                <a:lnTo>
                  <a:pt x="4600687" y="151024"/>
                </a:lnTo>
                <a:cubicBezTo>
                  <a:pt x="4558121" y="122101"/>
                  <a:pt x="4508325" y="107640"/>
                  <a:pt x="4451300" y="107640"/>
                </a:cubicBezTo>
                <a:cubicBezTo>
                  <a:pt x="4418013" y="107640"/>
                  <a:pt x="4391409" y="113711"/>
                  <a:pt x="4371491" y="125853"/>
                </a:cubicBezTo>
                <a:cubicBezTo>
                  <a:pt x="4351573" y="137995"/>
                  <a:pt x="4341614" y="154298"/>
                  <a:pt x="4341614" y="174762"/>
                </a:cubicBezTo>
                <a:cubicBezTo>
                  <a:pt x="4341614" y="191133"/>
                  <a:pt x="4348435" y="206208"/>
                  <a:pt x="4362077" y="219987"/>
                </a:cubicBezTo>
                <a:cubicBezTo>
                  <a:pt x="4375720" y="233766"/>
                  <a:pt x="4409418" y="252388"/>
                  <a:pt x="4463169" y="275853"/>
                </a:cubicBezTo>
                <a:cubicBezTo>
                  <a:pt x="4526198" y="302866"/>
                  <a:pt x="4569513" y="331379"/>
                  <a:pt x="4593115" y="361392"/>
                </a:cubicBezTo>
                <a:cubicBezTo>
                  <a:pt x="4616717" y="391406"/>
                  <a:pt x="4628517" y="427149"/>
                  <a:pt x="4628517" y="468623"/>
                </a:cubicBezTo>
                <a:cubicBezTo>
                  <a:pt x="4628517" y="529469"/>
                  <a:pt x="4606961" y="575854"/>
                  <a:pt x="4563851" y="607777"/>
                </a:cubicBezTo>
                <a:cubicBezTo>
                  <a:pt x="4520741" y="639701"/>
                  <a:pt x="4459485" y="655663"/>
                  <a:pt x="4380086" y="655663"/>
                </a:cubicBezTo>
                <a:cubicBezTo>
                  <a:pt x="4307507" y="655663"/>
                  <a:pt x="4248025" y="643930"/>
                  <a:pt x="4201641" y="620465"/>
                </a:cubicBezTo>
                <a:lnTo>
                  <a:pt x="4201641" y="484994"/>
                </a:lnTo>
                <a:cubicBezTo>
                  <a:pt x="4252665" y="527286"/>
                  <a:pt x="4310645" y="548432"/>
                  <a:pt x="4375584" y="548432"/>
                </a:cubicBezTo>
                <a:cubicBezTo>
                  <a:pt x="4412419" y="548432"/>
                  <a:pt x="4440113" y="542088"/>
                  <a:pt x="4458667" y="529401"/>
                </a:cubicBezTo>
                <a:cubicBezTo>
                  <a:pt x="4477221" y="516713"/>
                  <a:pt x="4486498" y="500410"/>
                  <a:pt x="4486498" y="480492"/>
                </a:cubicBezTo>
                <a:cubicBezTo>
                  <a:pt x="4486498" y="463302"/>
                  <a:pt x="4479131" y="447068"/>
                  <a:pt x="4464397" y="431788"/>
                </a:cubicBezTo>
                <a:cubicBezTo>
                  <a:pt x="4449663" y="416508"/>
                  <a:pt x="4410781" y="395771"/>
                  <a:pt x="4347753" y="369578"/>
                </a:cubicBezTo>
                <a:cubicBezTo>
                  <a:pt x="4248708" y="327559"/>
                  <a:pt x="4199185" y="266440"/>
                  <a:pt x="4199185" y="186221"/>
                </a:cubicBezTo>
                <a:cubicBezTo>
                  <a:pt x="4199185" y="127286"/>
                  <a:pt x="4221627" y="81515"/>
                  <a:pt x="4266511" y="48909"/>
                </a:cubicBezTo>
                <a:cubicBezTo>
                  <a:pt x="4311396" y="16303"/>
                  <a:pt x="4370809" y="0"/>
                  <a:pt x="4444751" y="0"/>
                </a:cubicBezTo>
                <a:close/>
                <a:moveTo>
                  <a:pt x="869231" y="0"/>
                </a:moveTo>
                <a:cubicBezTo>
                  <a:pt x="959818" y="0"/>
                  <a:pt x="1032737" y="30150"/>
                  <a:pt x="1087989" y="90451"/>
                </a:cubicBezTo>
                <a:cubicBezTo>
                  <a:pt x="1143242" y="150751"/>
                  <a:pt x="1170868" y="228241"/>
                  <a:pt x="1170868" y="322920"/>
                </a:cubicBezTo>
                <a:cubicBezTo>
                  <a:pt x="1170868" y="421692"/>
                  <a:pt x="1142151" y="501842"/>
                  <a:pt x="1084715" y="563371"/>
                </a:cubicBezTo>
                <a:cubicBezTo>
                  <a:pt x="1027280" y="624899"/>
                  <a:pt x="952041" y="655663"/>
                  <a:pt x="858999" y="655663"/>
                </a:cubicBezTo>
                <a:cubicBezTo>
                  <a:pt x="768139" y="655663"/>
                  <a:pt x="694333" y="625854"/>
                  <a:pt x="637580" y="566235"/>
                </a:cubicBezTo>
                <a:cubicBezTo>
                  <a:pt x="580827" y="506617"/>
                  <a:pt x="552450" y="429878"/>
                  <a:pt x="552450" y="336017"/>
                </a:cubicBezTo>
                <a:cubicBezTo>
                  <a:pt x="552450" y="236699"/>
                  <a:pt x="581440" y="155867"/>
                  <a:pt x="639421" y="93520"/>
                </a:cubicBezTo>
                <a:cubicBezTo>
                  <a:pt x="697402" y="31173"/>
                  <a:pt x="774005" y="0"/>
                  <a:pt x="869231" y="0"/>
                </a:cubicBezTo>
                <a:close/>
                <a:moveTo>
                  <a:pt x="336426" y="0"/>
                </a:moveTo>
                <a:cubicBezTo>
                  <a:pt x="398363" y="0"/>
                  <a:pt x="450205" y="8049"/>
                  <a:pt x="491951" y="24148"/>
                </a:cubicBezTo>
                <a:lnTo>
                  <a:pt x="491951" y="154707"/>
                </a:lnTo>
                <a:cubicBezTo>
                  <a:pt x="449114" y="129605"/>
                  <a:pt x="400546" y="117054"/>
                  <a:pt x="346249" y="117054"/>
                </a:cubicBezTo>
                <a:cubicBezTo>
                  <a:pt x="284311" y="117054"/>
                  <a:pt x="234789" y="136835"/>
                  <a:pt x="197681" y="176399"/>
                </a:cubicBezTo>
                <a:cubicBezTo>
                  <a:pt x="160573" y="215962"/>
                  <a:pt x="142019" y="267668"/>
                  <a:pt x="142019" y="331515"/>
                </a:cubicBezTo>
                <a:cubicBezTo>
                  <a:pt x="142019" y="393725"/>
                  <a:pt x="159618" y="443793"/>
                  <a:pt x="194816" y="481720"/>
                </a:cubicBezTo>
                <a:cubicBezTo>
                  <a:pt x="230014" y="519646"/>
                  <a:pt x="277626" y="538609"/>
                  <a:pt x="337654" y="538609"/>
                </a:cubicBezTo>
                <a:cubicBezTo>
                  <a:pt x="394134" y="538609"/>
                  <a:pt x="445567" y="524967"/>
                  <a:pt x="491951" y="497682"/>
                </a:cubicBezTo>
                <a:lnTo>
                  <a:pt x="491951" y="621693"/>
                </a:lnTo>
                <a:cubicBezTo>
                  <a:pt x="445839" y="644339"/>
                  <a:pt x="385676" y="655663"/>
                  <a:pt x="311460" y="655663"/>
                </a:cubicBezTo>
                <a:cubicBezTo>
                  <a:pt x="215962" y="655663"/>
                  <a:pt x="140177" y="627081"/>
                  <a:pt x="84106" y="569919"/>
                </a:cubicBezTo>
                <a:cubicBezTo>
                  <a:pt x="28036" y="512757"/>
                  <a:pt x="0" y="436563"/>
                  <a:pt x="0" y="341338"/>
                </a:cubicBezTo>
                <a:cubicBezTo>
                  <a:pt x="0" y="241201"/>
                  <a:pt x="31310" y="159277"/>
                  <a:pt x="93929" y="95567"/>
                </a:cubicBezTo>
                <a:cubicBezTo>
                  <a:pt x="156549" y="31856"/>
                  <a:pt x="237381" y="0"/>
                  <a:pt x="336426" y="0"/>
                </a:cubicBezTo>
                <a:close/>
              </a:path>
            </a:pathLst>
          </a:custGeom>
          <a:solidFill>
            <a:schemeClr val="accent1">
              <a:lumMod val="20000"/>
              <a:lumOff val="80000"/>
              <a:alpha val="20000"/>
            </a:schemeClr>
          </a:solidFill>
          <a:ln>
            <a:solidFill>
              <a:schemeClr val="accent1">
                <a:lumMod val="40000"/>
                <a:lumOff val="60000"/>
                <a:alpha val="60000"/>
              </a:schemeClr>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p:cNvSpPr>
            <a:spLocks noGrp="1"/>
          </p:cNvSpPr>
          <p:nvPr>
            <p:ph type="title" hasCustomPrompt="1"/>
            <p:custDataLst>
              <p:tags r:id="rId8"/>
            </p:custDataLst>
          </p:nvPr>
        </p:nvSpPr>
        <p:spPr>
          <a:xfrm>
            <a:off x="9194799" y="565200"/>
            <a:ext cx="2157413" cy="1081088"/>
          </a:xfrm>
        </p:spPr>
        <p:txBody>
          <a:bodyPr wrap="square" anchor="ctr" anchorCtr="0">
            <a:normAutofit/>
          </a:bodyPr>
          <a:lstStyle>
            <a:lvl1pPr algn="r">
              <a:defRPr sz="6000">
                <a:solidFill>
                  <a:schemeClr val="tx2"/>
                </a:solidFill>
              </a:defRPr>
            </a:lvl1pPr>
          </a:lstStyle>
          <a:p>
            <a:r>
              <a:rPr lang="zh-CN" altLang="en-US" dirty="0"/>
              <a:t>标题</a:t>
            </a:r>
            <a:endParaRPr lang="zh-CN" altLang="en-US" dirty="0"/>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79000">
                <a:schemeClr val="bg2"/>
              </a:gs>
              <a:gs pos="97000">
                <a:schemeClr val="bg2">
                  <a:lumMod val="9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单圆角 8"/>
          <p:cNvSpPr/>
          <p:nvPr userDrawn="1">
            <p:custDataLst>
              <p:tags r:id="rId3"/>
            </p:custDataLst>
          </p:nvPr>
        </p:nvSpPr>
        <p:spPr>
          <a:xfrm>
            <a:off x="0" y="0"/>
            <a:ext cx="3759200" cy="6858000"/>
          </a:xfrm>
          <a:prstGeom prst="round1Rect">
            <a:avLst>
              <a:gd name="adj" fmla="val 50000"/>
            </a:avLst>
          </a:prstGeom>
          <a:gradFill flip="none" rotWithShape="1">
            <a:gsLst>
              <a:gs pos="19000">
                <a:schemeClr val="bg2"/>
              </a:gs>
              <a:gs pos="49000">
                <a:schemeClr val="accent2">
                  <a:lumMod val="20000"/>
                  <a:lumOff val="80000"/>
                </a:schemeClr>
              </a:gs>
              <a:gs pos="87000">
                <a:schemeClr val="accent2">
                  <a:lumMod val="40000"/>
                  <a:lumOff val="6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矩形: 单圆角 12"/>
          <p:cNvSpPr/>
          <p:nvPr userDrawn="1">
            <p:custDataLst>
              <p:tags r:id="rId4"/>
            </p:custDataLst>
          </p:nvPr>
        </p:nvSpPr>
        <p:spPr>
          <a:xfrm flipH="1">
            <a:off x="4622800" y="5957999"/>
            <a:ext cx="7569200" cy="900001"/>
          </a:xfrm>
          <a:prstGeom prst="round1Rect">
            <a:avLst>
              <a:gd name="adj" fmla="val 50000"/>
            </a:avLst>
          </a:prstGeom>
          <a:solidFill>
            <a:schemeClr val="l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custDataLst>
              <p:tags r:id="rId5"/>
            </p:custDataLst>
          </p:nvPr>
        </p:nvPicPr>
        <p:blipFill rotWithShape="1">
          <a:blip r:embed="rId6"/>
          <a:srcRect l="2479" r="2688"/>
          <a:stretch>
            <a:fillRect/>
          </a:stretch>
        </p:blipFill>
        <p:spPr>
          <a:xfrm>
            <a:off x="847664" y="733814"/>
            <a:ext cx="4637830" cy="5336728"/>
          </a:xfrm>
          <a:prstGeom prst="rect">
            <a:avLst/>
          </a:prstGeom>
        </p:spPr>
      </p:pic>
      <p:sp>
        <p:nvSpPr>
          <p:cNvPr id="22" name="椭圆 21"/>
          <p:cNvSpPr/>
          <p:nvPr userDrawn="1">
            <p:custDataLst>
              <p:tags r:id="rId7"/>
            </p:custDataLst>
          </p:nvPr>
        </p:nvSpPr>
        <p:spPr>
          <a:xfrm flipH="1">
            <a:off x="847664" y="709625"/>
            <a:ext cx="92751" cy="92751"/>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userDrawn="1">
            <p:custDataLst>
              <p:tags r:id="rId8"/>
            </p:custDataLst>
          </p:nvPr>
        </p:nvSpPr>
        <p:spPr>
          <a:xfrm flipH="1">
            <a:off x="1005654" y="709625"/>
            <a:ext cx="92751" cy="92751"/>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userDrawn="1">
            <p:custDataLst>
              <p:tags r:id="rId9"/>
            </p:custDataLst>
          </p:nvPr>
        </p:nvSpPr>
        <p:spPr>
          <a:xfrm flipH="1">
            <a:off x="1163645" y="709625"/>
            <a:ext cx="92751" cy="92751"/>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userDrawn="1">
            <p:custDataLst>
              <p:tags r:id="rId10"/>
            </p:custDataLst>
          </p:nvPr>
        </p:nvSpPr>
        <p:spPr>
          <a:xfrm flipH="1">
            <a:off x="1321635" y="709625"/>
            <a:ext cx="92751" cy="92751"/>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userDrawn="1">
            <p:custDataLst>
              <p:tags r:id="rId11"/>
            </p:custDataLst>
          </p:nvPr>
        </p:nvCxnSpPr>
        <p:spPr>
          <a:xfrm>
            <a:off x="10578826" y="685436"/>
            <a:ext cx="20422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12"/>
            </p:custDataLst>
          </p:nvPr>
        </p:nvCxnSpPr>
        <p:spPr>
          <a:xfrm>
            <a:off x="10578826" y="756001"/>
            <a:ext cx="20422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custDataLst>
              <p:tags r:id="rId13"/>
            </p:custDataLst>
          </p:nvPr>
        </p:nvCxnSpPr>
        <p:spPr>
          <a:xfrm>
            <a:off x="10578826" y="826565"/>
            <a:ext cx="20422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userDrawn="1">
            <p:custDataLst>
              <p:tags r:id="rId14"/>
            </p:custDataLst>
          </p:nvPr>
        </p:nvCxnSpPr>
        <p:spPr>
          <a:xfrm flipV="1">
            <a:off x="11361233" y="1625600"/>
            <a:ext cx="0" cy="3200400"/>
          </a:xfrm>
          <a:prstGeom prst="line">
            <a:avLst/>
          </a:prstGeom>
          <a:ln>
            <a:solidFill>
              <a:schemeClr val="accent2">
                <a:lumMod val="20000"/>
                <a:lumOff val="80000"/>
                <a:alpha val="98000"/>
              </a:schemeClr>
            </a:solidFill>
          </a:ln>
        </p:spPr>
        <p:style>
          <a:lnRef idx="1">
            <a:schemeClr val="accent1"/>
          </a:lnRef>
          <a:fillRef idx="0">
            <a:schemeClr val="accent1"/>
          </a:fillRef>
          <a:effectRef idx="0">
            <a:schemeClr val="accent1"/>
          </a:effectRef>
          <a:fontRef idx="minor">
            <a:schemeClr val="tx1"/>
          </a:fontRef>
        </p:style>
      </p:cxnSp>
      <p:sp>
        <p:nvSpPr>
          <p:cNvPr id="10" name="矩形: 圆顶角 9"/>
          <p:cNvSpPr/>
          <p:nvPr userDrawn="1">
            <p:custDataLst>
              <p:tags r:id="rId15"/>
            </p:custDataLst>
          </p:nvPr>
        </p:nvSpPr>
        <p:spPr>
          <a:xfrm rot="16200000" flipH="1">
            <a:off x="11470294" y="6136294"/>
            <a:ext cx="900000" cy="543412"/>
          </a:xfrm>
          <a:prstGeom prst="round2SameRect">
            <a:avLst>
              <a:gd name="adj1" fmla="val 50000"/>
              <a:gd name="adj2" fmla="val 0"/>
            </a:avLst>
          </a:prstGeom>
          <a:gradFill flip="none" rotWithShape="1">
            <a:gsLst>
              <a:gs pos="51000">
                <a:schemeClr val="accent1"/>
              </a:gs>
              <a:gs pos="97000">
                <a:schemeClr val="accent2"/>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形 10" descr="343732303738313b343732313338383bb4f3d3da"/>
          <p:cNvPicPr>
            <a:picLocks noChangeAspect="1"/>
          </p:cNvPicPr>
          <p:nvPr userDrawn="1">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11818955" y="6306662"/>
            <a:ext cx="202678" cy="202678"/>
          </a:xfrm>
          <a:prstGeom prst="rect">
            <a:avLst/>
          </a:prstGeom>
        </p:spPr>
      </p:pic>
      <p:sp>
        <p:nvSpPr>
          <p:cNvPr id="2" name="标题 1"/>
          <p:cNvSpPr>
            <a:spLocks noGrp="1"/>
          </p:cNvSpPr>
          <p:nvPr>
            <p:ph type="title" hasCustomPrompt="1"/>
            <p:custDataLst>
              <p:tags r:id="rId19"/>
            </p:custDataLst>
          </p:nvPr>
        </p:nvSpPr>
        <p:spPr>
          <a:xfrm>
            <a:off x="5114825" y="2760481"/>
            <a:ext cx="5664200" cy="1698362"/>
          </a:xfrm>
        </p:spPr>
        <p:txBody>
          <a:bodyPr wrap="square" anchor="b">
            <a:normAutofit/>
          </a:bodyPr>
          <a:lstStyle>
            <a:lvl1pPr algn="r">
              <a:defRPr sz="5400">
                <a:solidFill>
                  <a:schemeClr val="tx2"/>
                </a:solidFill>
              </a:defRPr>
            </a:lvl1pPr>
          </a:lstStyle>
          <a:p>
            <a:r>
              <a:rPr lang="zh-CN" altLang="en-US" dirty="0"/>
              <a:t>单击此处</a:t>
            </a:r>
            <a:br>
              <a:rPr lang="en-US" altLang="zh-CN" dirty="0"/>
            </a:br>
            <a:r>
              <a:rPr lang="zh-CN" altLang="en-US" dirty="0"/>
              <a:t>编辑母版标题样式</a:t>
            </a:r>
            <a:endParaRPr lang="zh-CN" altLang="en-US" dirty="0"/>
          </a:p>
        </p:txBody>
      </p:sp>
      <p:sp>
        <p:nvSpPr>
          <p:cNvPr id="3" name="文本占位符 2"/>
          <p:cNvSpPr>
            <a:spLocks noGrp="1"/>
          </p:cNvSpPr>
          <p:nvPr>
            <p:ph type="body" idx="1" hasCustomPrompt="1"/>
            <p:custDataLst>
              <p:tags r:id="rId20"/>
            </p:custDataLst>
          </p:nvPr>
        </p:nvSpPr>
        <p:spPr>
          <a:xfrm>
            <a:off x="5127525" y="4519140"/>
            <a:ext cx="5664200" cy="936000"/>
          </a:xfrm>
        </p:spPr>
        <p:txBody>
          <a:bodyPr wrap="square">
            <a:normAutofit/>
          </a:bodyPr>
          <a:lstStyle>
            <a:lvl1pPr marL="0" indent="0" algn="r">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8" name="节编号 3"/>
          <p:cNvSpPr>
            <a:spLocks noGrp="1"/>
          </p:cNvSpPr>
          <p:nvPr>
            <p:ph type="body" sz="quarter" idx="13" hasCustomPrompt="1"/>
            <p:custDataLst>
              <p:tags r:id="rId21"/>
            </p:custDataLst>
          </p:nvPr>
        </p:nvSpPr>
        <p:spPr>
          <a:xfrm>
            <a:off x="6095999" y="1400148"/>
            <a:ext cx="4683025" cy="1300036"/>
          </a:xfrm>
          <a:noFill/>
        </p:spPr>
        <p:txBody>
          <a:bodyPr vert="horz" wrap="none" lIns="0" tIns="0" rIns="0" bIns="0" rtlCol="0" anchor="b" anchorCtr="0">
            <a:normAutofit/>
          </a:bodyPr>
          <a:lstStyle>
            <a:lvl1pPr marL="0" indent="0" algn="r">
              <a:buNone/>
              <a:defRPr lang="zh-CN" altLang="en-US" sz="7200" b="1" dirty="0">
                <a:gradFill flip="none" rotWithShape="1">
                  <a:gsLst>
                    <a:gs pos="22000">
                      <a:schemeClr val="accent2"/>
                    </a:gs>
                    <a:gs pos="63000">
                      <a:schemeClr val="accent1"/>
                    </a:gs>
                  </a:gsLst>
                  <a:lin ang="2700000" scaled="1"/>
                  <a:tileRect/>
                </a:gradFill>
                <a:latin typeface="+mj-ea"/>
                <a:ea typeface="+mj-ea"/>
              </a:defRPr>
            </a:lvl1pPr>
          </a:lstStyle>
          <a:p>
            <a:pPr marL="228600" lvl="0" indent="-228600"/>
            <a:r>
              <a:rPr lang="zh-CN" altLang="en-US" dirty="0"/>
              <a:t>节编号</a:t>
            </a:r>
            <a:endParaRPr lang="zh-CN" altLang="en-US" dirty="0"/>
          </a:p>
        </p:txBody>
      </p:sp>
      <p:sp>
        <p:nvSpPr>
          <p:cNvPr id="4" name="日期占位符 4"/>
          <p:cNvSpPr>
            <a:spLocks noGrp="1"/>
          </p:cNvSpPr>
          <p:nvPr>
            <p:ph type="dt" sz="half" idx="10"/>
            <p:custDataLst>
              <p:tags r:id="rId2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23"/>
            </p:custDataLst>
          </p:nvPr>
        </p:nvSpPr>
        <p:spPr>
          <a:xfrm>
            <a:off x="4038600" y="6370864"/>
            <a:ext cx="4114800" cy="365125"/>
          </a:xfrm>
        </p:spPr>
        <p:txBody>
          <a:bodyPr/>
          <a:lstStyle/>
          <a:p>
            <a:endParaRPr lang="zh-CN" altLang="en-US"/>
          </a:p>
        </p:txBody>
      </p:sp>
      <p:sp>
        <p:nvSpPr>
          <p:cNvPr id="6" name="灯片编号占位符 6"/>
          <p:cNvSpPr>
            <a:spLocks noGrp="1"/>
          </p:cNvSpPr>
          <p:nvPr>
            <p:ph type="sldNum" sz="quarter" idx="12"/>
            <p:custDataLst>
              <p:tags r:id="rId2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vert="horz" wrap="square" lIns="0" tIns="0" rIns="0" bIns="0" rtlCol="0" anchor="ctr">
            <a:normAutofit/>
          </a:bodyPr>
          <a:lstStyle>
            <a:lvl1pPr>
              <a:defRPr lang="zh-CN" altLang="en-US" dirty="0"/>
            </a:lvl1pPr>
          </a:lstStyle>
          <a:p>
            <a:pPr lvl="0"/>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p:custDataLst>
              <p:tags r:id="rId5"/>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7"/>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360000"/>
            <a:ext cx="10515600" cy="864000"/>
          </a:xfrm>
        </p:spPr>
        <p:txBody>
          <a:bodyPr wrap="square">
            <a:normAutofit/>
          </a:bodyPr>
          <a:lstStyle/>
          <a:p>
            <a:r>
              <a:rPr lang="zh-CN" altLang="en-US" dirty="0"/>
              <a:t>单击此处编辑母版标题样式</a:t>
            </a:r>
            <a:endParaRPr lang="zh-CN" altLang="en-US" dirty="0"/>
          </a:p>
        </p:txBody>
      </p:sp>
      <p:sp>
        <p:nvSpPr>
          <p:cNvPr id="3" name="文本占位符 2"/>
          <p:cNvSpPr>
            <a:spLocks noGrp="1"/>
          </p:cNvSpPr>
          <p:nvPr>
            <p:ph type="body" idx="1" hasCustomPrompt="1"/>
            <p:custDataLst>
              <p:tags r:id="rId3"/>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5"/>
            </p:custDataLst>
          </p:nvPr>
        </p:nvSpPr>
        <p:spPr/>
        <p:txBody>
          <a:bodyPr/>
          <a:lstStyle/>
          <a:p>
            <a:endParaRPr lang="zh-CN" altLang="en-US"/>
          </a:p>
        </p:txBody>
      </p:sp>
      <p:sp>
        <p:nvSpPr>
          <p:cNvPr id="9"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0" y="0"/>
            <a:ext cx="12192000" cy="6858000"/>
          </a:xfrm>
          <a:prstGeom prst="rect">
            <a:avLst/>
          </a:prstGeom>
          <a:gradFill>
            <a:gsLst>
              <a:gs pos="52000">
                <a:schemeClr val="bg2"/>
              </a:gs>
              <a:gs pos="100000">
                <a:schemeClr val="bg2">
                  <a:lumMod val="90000"/>
                </a:scheme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custDataLst>
              <p:tags r:id="rId3"/>
            </p:custDataLst>
          </p:nvPr>
        </p:nvSpPr>
        <p:spPr>
          <a:xfrm>
            <a:off x="1005654" y="1340007"/>
            <a:ext cx="4270058" cy="4270058"/>
          </a:xfrm>
          <a:prstGeom prst="ellipse">
            <a:avLst/>
          </a:prstGeom>
          <a:gradFill flip="none" rotWithShape="1">
            <a:gsLst>
              <a:gs pos="0">
                <a:schemeClr val="bg2"/>
              </a:gs>
              <a:gs pos="42000">
                <a:schemeClr val="accent2">
                  <a:lumMod val="20000"/>
                  <a:lumOff val="80000"/>
                </a:schemeClr>
              </a:gs>
              <a:gs pos="87000">
                <a:schemeClr val="accent2">
                  <a:lumMod val="40000"/>
                  <a:lumOff val="6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 name="图片 8"/>
          <p:cNvPicPr>
            <a:picLocks noChangeAspect="1"/>
          </p:cNvPicPr>
          <p:nvPr userDrawn="1">
            <p:custDataLst>
              <p:tags r:id="rId4"/>
            </p:custDataLst>
          </p:nvPr>
        </p:nvPicPr>
        <p:blipFill rotWithShape="1">
          <a:blip r:embed="rId5" cstate="print">
            <a:extLst>
              <a:ext uri="{BEBA8EAE-BF5A-486C-A8C5-ECC9F3942E4B}">
                <a14:imgProps xmlns:a14="http://schemas.microsoft.com/office/drawing/2010/main">
                  <a14:imgLayer r:embed="rId6">
                    <a14:imgEffect>
                      <a14:brightnessContrast bright="8000" contrast="5000"/>
                    </a14:imgEffect>
                  </a14:imgLayer>
                </a14:imgProps>
              </a:ext>
              <a:ext uri="{28A0092B-C50C-407E-A947-70E740481C1C}">
                <a14:useLocalDpi xmlns:a14="http://schemas.microsoft.com/office/drawing/2010/main" val="0"/>
              </a:ext>
            </a:extLst>
          </a:blip>
          <a:srcRect l="1" t="6031" r="52203"/>
          <a:stretch>
            <a:fillRect/>
          </a:stretch>
        </p:blipFill>
        <p:spPr>
          <a:xfrm>
            <a:off x="1040524" y="900238"/>
            <a:ext cx="4857749" cy="4536440"/>
          </a:xfrm>
          <a:prstGeom prst="rect">
            <a:avLst/>
          </a:prstGeom>
        </p:spPr>
      </p:pic>
      <p:sp>
        <p:nvSpPr>
          <p:cNvPr id="11" name="矩形 10"/>
          <p:cNvSpPr/>
          <p:nvPr userDrawn="1">
            <p:custDataLst>
              <p:tags r:id="rId7"/>
            </p:custDataLst>
          </p:nvPr>
        </p:nvSpPr>
        <p:spPr>
          <a:xfrm flipH="1">
            <a:off x="0" y="5958000"/>
            <a:ext cx="12192000" cy="900000"/>
          </a:xfrm>
          <a:prstGeom prst="rect">
            <a:avLst/>
          </a:prstGeom>
          <a:solidFill>
            <a:schemeClr val="l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userDrawn="1">
            <p:custDataLst>
              <p:tags r:id="rId8"/>
            </p:custDataLst>
          </p:nvPr>
        </p:nvCxnSpPr>
        <p:spPr>
          <a:xfrm>
            <a:off x="2819400" y="6422513"/>
            <a:ext cx="7175500" cy="0"/>
          </a:xfrm>
          <a:prstGeom prst="line">
            <a:avLst/>
          </a:prstGeom>
          <a:ln>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6" name="矩形: 圆顶角 15"/>
          <p:cNvSpPr/>
          <p:nvPr userDrawn="1">
            <p:custDataLst>
              <p:tags r:id="rId9"/>
            </p:custDataLst>
          </p:nvPr>
        </p:nvSpPr>
        <p:spPr>
          <a:xfrm rot="16200000" flipH="1">
            <a:off x="11470294" y="6136295"/>
            <a:ext cx="900000" cy="543412"/>
          </a:xfrm>
          <a:prstGeom prst="round2SameRect">
            <a:avLst>
              <a:gd name="adj1" fmla="val 50000"/>
              <a:gd name="adj2" fmla="val 0"/>
            </a:avLst>
          </a:prstGeom>
          <a:gradFill>
            <a:gsLst>
              <a:gs pos="0">
                <a:schemeClr val="accent1"/>
              </a:gs>
              <a:gs pos="87000">
                <a:schemeClr val="accent2"/>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形 16" descr="343732303738313b343732313338383bb4f3d3da"/>
          <p:cNvPicPr>
            <a:picLocks noChangeAspect="1"/>
          </p:cNvPicPr>
          <p:nvPr userDrawn="1">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flipH="1">
            <a:off x="11816359" y="6306662"/>
            <a:ext cx="202678" cy="202678"/>
          </a:xfrm>
          <a:prstGeom prst="rect">
            <a:avLst/>
          </a:prstGeom>
        </p:spPr>
      </p:pic>
      <p:sp>
        <p:nvSpPr>
          <p:cNvPr id="22" name="椭圆 21"/>
          <p:cNvSpPr/>
          <p:nvPr userDrawn="1">
            <p:custDataLst>
              <p:tags r:id="rId13"/>
            </p:custDataLst>
          </p:nvPr>
        </p:nvSpPr>
        <p:spPr>
          <a:xfrm flipH="1">
            <a:off x="847664" y="709625"/>
            <a:ext cx="92751" cy="92751"/>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userDrawn="1">
            <p:custDataLst>
              <p:tags r:id="rId14"/>
            </p:custDataLst>
          </p:nvPr>
        </p:nvSpPr>
        <p:spPr>
          <a:xfrm flipH="1">
            <a:off x="1005654" y="709625"/>
            <a:ext cx="92751" cy="92751"/>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userDrawn="1">
            <p:custDataLst>
              <p:tags r:id="rId15"/>
            </p:custDataLst>
          </p:nvPr>
        </p:nvSpPr>
        <p:spPr>
          <a:xfrm flipH="1">
            <a:off x="1163645" y="709625"/>
            <a:ext cx="92751" cy="92751"/>
          </a:xfrm>
          <a:prstGeom prst="ellips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userDrawn="1">
            <p:custDataLst>
              <p:tags r:id="rId16"/>
            </p:custDataLst>
          </p:nvPr>
        </p:nvSpPr>
        <p:spPr>
          <a:xfrm flipH="1">
            <a:off x="1321635" y="709625"/>
            <a:ext cx="92751" cy="92751"/>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p:nvPr userDrawn="1">
            <p:custDataLst>
              <p:tags r:id="rId17"/>
            </p:custDataLst>
          </p:nvPr>
        </p:nvCxnSpPr>
        <p:spPr>
          <a:xfrm>
            <a:off x="11134324" y="685436"/>
            <a:ext cx="20422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custDataLst>
              <p:tags r:id="rId18"/>
            </p:custDataLst>
          </p:nvPr>
        </p:nvCxnSpPr>
        <p:spPr>
          <a:xfrm>
            <a:off x="11134324" y="756001"/>
            <a:ext cx="20422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custDataLst>
              <p:tags r:id="rId19"/>
            </p:custDataLst>
          </p:nvPr>
        </p:nvCxnSpPr>
        <p:spPr>
          <a:xfrm>
            <a:off x="11134324" y="826565"/>
            <a:ext cx="204228"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20"/>
            </p:custDataLst>
          </p:nvPr>
        </p:nvSpPr>
        <p:spPr>
          <a:xfrm>
            <a:off x="5861731" y="3197486"/>
            <a:ext cx="5515882" cy="2337054"/>
          </a:xfrm>
        </p:spPr>
        <p:txBody>
          <a:bodyPr wrap="square" anchor="t" anchorCtr="0">
            <a:normAutofit/>
          </a:bodyPr>
          <a:lstStyle>
            <a:lvl1pPr algn="r">
              <a:lnSpc>
                <a:spcPct val="100000"/>
              </a:lnSpc>
              <a:defRPr sz="5400">
                <a:solidFill>
                  <a:schemeClr val="tx2"/>
                </a:solidFill>
              </a:defRPr>
            </a:lvl1pPr>
          </a:lstStyle>
          <a:p>
            <a:r>
              <a:rPr lang="zh-CN" altLang="en-US" dirty="0"/>
              <a:t>单击此处编辑</a:t>
            </a:r>
            <a:br>
              <a:rPr lang="en-US" altLang="zh-CN" dirty="0"/>
            </a:br>
            <a:r>
              <a:rPr lang="zh-CN" altLang="en-US" dirty="0"/>
              <a:t>母版标题样式</a:t>
            </a:r>
            <a:endParaRPr lang="zh-CN" altLang="en-US" dirty="0"/>
          </a:p>
        </p:txBody>
      </p:sp>
      <p:sp>
        <p:nvSpPr>
          <p:cNvPr id="3" name="副标题 2"/>
          <p:cNvSpPr>
            <a:spLocks noGrp="1"/>
          </p:cNvSpPr>
          <p:nvPr>
            <p:ph type="subTitle" idx="1" hasCustomPrompt="1"/>
            <p:custDataLst>
              <p:tags r:id="rId21"/>
            </p:custDataLst>
          </p:nvPr>
        </p:nvSpPr>
        <p:spPr>
          <a:xfrm>
            <a:off x="5861731" y="1157015"/>
            <a:ext cx="5515882" cy="1952333"/>
          </a:xfrm>
        </p:spPr>
        <p:txBody>
          <a:bodyPr wrap="square" anchor="b" anchorCtr="0">
            <a:normAutofit/>
          </a:bodyPr>
          <a:lstStyle>
            <a:lvl1pPr marL="0" indent="0" algn="r">
              <a:lnSpc>
                <a:spcPct val="100000"/>
              </a:lnSpc>
              <a:buFont typeface="Arial" panose="020B0604020202020204" pitchFamily="34" charset="0"/>
              <a:buNone/>
              <a:defRPr sz="4400" b="1" cap="all" baseline="0">
                <a:gradFill flip="none" rotWithShape="1">
                  <a:gsLst>
                    <a:gs pos="0">
                      <a:schemeClr val="accent1"/>
                    </a:gs>
                    <a:gs pos="100000">
                      <a:schemeClr val="accent2"/>
                    </a:gs>
                  </a:gsLst>
                  <a:lin ang="13500000" scaled="1"/>
                  <a:tileRect/>
                </a:gra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2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23"/>
            </p:custDataLst>
          </p:nvPr>
        </p:nvSpPr>
        <p:spPr/>
        <p:txBody>
          <a:bodyPr/>
          <a:lstStyle/>
          <a:p>
            <a:endParaRPr lang="zh-CN" altLang="en-US"/>
          </a:p>
        </p:txBody>
      </p:sp>
      <p:sp>
        <p:nvSpPr>
          <p:cNvPr id="6" name="灯片编号占位符 5"/>
          <p:cNvSpPr>
            <a:spLocks noGrp="1"/>
          </p:cNvSpPr>
          <p:nvPr>
            <p:ph type="sldNum" sz="quarter" idx="12"/>
            <p:custDataLst>
              <p:tags r:id="rId2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sp>
        <p:nvSpPr>
          <p:cNvPr id="14" name="日期时间占位符 7"/>
          <p:cNvSpPr>
            <a:spLocks noGrp="1"/>
          </p:cNvSpPr>
          <p:nvPr>
            <p:ph type="body" sz="quarter" idx="14" hasCustomPrompt="1"/>
            <p:custDataLst>
              <p:tags r:id="rId25"/>
            </p:custDataLst>
          </p:nvPr>
        </p:nvSpPr>
        <p:spPr>
          <a:xfrm>
            <a:off x="838200" y="6170513"/>
            <a:ext cx="2880000" cy="504000"/>
          </a:xfrm>
        </p:spPr>
        <p:txBody>
          <a:bodyPr wrap="square" anchor="ctr">
            <a:normAutofit/>
          </a:bodyPr>
          <a:lstStyle>
            <a:lvl1pPr marL="0" indent="0" algn="l">
              <a:lnSpc>
                <a:spcPct val="100000"/>
              </a:lnSpc>
              <a:buNone/>
              <a:defRPr sz="1800">
                <a:solidFill>
                  <a:schemeClr val="dk1"/>
                </a:solidFill>
              </a:defRPr>
            </a:lvl1pPr>
          </a:lstStyle>
          <a:p>
            <a:pPr lvl="0"/>
            <a:r>
              <a:rPr lang="zh-CN" altLang="en-US" dirty="0"/>
              <a:t>日期时间</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3" Type="http://schemas.openxmlformats.org/officeDocument/2006/relationships/theme" Target="../theme/theme2.xml"/><Relationship Id="rId22" Type="http://schemas.openxmlformats.org/officeDocument/2006/relationships/tags" Target="../tags/tag176.xml"/><Relationship Id="rId21" Type="http://schemas.openxmlformats.org/officeDocument/2006/relationships/tags" Target="../tags/tag175.xml"/><Relationship Id="rId20" Type="http://schemas.openxmlformats.org/officeDocument/2006/relationships/tags" Target="../tags/tag174.xml"/><Relationship Id="rId2" Type="http://schemas.openxmlformats.org/officeDocument/2006/relationships/slideLayout" Target="../slideLayouts/slideLayout13.xml"/><Relationship Id="rId19" Type="http://schemas.openxmlformats.org/officeDocument/2006/relationships/tags" Target="../tags/tag173.xml"/><Relationship Id="rId18" Type="http://schemas.openxmlformats.org/officeDocument/2006/relationships/tags" Target="../tags/tag172.xml"/><Relationship Id="rId17" Type="http://schemas.openxmlformats.org/officeDocument/2006/relationships/tags" Target="../tags/tag171.xml"/><Relationship Id="rId16" Type="http://schemas.microsoft.com/office/2007/relationships/hdphoto" Target="../media/image10.wdp"/><Relationship Id="rId15" Type="http://schemas.openxmlformats.org/officeDocument/2006/relationships/image" Target="../media/image9.png"/><Relationship Id="rId14" Type="http://schemas.openxmlformats.org/officeDocument/2006/relationships/tags" Target="../tags/tag170.xml"/><Relationship Id="rId13" Type="http://schemas.openxmlformats.org/officeDocument/2006/relationships/tags" Target="../tags/tag169.xml"/><Relationship Id="rId12" Type="http://schemas.openxmlformats.org/officeDocument/2006/relationships/tags" Target="../tags/tag168.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矩形 7"/>
          <p:cNvSpPr/>
          <p:nvPr userDrawn="1">
            <p:custDataLst>
              <p:tags r:id="rId12"/>
            </p:custDataLst>
          </p:nvPr>
        </p:nvSpPr>
        <p:spPr>
          <a:xfrm>
            <a:off x="0" y="0"/>
            <a:ext cx="12192000" cy="6858000"/>
          </a:xfrm>
          <a:prstGeom prst="rect">
            <a:avLst/>
          </a:prstGeom>
          <a:gradFill flip="none" rotWithShape="1">
            <a:gsLst>
              <a:gs pos="0">
                <a:schemeClr val="bg1"/>
              </a:gs>
              <a:gs pos="87000">
                <a:schemeClr val="bg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userDrawn="1">
            <p:custDataLst>
              <p:tags r:id="rId13"/>
            </p:custDataLst>
          </p:nvPr>
        </p:nvSpPr>
        <p:spPr>
          <a:xfrm flipV="1">
            <a:off x="11015143" y="0"/>
            <a:ext cx="1176856" cy="1094452"/>
          </a:xfrm>
          <a:custGeom>
            <a:avLst/>
            <a:gdLst>
              <a:gd name="connsiteX0" fmla="*/ 5495352 w 5495352"/>
              <a:gd name="connsiteY0" fmla="*/ 0 h 5110562"/>
              <a:gd name="connsiteX1" fmla="*/ 5495352 w 5495352"/>
              <a:gd name="connsiteY1" fmla="*/ 5110562 h 5110562"/>
              <a:gd name="connsiteX2" fmla="*/ 0 w 5495352"/>
              <a:gd name="connsiteY2" fmla="*/ 5110562 h 5110562"/>
              <a:gd name="connsiteX3" fmla="*/ 11518 w 5495352"/>
              <a:gd name="connsiteY3" fmla="*/ 4959081 h 5110562"/>
              <a:gd name="connsiteX4" fmla="*/ 5222921 w 5495352"/>
              <a:gd name="connsiteY4" fmla="*/ 6888 h 5110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5352" h="5110562">
                <a:moveTo>
                  <a:pt x="5495352" y="0"/>
                </a:moveTo>
                <a:lnTo>
                  <a:pt x="5495352" y="5110562"/>
                </a:lnTo>
                <a:lnTo>
                  <a:pt x="0" y="5110562"/>
                </a:lnTo>
                <a:lnTo>
                  <a:pt x="11518" y="4959081"/>
                </a:lnTo>
                <a:cubicBezTo>
                  <a:pt x="284983" y="2266325"/>
                  <a:pt x="2492412" y="145298"/>
                  <a:pt x="5222921" y="6888"/>
                </a:cubicBezTo>
                <a:close/>
              </a:path>
            </a:pathLst>
          </a:custGeom>
          <a:gradFill flip="none" rotWithShape="1">
            <a:gsLst>
              <a:gs pos="17000">
                <a:schemeClr val="bg2"/>
              </a:gs>
              <a:gs pos="54000">
                <a:schemeClr val="accent2">
                  <a:lumMod val="20000"/>
                  <a:lumOff val="80000"/>
                </a:schemeClr>
              </a:gs>
              <a:gs pos="88000">
                <a:schemeClr val="accent2">
                  <a:lumMod val="40000"/>
                  <a:lumOff val="6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 name="图片 8"/>
          <p:cNvPicPr>
            <a:picLocks noChangeAspect="1"/>
          </p:cNvPicPr>
          <p:nvPr userDrawn="1">
            <p:custDataLst>
              <p:tags r:id="rId14"/>
            </p:custDataLst>
          </p:nvPr>
        </p:nvPicPr>
        <p:blipFill rotWithShape="1">
          <a:blip r:embed="rId15" cstate="print">
            <a:extLst>
              <a:ext uri="{BEBA8EAE-BF5A-486C-A8C5-ECC9F3942E4B}">
                <a14:imgProps xmlns:a14="http://schemas.microsoft.com/office/drawing/2010/main">
                  <a14:imgLayer r:embed="rId16">
                    <a14:imgEffect>
                      <a14:brightnessContrast bright="5000" contrast="5000"/>
                    </a14:imgEffect>
                    <a14:imgEffect>
                      <a14:saturation sat="150000"/>
                    </a14:imgEffect>
                  </a14:imgLayer>
                </a14:imgProps>
              </a:ext>
              <a:ext uri="{28A0092B-C50C-407E-A947-70E740481C1C}">
                <a14:useLocalDpi xmlns:a14="http://schemas.microsoft.com/office/drawing/2010/main" val="0"/>
              </a:ext>
            </a:extLst>
          </a:blip>
          <a:srcRect r="53115" b="19372"/>
          <a:stretch>
            <a:fillRect/>
          </a:stretch>
        </p:blipFill>
        <p:spPr>
          <a:xfrm flipH="1">
            <a:off x="11027841" y="247114"/>
            <a:ext cx="975311" cy="859933"/>
          </a:xfrm>
          <a:prstGeom prst="rect">
            <a:avLst/>
          </a:prstGeom>
        </p:spPr>
      </p:pic>
      <p:sp>
        <p:nvSpPr>
          <p:cNvPr id="2" name="标题占位符 1"/>
          <p:cNvSpPr>
            <a:spLocks noGrp="1"/>
          </p:cNvSpPr>
          <p:nvPr>
            <p:ph type="title"/>
            <p:custDataLst>
              <p:tags r:id="rId17"/>
            </p:custDataLst>
          </p:nvPr>
        </p:nvSpPr>
        <p:spPr>
          <a:xfrm>
            <a:off x="695960" y="360000"/>
            <a:ext cx="10800000" cy="720000"/>
          </a:xfrm>
          <a:prstGeom prst="rect">
            <a:avLst/>
          </a:prstGeom>
        </p:spPr>
        <p:txBody>
          <a:bodyPr vert="horz" wrap="square" lIns="0" tIns="0" rIns="0" bIns="0" rtlCol="0" anchor="b"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8"/>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9"/>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20"/>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1"/>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KSO_TEMPLATE" hidden="1"/>
          <p:cNvSpPr/>
          <p:nvPr userDrawn="1">
            <p:custDataLst>
              <p:tags r:id="rId22"/>
            </p:custDataLst>
          </p:nvPr>
        </p:nvSpPr>
        <p:spPr>
          <a:xfrm>
            <a:off x="0" y="0"/>
            <a:ext cx="0" cy="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10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83.xml"/><Relationship Id="rId7" Type="http://schemas.openxmlformats.org/officeDocument/2006/relationships/image" Target="../media/image11.png"/><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0" Type="http://schemas.openxmlformats.org/officeDocument/2006/relationships/notesSlide" Target="../notesSlides/notesSlide1.xml"/><Relationship Id="rId1" Type="http://schemas.openxmlformats.org/officeDocument/2006/relationships/tags" Target="../tags/tag177.xml"/></Relationships>
</file>

<file path=ppt/slides/_rels/slide10.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image" Target="../media/image34.jpeg"/><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image" Target="../media/image33.jpeg"/><Relationship Id="rId3" Type="http://schemas.openxmlformats.org/officeDocument/2006/relationships/tags" Target="../tags/tag243.xml"/><Relationship Id="rId26" Type="http://schemas.openxmlformats.org/officeDocument/2006/relationships/slideLayout" Target="../slideLayouts/slideLayout6.xml"/><Relationship Id="rId25" Type="http://schemas.openxmlformats.org/officeDocument/2006/relationships/tags" Target="../tags/tag260.xml"/><Relationship Id="rId24" Type="http://schemas.openxmlformats.org/officeDocument/2006/relationships/tags" Target="../tags/tag259.xml"/><Relationship Id="rId23" Type="http://schemas.openxmlformats.org/officeDocument/2006/relationships/tags" Target="../tags/tag258.xml"/><Relationship Id="rId22" Type="http://schemas.openxmlformats.org/officeDocument/2006/relationships/tags" Target="../tags/tag257.xml"/><Relationship Id="rId21" Type="http://schemas.openxmlformats.org/officeDocument/2006/relationships/tags" Target="../tags/tag256.xml"/><Relationship Id="rId20" Type="http://schemas.openxmlformats.org/officeDocument/2006/relationships/image" Target="../media/image37.svg"/><Relationship Id="rId2" Type="http://schemas.openxmlformats.org/officeDocument/2006/relationships/tags" Target="../tags/tag242.xml"/><Relationship Id="rId19" Type="http://schemas.openxmlformats.org/officeDocument/2006/relationships/image" Target="../media/image36.png"/><Relationship Id="rId18" Type="http://schemas.openxmlformats.org/officeDocument/2006/relationships/tags" Target="../tags/tag255.xml"/><Relationship Id="rId17" Type="http://schemas.openxmlformats.org/officeDocument/2006/relationships/tags" Target="../tags/tag254.xml"/><Relationship Id="rId16" Type="http://schemas.openxmlformats.org/officeDocument/2006/relationships/tags" Target="../tags/tag253.xml"/><Relationship Id="rId15" Type="http://schemas.openxmlformats.org/officeDocument/2006/relationships/tags" Target="../tags/tag252.xml"/><Relationship Id="rId14" Type="http://schemas.openxmlformats.org/officeDocument/2006/relationships/tags" Target="../tags/tag251.xml"/><Relationship Id="rId13" Type="http://schemas.openxmlformats.org/officeDocument/2006/relationships/tags" Target="../tags/tag250.xml"/><Relationship Id="rId12" Type="http://schemas.openxmlformats.org/officeDocument/2006/relationships/image" Target="../media/image35.jpeg"/><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tags" Target="../tags/tag241.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266.xml"/><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image" Target="../media/image39.png"/><Relationship Id="rId3" Type="http://schemas.openxmlformats.org/officeDocument/2006/relationships/tags" Target="../tags/tag262.xml"/><Relationship Id="rId2" Type="http://schemas.openxmlformats.org/officeDocument/2006/relationships/image" Target="../media/image38.png"/><Relationship Id="rId1" Type="http://schemas.openxmlformats.org/officeDocument/2006/relationships/tags" Target="../tags/tag261.xml"/></Relationships>
</file>

<file path=ppt/slides/_rels/slide12.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5" Type="http://schemas.openxmlformats.org/officeDocument/2006/relationships/slideLayout" Target="../slideLayouts/slideLayout2.xml"/><Relationship Id="rId14" Type="http://schemas.openxmlformats.org/officeDocument/2006/relationships/tags" Target="../tags/tag278.xml"/><Relationship Id="rId13" Type="http://schemas.openxmlformats.org/officeDocument/2006/relationships/image" Target="../media/image41.png"/><Relationship Id="rId12" Type="http://schemas.openxmlformats.org/officeDocument/2006/relationships/image" Target="../media/image40.png"/><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tags" Target="../tags/tag267.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14.xml.rels><?xml version="1.0" encoding="UTF-8" standalone="yes"?>
<Relationships xmlns="http://schemas.openxmlformats.org/package/2006/relationships"><Relationship Id="rId9" Type="http://schemas.openxmlformats.org/officeDocument/2006/relationships/tags" Target="../tags/tag292.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8" Type="http://schemas.openxmlformats.org/officeDocument/2006/relationships/slideLayout" Target="../slideLayouts/slideLayout2.xml"/><Relationship Id="rId17" Type="http://schemas.openxmlformats.org/officeDocument/2006/relationships/tags" Target="../tags/tag300.xml"/><Relationship Id="rId16" Type="http://schemas.openxmlformats.org/officeDocument/2006/relationships/tags" Target="../tags/tag299.xml"/><Relationship Id="rId15" Type="http://schemas.openxmlformats.org/officeDocument/2006/relationships/tags" Target="../tags/tag298.xml"/><Relationship Id="rId14" Type="http://schemas.openxmlformats.org/officeDocument/2006/relationships/tags" Target="../tags/tag297.xml"/><Relationship Id="rId13" Type="http://schemas.openxmlformats.org/officeDocument/2006/relationships/tags" Target="../tags/tag296.xml"/><Relationship Id="rId12" Type="http://schemas.openxmlformats.org/officeDocument/2006/relationships/tags" Target="../tags/tag295.xml"/><Relationship Id="rId11" Type="http://schemas.openxmlformats.org/officeDocument/2006/relationships/tags" Target="../tags/tag294.xml"/><Relationship Id="rId10" Type="http://schemas.openxmlformats.org/officeDocument/2006/relationships/tags" Target="../tags/tag293.xml"/><Relationship Id="rId1" Type="http://schemas.openxmlformats.org/officeDocument/2006/relationships/tags" Target="../tags/tag284.xml"/></Relationships>
</file>

<file path=ppt/slides/_rels/slide15.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tags" Target="../tags/tag307.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 Id="rId3" Type="http://schemas.openxmlformats.org/officeDocument/2006/relationships/tags" Target="../tags/tag303.xml"/><Relationship Id="rId25" Type="http://schemas.openxmlformats.org/officeDocument/2006/relationships/slideLayout" Target="../slideLayouts/slideLayout2.xml"/><Relationship Id="rId24" Type="http://schemas.openxmlformats.org/officeDocument/2006/relationships/tags" Target="../tags/tag324.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tags" Target="../tags/tag302.xml"/><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tags" Target="../tags/tag301.xml"/></Relationships>
</file>

<file path=ppt/slides/_rels/slide16.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9" Type="http://schemas.openxmlformats.org/officeDocument/2006/relationships/slideLayout" Target="../slideLayouts/slideLayout2.xml"/><Relationship Id="rId28" Type="http://schemas.openxmlformats.org/officeDocument/2006/relationships/tags" Target="../tags/tag352.xml"/><Relationship Id="rId27" Type="http://schemas.openxmlformats.org/officeDocument/2006/relationships/tags" Target="../tags/tag351.xml"/><Relationship Id="rId26" Type="http://schemas.openxmlformats.org/officeDocument/2006/relationships/tags" Target="../tags/tag350.xml"/><Relationship Id="rId25" Type="http://schemas.openxmlformats.org/officeDocument/2006/relationships/tags" Target="../tags/tag349.xml"/><Relationship Id="rId24" Type="http://schemas.openxmlformats.org/officeDocument/2006/relationships/tags" Target="../tags/tag348.xml"/><Relationship Id="rId23" Type="http://schemas.openxmlformats.org/officeDocument/2006/relationships/tags" Target="../tags/tag347.xml"/><Relationship Id="rId22" Type="http://schemas.openxmlformats.org/officeDocument/2006/relationships/tags" Target="../tags/tag346.xml"/><Relationship Id="rId21" Type="http://schemas.openxmlformats.org/officeDocument/2006/relationships/tags" Target="../tags/tag345.xml"/><Relationship Id="rId20" Type="http://schemas.openxmlformats.org/officeDocument/2006/relationships/tags" Target="../tags/tag344.xml"/><Relationship Id="rId2" Type="http://schemas.openxmlformats.org/officeDocument/2006/relationships/tags" Target="../tags/tag326.xml"/><Relationship Id="rId19" Type="http://schemas.openxmlformats.org/officeDocument/2006/relationships/tags" Target="../tags/tag343.xml"/><Relationship Id="rId18" Type="http://schemas.openxmlformats.org/officeDocument/2006/relationships/tags" Target="../tags/tag342.xml"/><Relationship Id="rId17" Type="http://schemas.openxmlformats.org/officeDocument/2006/relationships/tags" Target="../tags/tag341.xml"/><Relationship Id="rId16" Type="http://schemas.openxmlformats.org/officeDocument/2006/relationships/tags" Target="../tags/tag340.xml"/><Relationship Id="rId15" Type="http://schemas.openxmlformats.org/officeDocument/2006/relationships/tags" Target="../tags/tag339.xml"/><Relationship Id="rId14" Type="http://schemas.openxmlformats.org/officeDocument/2006/relationships/tags" Target="../tags/tag338.xml"/><Relationship Id="rId13" Type="http://schemas.openxmlformats.org/officeDocument/2006/relationships/tags" Target="../tags/tag337.xml"/><Relationship Id="rId12" Type="http://schemas.openxmlformats.org/officeDocument/2006/relationships/tags" Target="../tags/tag336.xml"/><Relationship Id="rId11" Type="http://schemas.openxmlformats.org/officeDocument/2006/relationships/tags" Target="../tags/tag335.xml"/><Relationship Id="rId10" Type="http://schemas.openxmlformats.org/officeDocument/2006/relationships/tags" Target="../tags/tag334.xml"/><Relationship Id="rId1" Type="http://schemas.openxmlformats.org/officeDocument/2006/relationships/tags" Target="../tags/tag325.xml"/></Relationships>
</file>

<file path=ppt/slides/_rels/slide17.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1" Type="http://schemas.openxmlformats.org/officeDocument/2006/relationships/slideLayout" Target="../slideLayouts/slideLayout2.xml"/><Relationship Id="rId20" Type="http://schemas.openxmlformats.org/officeDocument/2006/relationships/tags" Target="../tags/tag371.xml"/><Relationship Id="rId2" Type="http://schemas.openxmlformats.org/officeDocument/2006/relationships/tags" Target="../tags/tag354.xml"/><Relationship Id="rId19" Type="http://schemas.openxmlformats.org/officeDocument/2006/relationships/tags" Target="../tags/tag370.xml"/><Relationship Id="rId18" Type="http://schemas.openxmlformats.org/officeDocument/2006/relationships/tags" Target="../tags/tag369.xml"/><Relationship Id="rId17" Type="http://schemas.openxmlformats.org/officeDocument/2006/relationships/image" Target="../media/image42.png"/><Relationship Id="rId16" Type="http://schemas.openxmlformats.org/officeDocument/2006/relationships/tags" Target="../tags/tag368.xml"/><Relationship Id="rId15" Type="http://schemas.openxmlformats.org/officeDocument/2006/relationships/tags" Target="../tags/tag367.xml"/><Relationship Id="rId14" Type="http://schemas.openxmlformats.org/officeDocument/2006/relationships/tags" Target="../tags/tag366.xml"/><Relationship Id="rId13" Type="http://schemas.openxmlformats.org/officeDocument/2006/relationships/tags" Target="../tags/tag365.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tags" Target="../tags/tag353.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tags" Target="../tags/tag37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0.xml"/><Relationship Id="rId1" Type="http://schemas.openxmlformats.org/officeDocument/2006/relationships/image" Target="../media/image43.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85.xml"/><Relationship Id="rId4" Type="http://schemas.openxmlformats.org/officeDocument/2006/relationships/image" Target="../media/image12.png"/><Relationship Id="rId3" Type="http://schemas.openxmlformats.org/officeDocument/2006/relationships/tags" Target="../tags/tag184.xml"/><Relationship Id="rId2" Type="http://schemas.microsoft.com/office/2007/relationships/media" Target="../media/media1.mp4"/><Relationship Id="rId1" Type="http://schemas.openxmlformats.org/officeDocument/2006/relationships/video" Target="../media/media1.mp4"/></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2.xml"/><Relationship Id="rId3" Type="http://schemas.openxmlformats.org/officeDocument/2006/relationships/tags" Target="../tags/tag382.xml"/><Relationship Id="rId2" Type="http://schemas.openxmlformats.org/officeDocument/2006/relationships/image" Target="../media/image44.png"/><Relationship Id="rId1" Type="http://schemas.openxmlformats.org/officeDocument/2006/relationships/tags" Target="../tags/tag38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6.xml"/><Relationship Id="rId2" Type="http://schemas.openxmlformats.org/officeDocument/2006/relationships/image" Target="../media/image14.png"/><Relationship Id="rId1" Type="http://schemas.openxmlformats.org/officeDocument/2006/relationships/image" Target="../media/image13.jpeg"/></Relationships>
</file>

<file path=ppt/slides/_rels/slide4.xml.rels><?xml version="1.0" encoding="UTF-8" standalone="yes"?>
<Relationships xmlns="http://schemas.openxmlformats.org/package/2006/relationships"><Relationship Id="rId9" Type="http://schemas.openxmlformats.org/officeDocument/2006/relationships/tags" Target="../tags/tag195.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8" Type="http://schemas.openxmlformats.org/officeDocument/2006/relationships/slideLayout" Target="../slideLayouts/slideLayout6.xml"/><Relationship Id="rId17" Type="http://schemas.openxmlformats.org/officeDocument/2006/relationships/tags" Target="../tags/tag200.xml"/><Relationship Id="rId16" Type="http://schemas.openxmlformats.org/officeDocument/2006/relationships/image" Target="../media/image17.jpeg"/><Relationship Id="rId15" Type="http://schemas.openxmlformats.org/officeDocument/2006/relationships/tags" Target="../tags/tag199.xml"/><Relationship Id="rId14" Type="http://schemas.openxmlformats.org/officeDocument/2006/relationships/image" Target="../media/image16.jpeg"/><Relationship Id="rId13" Type="http://schemas.openxmlformats.org/officeDocument/2006/relationships/tags" Target="../tags/tag198.xml"/><Relationship Id="rId12" Type="http://schemas.openxmlformats.org/officeDocument/2006/relationships/image" Target="../media/image15.jpeg"/><Relationship Id="rId11" Type="http://schemas.openxmlformats.org/officeDocument/2006/relationships/tags" Target="../tags/tag197.xml"/><Relationship Id="rId10" Type="http://schemas.openxmlformats.org/officeDocument/2006/relationships/tags" Target="../tags/tag196.xml"/><Relationship Id="rId1" Type="http://schemas.openxmlformats.org/officeDocument/2006/relationships/tags" Target="../tags/tag18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1.xml"/><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9" Type="http://schemas.openxmlformats.org/officeDocument/2006/relationships/tags" Target="../tags/tag210.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1" Type="http://schemas.openxmlformats.org/officeDocument/2006/relationships/slideLayout" Target="../slideLayouts/slideLayout2.xml"/><Relationship Id="rId30" Type="http://schemas.openxmlformats.org/officeDocument/2006/relationships/tags" Target="../tags/tag222.xml"/><Relationship Id="rId3" Type="http://schemas.openxmlformats.org/officeDocument/2006/relationships/tags" Target="../tags/tag204.xml"/><Relationship Id="rId29" Type="http://schemas.openxmlformats.org/officeDocument/2006/relationships/image" Target="../media/image27.jpeg"/><Relationship Id="rId28" Type="http://schemas.openxmlformats.org/officeDocument/2006/relationships/tags" Target="../tags/tag221.xml"/><Relationship Id="rId27" Type="http://schemas.openxmlformats.org/officeDocument/2006/relationships/image" Target="../media/image26.jpeg"/><Relationship Id="rId26" Type="http://schemas.openxmlformats.org/officeDocument/2006/relationships/tags" Target="../tags/tag220.xml"/><Relationship Id="rId25" Type="http://schemas.openxmlformats.org/officeDocument/2006/relationships/image" Target="../media/image25.jpeg"/><Relationship Id="rId24" Type="http://schemas.openxmlformats.org/officeDocument/2006/relationships/tags" Target="../tags/tag219.xml"/><Relationship Id="rId23" Type="http://schemas.openxmlformats.org/officeDocument/2006/relationships/image" Target="../media/image24.svg"/><Relationship Id="rId22" Type="http://schemas.openxmlformats.org/officeDocument/2006/relationships/image" Target="../media/image23.png"/><Relationship Id="rId21" Type="http://schemas.openxmlformats.org/officeDocument/2006/relationships/tags" Target="../tags/tag218.xml"/><Relationship Id="rId20" Type="http://schemas.openxmlformats.org/officeDocument/2006/relationships/image" Target="../media/image22.svg"/><Relationship Id="rId2" Type="http://schemas.openxmlformats.org/officeDocument/2006/relationships/tags" Target="../tags/tag203.xml"/><Relationship Id="rId19" Type="http://schemas.openxmlformats.org/officeDocument/2006/relationships/image" Target="../media/image21.png"/><Relationship Id="rId18" Type="http://schemas.openxmlformats.org/officeDocument/2006/relationships/tags" Target="../tags/tag217.xml"/><Relationship Id="rId17" Type="http://schemas.openxmlformats.org/officeDocument/2006/relationships/tags" Target="../tags/tag216.xml"/><Relationship Id="rId16" Type="http://schemas.openxmlformats.org/officeDocument/2006/relationships/tags" Target="../tags/tag215.xml"/><Relationship Id="rId15" Type="http://schemas.openxmlformats.org/officeDocument/2006/relationships/image" Target="../media/image20.svg"/><Relationship Id="rId14" Type="http://schemas.openxmlformats.org/officeDocument/2006/relationships/image" Target="../media/image19.png"/><Relationship Id="rId13" Type="http://schemas.openxmlformats.org/officeDocument/2006/relationships/tags" Target="../tags/tag214.xml"/><Relationship Id="rId12" Type="http://schemas.openxmlformats.org/officeDocument/2006/relationships/tags" Target="../tags/tag213.xml"/><Relationship Id="rId11" Type="http://schemas.openxmlformats.org/officeDocument/2006/relationships/tags" Target="../tags/tag212.xml"/><Relationship Id="rId10" Type="http://schemas.openxmlformats.org/officeDocument/2006/relationships/tags" Target="../tags/tag211.xml"/><Relationship Id="rId1" Type="http://schemas.openxmlformats.org/officeDocument/2006/relationships/tags" Target="../tags/tag202.xml"/></Relationships>
</file>

<file path=ppt/slides/_rels/slide7.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image" Target="../media/image28.jpeg"/><Relationship Id="rId2" Type="http://schemas.openxmlformats.org/officeDocument/2006/relationships/tags" Target="../tags/tag224.xml"/><Relationship Id="rId13" Type="http://schemas.openxmlformats.org/officeDocument/2006/relationships/notesSlide" Target="../notesSlides/notesSlide2.xml"/><Relationship Id="rId12" Type="http://schemas.openxmlformats.org/officeDocument/2006/relationships/slideLayout" Target="../slideLayouts/slideLayout6.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tags" Target="../tags/tag223.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238.xml"/><Relationship Id="rId7" Type="http://schemas.openxmlformats.org/officeDocument/2006/relationships/image" Target="../media/image30.png"/><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image" Target="../media/image29.jpeg"/><Relationship Id="rId2" Type="http://schemas.openxmlformats.org/officeDocument/2006/relationships/tags" Target="../tags/tag234.xml"/><Relationship Id="rId1" Type="http://schemas.openxmlformats.org/officeDocument/2006/relationships/tags" Target="../tags/tag233.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0.xml"/><Relationship Id="rId3" Type="http://schemas.openxmlformats.org/officeDocument/2006/relationships/image" Target="../media/image32.jpeg"/><Relationship Id="rId2" Type="http://schemas.openxmlformats.org/officeDocument/2006/relationships/tags" Target="../tags/tag239.xml"/><Relationship Id="rId1"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42925" y="3629660"/>
            <a:ext cx="10720070" cy="1986280"/>
          </a:xfrm>
        </p:spPr>
        <p:txBody>
          <a:bodyPr>
            <a:normAutofit/>
          </a:bodyPr>
          <a:lstStyle/>
          <a:p>
            <a:pPr marL="0" indent="0" algn="l">
              <a:lnSpc>
                <a:spcPts val="4080"/>
              </a:lnSpc>
            </a:pPr>
            <a:r>
              <a:rPr lang="en-US" altLang="fr-FR" sz="4890" b="1" spc="0">
                <a:solidFill>
                  <a:schemeClr val="accent1"/>
                </a:solidFill>
                <a:effectLst>
                  <a:outerShdw blurRad="38100" dist="38100" dir="2700000" algn="tl">
                    <a:srgbClr val="000000">
                      <a:alpha val="43137"/>
                    </a:srgbClr>
                  </a:outerShdw>
                </a:effectLst>
                <a:latin typeface="+mn-lt"/>
                <a:ea typeface="+mn-ea"/>
                <a:cs typeface="+mn-cs"/>
              </a:rPr>
              <a:t>      </a:t>
            </a:r>
            <a:r>
              <a:rPr lang="en-US" altLang="fr-FR" sz="5400" b="1" spc="0">
                <a:solidFill>
                  <a:schemeClr val="accent1"/>
                </a:solidFill>
                <a:effectLst>
                  <a:outerShdw blurRad="38100" dist="38100" dir="2700000" algn="tl">
                    <a:srgbClr val="000000">
                      <a:alpha val="43137"/>
                    </a:srgbClr>
                  </a:outerShdw>
                </a:effectLst>
                <a:latin typeface="+mn-lt"/>
                <a:ea typeface="+mn-ea"/>
                <a:cs typeface="+mn-cs"/>
              </a:rPr>
              <a:t>BYD’s Journey to Hungary</a:t>
            </a:r>
            <a:r>
              <a:rPr lang="en-US" altLang="fr-FR" sz="4890" b="1" spc="0">
                <a:solidFill>
                  <a:schemeClr val="accent1"/>
                </a:solidFill>
                <a:effectLst>
                  <a:outerShdw blurRad="38100" dist="38100" dir="2700000" algn="tl">
                    <a:srgbClr val="000000">
                      <a:alpha val="43137"/>
                    </a:srgbClr>
                  </a:outerShdw>
                </a:effectLst>
                <a:latin typeface="+mn-lt"/>
                <a:ea typeface="+mn-ea"/>
                <a:cs typeface="+mn-cs"/>
              </a:rPr>
              <a:t> </a:t>
            </a:r>
            <a:endParaRPr lang="en-US" altLang="fr-FR" sz="4890" b="1" spc="0">
              <a:solidFill>
                <a:schemeClr val="accent1"/>
              </a:solidFill>
              <a:effectLst>
                <a:outerShdw blurRad="38100" dist="38100" dir="2700000" algn="tl">
                  <a:srgbClr val="000000">
                    <a:alpha val="43137"/>
                  </a:srgbClr>
                </a:outerShdw>
              </a:effectLst>
              <a:latin typeface="+mn-lt"/>
              <a:ea typeface="+mn-ea"/>
              <a:cs typeface="+mn-cs"/>
            </a:endParaRPr>
          </a:p>
        </p:txBody>
      </p:sp>
      <p:sp>
        <p:nvSpPr>
          <p:cNvPr id="5" name="椭圆 4"/>
          <p:cNvSpPr/>
          <p:nvPr>
            <p:custDataLst>
              <p:tags r:id="rId2"/>
            </p:custDataLst>
          </p:nvPr>
        </p:nvSpPr>
        <p:spPr>
          <a:xfrm>
            <a:off x="5789250" y="3241876"/>
            <a:ext cx="595085" cy="595085"/>
          </a:xfrm>
          <a:prstGeom prst="ellipse">
            <a:avLst/>
          </a:prstGeom>
          <a:solidFill>
            <a:schemeClr val="bg1"/>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 name="椭圆 8"/>
          <p:cNvSpPr/>
          <p:nvPr>
            <p:custDataLst>
              <p:tags r:id="rId3"/>
            </p:custDataLst>
          </p:nvPr>
        </p:nvSpPr>
        <p:spPr>
          <a:xfrm>
            <a:off x="5843904" y="3296530"/>
            <a:ext cx="485776" cy="485776"/>
          </a:xfrm>
          <a:prstGeom prst="ellips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3" name="直角三角形 12"/>
          <p:cNvSpPr/>
          <p:nvPr>
            <p:custDataLst>
              <p:tags r:id="rId4"/>
            </p:custDataLst>
          </p:nvPr>
        </p:nvSpPr>
        <p:spPr>
          <a:xfrm rot="18875177">
            <a:off x="6042955" y="3476172"/>
            <a:ext cx="87771" cy="87771"/>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文本框 21"/>
          <p:cNvSpPr txBox="1"/>
          <p:nvPr>
            <p:custDataLst>
              <p:tags r:id="rId5"/>
            </p:custDataLst>
          </p:nvPr>
        </p:nvSpPr>
        <p:spPr>
          <a:xfrm>
            <a:off x="917315" y="4510964"/>
            <a:ext cx="4932258" cy="1799231"/>
          </a:xfrm>
          <a:prstGeom prst="rect">
            <a:avLst/>
          </a:prstGeom>
        </p:spPr>
        <p:txBody>
          <a:bodyPr lIns="0" tIns="0" rIns="0" bIns="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30000"/>
              </a:lnSpc>
            </a:pP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p:txBody>
      </p:sp>
      <p:pic>
        <p:nvPicPr>
          <p:cNvPr id="6" name="图片 5"/>
          <p:cNvPicPr>
            <a:picLocks noChangeAspect="1"/>
          </p:cNvPicPr>
          <p:nvPr>
            <p:custDataLst>
              <p:tags r:id="rId6"/>
            </p:custDataLst>
          </p:nvPr>
        </p:nvPicPr>
        <p:blipFill rotWithShape="1">
          <a:blip r:embed="rId7"/>
          <a:srcRect t="172" b="172"/>
          <a:stretch>
            <a:fillRect/>
          </a:stretch>
        </p:blipFill>
        <p:spPr>
          <a:xfrm>
            <a:off x="0" y="-28995"/>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6863028 w 12192000"/>
              <a:gd name="connsiteY3" fmla="*/ 3429000 h 3429000"/>
              <a:gd name="connsiteX4" fmla="*/ 6455004 w 12192000"/>
              <a:gd name="connsiteY4" fmla="*/ 3205397 h 3429000"/>
              <a:gd name="connsiteX5" fmla="*/ 6088145 w 12192000"/>
              <a:gd name="connsiteY5" fmla="*/ 2998382 h 3429000"/>
              <a:gd name="connsiteX6" fmla="*/ 5721285 w 12192000"/>
              <a:gd name="connsiteY6" fmla="*/ 3205397 h 3429000"/>
              <a:gd name="connsiteX7" fmla="*/ 5313261 w 12192000"/>
              <a:gd name="connsiteY7" fmla="*/ 3429000 h 3429000"/>
              <a:gd name="connsiteX8" fmla="*/ 0 w 12192000"/>
              <a:gd name="connsiteY8" fmla="*/ 342900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429000">
                <a:moveTo>
                  <a:pt x="0" y="0"/>
                </a:moveTo>
                <a:lnTo>
                  <a:pt x="12192000" y="0"/>
                </a:lnTo>
                <a:lnTo>
                  <a:pt x="12192000" y="3429000"/>
                </a:lnTo>
                <a:lnTo>
                  <a:pt x="6863028" y="3429000"/>
                </a:lnTo>
                <a:cubicBezTo>
                  <a:pt x="6698530" y="3429000"/>
                  <a:pt x="6541888" y="3347023"/>
                  <a:pt x="6455004" y="3205397"/>
                </a:cubicBezTo>
                <a:cubicBezTo>
                  <a:pt x="6378804" y="3081156"/>
                  <a:pt x="6243058" y="2998382"/>
                  <a:pt x="6088145" y="2998382"/>
                </a:cubicBezTo>
                <a:cubicBezTo>
                  <a:pt x="5933231" y="2998382"/>
                  <a:pt x="5797486" y="3081156"/>
                  <a:pt x="5721285" y="3205397"/>
                </a:cubicBezTo>
                <a:cubicBezTo>
                  <a:pt x="5634401" y="3347023"/>
                  <a:pt x="5477759" y="3429000"/>
                  <a:pt x="5313261" y="3429000"/>
                </a:cubicBezTo>
                <a:lnTo>
                  <a:pt x="0" y="3429000"/>
                </a:lnTo>
                <a:close/>
              </a:path>
            </a:pathLst>
          </a:custGeom>
          <a:ln w="6350">
            <a:solidFill>
              <a:schemeClr val="tx1">
                <a:lumMod val="40000"/>
                <a:lumOff val="60000"/>
                <a:alpha val="20000"/>
              </a:schemeClr>
            </a:solidFill>
          </a:ln>
          <a:effectLst>
            <a:innerShdw blurRad="63500" dist="50800" dir="5400000">
              <a:prstClr val="black">
                <a:alpha val="15000"/>
              </a:prstClr>
            </a:innerShdw>
          </a:effectLst>
        </p:spPr>
      </p:pic>
    </p:spTree>
    <p:custDataLst>
      <p:tags r:id="rId8"/>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141730" y="182245"/>
            <a:ext cx="7994015" cy="705485"/>
          </a:xfrm>
        </p:spPr>
        <p:txBody>
          <a:bodyPr>
            <a:normAutofit fontScale="90000"/>
          </a:bodyPr>
          <a:lstStyle/>
          <a:p>
            <a:pPr algn="ctr"/>
            <a:r>
              <a:rPr lang="fr-FR" altLang="en-US" sz="4000" b="1" spc="0">
                <a:solidFill>
                  <a:schemeClr val="accent1"/>
                </a:solidFill>
                <a:effectLst>
                  <a:outerShdw blurRad="38100" dist="38100" dir="2700000" algn="tl">
                    <a:srgbClr val="000000">
                      <a:alpha val="43137"/>
                    </a:srgbClr>
                  </a:outerShdw>
                </a:effectLst>
                <a:latin typeface="+mn-lt"/>
                <a:ea typeface="+mn-ea"/>
                <a:cs typeface="+mn-cs"/>
                <a:sym typeface="+mn-ea"/>
              </a:rPr>
              <a:t>Localization Strategy</a:t>
            </a:r>
            <a:r>
              <a:rPr lang="en-US" altLang="fr-FR" sz="4000" b="1" spc="0">
                <a:solidFill>
                  <a:schemeClr val="accent1"/>
                </a:solidFill>
                <a:effectLst>
                  <a:outerShdw blurRad="38100" dist="38100" dir="2700000" algn="tl">
                    <a:srgbClr val="000000">
                      <a:alpha val="43137"/>
                    </a:srgbClr>
                  </a:outerShdw>
                </a:effectLst>
                <a:latin typeface="+mn-lt"/>
                <a:ea typeface="+mn-ea"/>
                <a:cs typeface="+mn-cs"/>
                <a:sym typeface="+mn-ea"/>
              </a:rPr>
              <a:t> in</a:t>
            </a:r>
            <a:r>
              <a:rPr lang="fr-FR" altLang="en-US" sz="4000" b="1" spc="0">
                <a:solidFill>
                  <a:schemeClr val="accent1"/>
                </a:solidFill>
                <a:effectLst>
                  <a:outerShdw blurRad="38100" dist="38100" dir="2700000" algn="tl">
                    <a:srgbClr val="000000">
                      <a:alpha val="43137"/>
                    </a:srgbClr>
                  </a:outerShdw>
                </a:effectLst>
                <a:latin typeface="+mn-lt"/>
                <a:ea typeface="+mn-ea"/>
                <a:cs typeface="+mn-cs"/>
                <a:sym typeface="+mn-ea"/>
              </a:rPr>
              <a:t> Personnel</a:t>
            </a:r>
            <a:endParaRPr lang="fr-FR" altLang="en-US" sz="4000" b="1" spc="0">
              <a:solidFill>
                <a:schemeClr val="accent1"/>
              </a:solidFill>
              <a:effectLst>
                <a:outerShdw blurRad="38100" dist="38100" dir="2700000" algn="tl">
                  <a:srgbClr val="000000">
                    <a:alpha val="43137"/>
                  </a:srgbClr>
                </a:outerShdw>
              </a:effectLst>
              <a:latin typeface="+mn-lt"/>
              <a:ea typeface="+mn-ea"/>
              <a:cs typeface="+mn-cs"/>
            </a:endParaRPr>
          </a:p>
        </p:txBody>
      </p:sp>
      <p:sp>
        <p:nvSpPr>
          <p:cNvPr id="7" name="矩形: 对角圆角 6"/>
          <p:cNvSpPr/>
          <p:nvPr>
            <p:custDataLst>
              <p:tags r:id="rId2"/>
            </p:custDataLst>
          </p:nvPr>
        </p:nvSpPr>
        <p:spPr>
          <a:xfrm flipV="1">
            <a:off x="7822896" y="873423"/>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7" name="图片 26"/>
          <p:cNvPicPr>
            <a:picLocks noChangeAspect="1"/>
          </p:cNvPicPr>
          <p:nvPr>
            <p:custDataLst>
              <p:tags r:id="rId3"/>
            </p:custDataLst>
          </p:nvPr>
        </p:nvPicPr>
        <p:blipFill>
          <a:blip r:embed="rId4"/>
          <a:srcRect l="16551" r="16551"/>
          <a:stretch>
            <a:fillRect/>
          </a:stretch>
        </p:blipFill>
        <p:spPr>
          <a:xfrm>
            <a:off x="7886032" y="936340"/>
            <a:ext cx="2613496" cy="2604421"/>
          </a:xfrm>
          <a:custGeom>
            <a:avLst/>
            <a:gdLst>
              <a:gd name="connsiteX0" fmla="*/ 0 w 2613496"/>
              <a:gd name="connsiteY0" fmla="*/ 0 h 2604421"/>
              <a:gd name="connsiteX1" fmla="*/ 1752214 w 2613496"/>
              <a:gd name="connsiteY1" fmla="*/ 0 h 2604421"/>
              <a:gd name="connsiteX2" fmla="*/ 2613496 w 2613496"/>
              <a:gd name="connsiteY2" fmla="*/ 861282 h 2604421"/>
              <a:gd name="connsiteX3" fmla="*/ 2613496 w 2613496"/>
              <a:gd name="connsiteY3" fmla="*/ 2604421 h 2604421"/>
              <a:gd name="connsiteX4" fmla="*/ 861282 w 2613496"/>
              <a:gd name="connsiteY4" fmla="*/ 2604421 h 2604421"/>
              <a:gd name="connsiteX5" fmla="*/ 0 w 2613496"/>
              <a:gd name="connsiteY5" fmla="*/ 1743139 h 260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3496" h="2604421">
                <a:moveTo>
                  <a:pt x="0" y="0"/>
                </a:moveTo>
                <a:lnTo>
                  <a:pt x="1752214" y="0"/>
                </a:lnTo>
                <a:cubicBezTo>
                  <a:pt x="2227887" y="0"/>
                  <a:pt x="2613496" y="385609"/>
                  <a:pt x="2613496" y="861282"/>
                </a:cubicBezTo>
                <a:lnTo>
                  <a:pt x="2613496" y="2604421"/>
                </a:lnTo>
                <a:lnTo>
                  <a:pt x="861282" y="2604421"/>
                </a:lnTo>
                <a:cubicBezTo>
                  <a:pt x="385609" y="2604421"/>
                  <a:pt x="0" y="2218812"/>
                  <a:pt x="0" y="1743139"/>
                </a:cubicBezTo>
                <a:close/>
              </a:path>
            </a:pathLst>
          </a:custGeom>
          <a:solidFill>
            <a:schemeClr val="accent1">
              <a:lumMod val="60000"/>
              <a:lumOff val="40000"/>
            </a:schemeClr>
          </a:solidFill>
          <a:ln w="6350">
            <a:solidFill>
              <a:schemeClr val="tx1">
                <a:lumMod val="40000"/>
                <a:lumOff val="60000"/>
                <a:alpha val="20000"/>
              </a:schemeClr>
            </a:solidFill>
          </a:ln>
        </p:spPr>
      </p:pic>
      <p:sp>
        <p:nvSpPr>
          <p:cNvPr id="29" name="矩形: 对角圆角 28"/>
          <p:cNvSpPr/>
          <p:nvPr>
            <p:custDataLst>
              <p:tags r:id="rId5"/>
            </p:custDataLst>
          </p:nvPr>
        </p:nvSpPr>
        <p:spPr>
          <a:xfrm rot="16200000" flipV="1">
            <a:off x="10124787" y="2342299"/>
            <a:ext cx="1579171" cy="691918"/>
          </a:xfrm>
          <a:prstGeom prst="round2DiagRect">
            <a:avLst>
              <a:gd name="adj1" fmla="val 50000"/>
              <a:gd name="adj2" fmla="val 0"/>
            </a:avLst>
          </a:prstGeom>
          <a:gradFill flip="none" rotWithShape="1">
            <a:gsLst>
              <a:gs pos="4587">
                <a:schemeClr val="accent1">
                  <a:lumMod val="60000"/>
                  <a:lumOff val="40000"/>
                  <a:alpha val="40000"/>
                </a:schemeClr>
              </a:gs>
              <a:gs pos="100000">
                <a:schemeClr val="accent1">
                  <a:lumMod val="60000"/>
                  <a:lumOff val="40000"/>
                </a:schemeClr>
              </a:gs>
            </a:gsLst>
            <a:path path="circle">
              <a:fillToRect l="100000" t="100000"/>
            </a:path>
            <a:tileRect r="-100000" b="-100000"/>
          </a:gra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9" name="矩形: 对角圆角 8"/>
          <p:cNvSpPr/>
          <p:nvPr>
            <p:custDataLst>
              <p:tags r:id="rId6"/>
            </p:custDataLst>
          </p:nvPr>
        </p:nvSpPr>
        <p:spPr>
          <a:xfrm flipV="1">
            <a:off x="8730217" y="3477844"/>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30" name="图片 29"/>
          <p:cNvPicPr>
            <a:picLocks noChangeAspect="1"/>
          </p:cNvPicPr>
          <p:nvPr>
            <p:custDataLst>
              <p:tags r:id="rId7"/>
            </p:custDataLst>
          </p:nvPr>
        </p:nvPicPr>
        <p:blipFill rotWithShape="1">
          <a:blip r:embed="rId8"/>
          <a:srcRect l="16551" r="16551"/>
          <a:stretch>
            <a:fillRect/>
          </a:stretch>
        </p:blipFill>
        <p:spPr>
          <a:xfrm>
            <a:off x="8793353" y="3540762"/>
            <a:ext cx="2613496" cy="2604421"/>
          </a:xfrm>
          <a:custGeom>
            <a:avLst/>
            <a:gdLst>
              <a:gd name="connsiteX0" fmla="*/ 0 w 2613496"/>
              <a:gd name="connsiteY0" fmla="*/ 0 h 2604421"/>
              <a:gd name="connsiteX1" fmla="*/ 1752214 w 2613496"/>
              <a:gd name="connsiteY1" fmla="*/ 0 h 2604421"/>
              <a:gd name="connsiteX2" fmla="*/ 2613496 w 2613496"/>
              <a:gd name="connsiteY2" fmla="*/ 861282 h 2604421"/>
              <a:gd name="connsiteX3" fmla="*/ 2613496 w 2613496"/>
              <a:gd name="connsiteY3" fmla="*/ 2604421 h 2604421"/>
              <a:gd name="connsiteX4" fmla="*/ 861282 w 2613496"/>
              <a:gd name="connsiteY4" fmla="*/ 2604421 h 2604421"/>
              <a:gd name="connsiteX5" fmla="*/ 0 w 2613496"/>
              <a:gd name="connsiteY5" fmla="*/ 1743139 h 260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3496" h="2604421">
                <a:moveTo>
                  <a:pt x="0" y="0"/>
                </a:moveTo>
                <a:lnTo>
                  <a:pt x="1752214" y="0"/>
                </a:lnTo>
                <a:cubicBezTo>
                  <a:pt x="2227887" y="0"/>
                  <a:pt x="2613496" y="385609"/>
                  <a:pt x="2613496" y="861282"/>
                </a:cubicBezTo>
                <a:lnTo>
                  <a:pt x="2613496" y="2604421"/>
                </a:lnTo>
                <a:lnTo>
                  <a:pt x="861282" y="2604421"/>
                </a:lnTo>
                <a:cubicBezTo>
                  <a:pt x="385609" y="2604421"/>
                  <a:pt x="0" y="2218812"/>
                  <a:pt x="0" y="1743139"/>
                </a:cubicBezTo>
                <a:close/>
              </a:path>
            </a:pathLst>
          </a:custGeom>
          <a:solidFill>
            <a:schemeClr val="accent1">
              <a:lumMod val="60000"/>
              <a:lumOff val="40000"/>
            </a:schemeClr>
          </a:solidFill>
          <a:ln w="6350">
            <a:solidFill>
              <a:schemeClr val="tx1">
                <a:lumMod val="40000"/>
                <a:lumOff val="60000"/>
                <a:alpha val="20000"/>
              </a:schemeClr>
            </a:solidFill>
          </a:ln>
        </p:spPr>
      </p:pic>
      <p:sp>
        <p:nvSpPr>
          <p:cNvPr id="28" name="矩形: 对角圆角 27"/>
          <p:cNvSpPr/>
          <p:nvPr>
            <p:custDataLst>
              <p:tags r:id="rId9"/>
            </p:custDataLst>
          </p:nvPr>
        </p:nvSpPr>
        <p:spPr>
          <a:xfrm flipH="1" flipV="1">
            <a:off x="7150509" y="5364543"/>
            <a:ext cx="1579171" cy="691918"/>
          </a:xfrm>
          <a:prstGeom prst="round2DiagRect">
            <a:avLst>
              <a:gd name="adj1" fmla="val 50000"/>
              <a:gd name="adj2" fmla="val 0"/>
            </a:avLst>
          </a:prstGeom>
          <a:gradFill flip="none" rotWithShape="1">
            <a:gsLst>
              <a:gs pos="0">
                <a:schemeClr val="accent1">
                  <a:alpha val="40000"/>
                </a:schemeClr>
              </a:gs>
              <a:gs pos="88000">
                <a:schemeClr val="accent1">
                  <a:lumMod val="100000"/>
                </a:schemeClr>
              </a:gs>
            </a:gsLst>
            <a:path path="circle">
              <a:fillToRect l="100000" t="100000"/>
            </a:path>
            <a:tileRect r="-100000" b="-100000"/>
          </a:gra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 name="矩形: 对角圆角 3"/>
          <p:cNvSpPr/>
          <p:nvPr>
            <p:custDataLst>
              <p:tags r:id="rId10"/>
            </p:custDataLst>
          </p:nvPr>
        </p:nvSpPr>
        <p:spPr>
          <a:xfrm flipV="1">
            <a:off x="6052513" y="2678760"/>
            <a:ext cx="2739767" cy="2730254"/>
          </a:xfrm>
          <a:prstGeom prst="round2DiagRect">
            <a:avLst>
              <a:gd name="adj1" fmla="val 3307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31" name="图片 30" descr="女人躺在床上&#10;&#10;描述已自动生成"/>
          <p:cNvPicPr>
            <a:picLocks noChangeAspect="1"/>
          </p:cNvPicPr>
          <p:nvPr>
            <p:custDataLst>
              <p:tags r:id="rId11"/>
            </p:custDataLst>
          </p:nvPr>
        </p:nvPicPr>
        <p:blipFill>
          <a:blip r:embed="rId12"/>
          <a:srcRect l="19784" r="19784"/>
          <a:stretch>
            <a:fillRect/>
          </a:stretch>
        </p:blipFill>
        <p:spPr>
          <a:xfrm>
            <a:off x="6115649" y="2741677"/>
            <a:ext cx="2613496" cy="2604421"/>
          </a:xfrm>
          <a:custGeom>
            <a:avLst/>
            <a:gdLst>
              <a:gd name="connsiteX0" fmla="*/ 0 w 2613496"/>
              <a:gd name="connsiteY0" fmla="*/ 0 h 2604421"/>
              <a:gd name="connsiteX1" fmla="*/ 1752214 w 2613496"/>
              <a:gd name="connsiteY1" fmla="*/ 0 h 2604421"/>
              <a:gd name="connsiteX2" fmla="*/ 2613496 w 2613496"/>
              <a:gd name="connsiteY2" fmla="*/ 861282 h 2604421"/>
              <a:gd name="connsiteX3" fmla="*/ 2613496 w 2613496"/>
              <a:gd name="connsiteY3" fmla="*/ 2604421 h 2604421"/>
              <a:gd name="connsiteX4" fmla="*/ 861282 w 2613496"/>
              <a:gd name="connsiteY4" fmla="*/ 2604421 h 2604421"/>
              <a:gd name="connsiteX5" fmla="*/ 0 w 2613496"/>
              <a:gd name="connsiteY5" fmla="*/ 1743139 h 260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3496" h="2604421">
                <a:moveTo>
                  <a:pt x="0" y="0"/>
                </a:moveTo>
                <a:lnTo>
                  <a:pt x="1752214" y="0"/>
                </a:lnTo>
                <a:cubicBezTo>
                  <a:pt x="2227887" y="0"/>
                  <a:pt x="2613496" y="385609"/>
                  <a:pt x="2613496" y="861282"/>
                </a:cubicBezTo>
                <a:lnTo>
                  <a:pt x="2613496" y="2604421"/>
                </a:lnTo>
                <a:lnTo>
                  <a:pt x="861282" y="2604421"/>
                </a:lnTo>
                <a:cubicBezTo>
                  <a:pt x="385609" y="2604421"/>
                  <a:pt x="0" y="2218812"/>
                  <a:pt x="0" y="1743139"/>
                </a:cubicBezTo>
                <a:close/>
              </a:path>
            </a:pathLst>
          </a:custGeom>
          <a:solidFill>
            <a:schemeClr val="accent1">
              <a:lumMod val="60000"/>
              <a:lumOff val="40000"/>
            </a:schemeClr>
          </a:solidFill>
          <a:ln w="6350">
            <a:solidFill>
              <a:schemeClr val="tx1">
                <a:lumMod val="40000"/>
                <a:lumOff val="60000"/>
                <a:alpha val="20000"/>
              </a:schemeClr>
            </a:solidFill>
          </a:ln>
        </p:spPr>
      </p:pic>
      <p:sp>
        <p:nvSpPr>
          <p:cNvPr id="20" name="矩形: 对角圆角 19"/>
          <p:cNvSpPr/>
          <p:nvPr>
            <p:custDataLst>
              <p:tags r:id="rId13"/>
            </p:custDataLst>
          </p:nvPr>
        </p:nvSpPr>
        <p:spPr>
          <a:xfrm>
            <a:off x="1029683" y="3676677"/>
            <a:ext cx="547927" cy="547927"/>
          </a:xfrm>
          <a:prstGeom prst="round2DiagRect">
            <a:avLst>
              <a:gd name="adj1" fmla="val 0"/>
              <a:gd name="adj2" fmla="val 29787"/>
            </a:avLst>
          </a:prstGeom>
          <a:gradFill flip="none" rotWithShape="1">
            <a:gsLst>
              <a:gs pos="0">
                <a:schemeClr val="accent1">
                  <a:lumMod val="60000"/>
                  <a:lumOff val="40000"/>
                </a:schemeClr>
              </a:gs>
              <a:gs pos="88000">
                <a:schemeClr val="accent1">
                  <a:lumMod val="100000"/>
                </a:schemeClr>
              </a:gs>
            </a:gsLst>
            <a:path path="circle">
              <a:fillToRect l="100000" t="100000"/>
            </a:path>
            <a:tileRect r="-100000" b="-100000"/>
          </a:gra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矩形: 对角圆角 20"/>
          <p:cNvSpPr/>
          <p:nvPr>
            <p:custDataLst>
              <p:tags r:id="rId14"/>
            </p:custDataLst>
          </p:nvPr>
        </p:nvSpPr>
        <p:spPr>
          <a:xfrm>
            <a:off x="1030605" y="2192020"/>
            <a:ext cx="548005" cy="548005"/>
          </a:xfrm>
          <a:prstGeom prst="round2DiagRect">
            <a:avLst>
              <a:gd name="adj1" fmla="val 0"/>
              <a:gd name="adj2" fmla="val 29787"/>
            </a:avLst>
          </a:prstGeom>
          <a:gradFill flip="none" rotWithShape="1">
            <a:gsLst>
              <a:gs pos="0">
                <a:schemeClr val="accent1">
                  <a:lumMod val="60000"/>
                  <a:lumOff val="40000"/>
                </a:schemeClr>
              </a:gs>
              <a:gs pos="88000">
                <a:schemeClr val="accent1">
                  <a:lumMod val="100000"/>
                </a:schemeClr>
              </a:gs>
            </a:gsLst>
            <a:path path="circle">
              <a:fillToRect l="100000" t="100000"/>
            </a:path>
            <a:tileRect r="-100000" b="-100000"/>
          </a:gra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文本框 22"/>
          <p:cNvSpPr txBox="1"/>
          <p:nvPr>
            <p:custDataLst>
              <p:tags r:id="rId15"/>
            </p:custDataLst>
          </p:nvPr>
        </p:nvSpPr>
        <p:spPr>
          <a:xfrm>
            <a:off x="1718945" y="2081530"/>
            <a:ext cx="4907280" cy="2003425"/>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00" kern="0" spc="0" dirty="0">
                <a:ln>
                  <a:noFill/>
                  <a:prstDash val="sysDot"/>
                </a:ln>
                <a:solidFill>
                  <a:schemeClr val="tx1">
                    <a:lumMod val="85000"/>
                    <a:lumOff val="15000"/>
                  </a:schemeClr>
                </a:solidFill>
                <a:latin typeface="+mn-ea"/>
                <a:ea typeface="+mn-ea"/>
                <a:sym typeface="+mn-ea"/>
              </a:rPr>
              <a:t> </a:t>
            </a:r>
            <a:r>
              <a:rPr lang="en-US" altLang="zh-CN" sz="3000" b="1" spc="0">
                <a:solidFill>
                  <a:srgbClr val="000000"/>
                </a:solidFill>
                <a:latin typeface="Arial" panose="020B0604020202020204" pitchFamily="34" charset="0"/>
                <a:ea typeface="Montserrat"/>
                <a:cs typeface="Arial" panose="020B0604020202020204" pitchFamily="34" charset="0"/>
                <a:sym typeface="+mn-ea"/>
              </a:rPr>
              <a:t>Localized recruitment   </a:t>
            </a:r>
            <a:endParaRPr lang="en-US" altLang="zh-CN" sz="3000" b="1" spc="0">
              <a:solidFill>
                <a:srgbClr val="000000"/>
              </a:solidFill>
              <a:latin typeface="Arial" panose="020B0604020202020204" pitchFamily="34" charset="0"/>
              <a:ea typeface="Montserrat"/>
              <a:cs typeface="Arial" panose="020B0604020202020204" pitchFamily="34" charset="0"/>
              <a:sym typeface="+mn-ea"/>
            </a:endParaRPr>
          </a:p>
          <a:p>
            <a:pPr>
              <a:lnSpc>
                <a:spcPct val="130000"/>
              </a:lnSpc>
            </a:pPr>
            <a:endParaRPr lang="zh-CN" altLang="en-US" sz="1300" kern="0" spc="0" dirty="0">
              <a:ln>
                <a:noFill/>
                <a:prstDash val="sysDot"/>
              </a:ln>
              <a:solidFill>
                <a:schemeClr val="tx1">
                  <a:lumMod val="85000"/>
                  <a:lumOff val="15000"/>
                </a:schemeClr>
              </a:solidFill>
              <a:latin typeface="+mn-ea"/>
              <a:ea typeface="+mn-ea"/>
              <a:sym typeface="+mn-ea"/>
            </a:endParaRPr>
          </a:p>
        </p:txBody>
      </p:sp>
      <p:sp>
        <p:nvSpPr>
          <p:cNvPr id="3" name="图形 38" descr="343439383331313b343532303033313bd3a6d3c3c9ccb3c7"/>
          <p:cNvSpPr/>
          <p:nvPr>
            <p:custDataLst>
              <p:tags r:id="rId16"/>
            </p:custDataLst>
          </p:nvPr>
        </p:nvSpPr>
        <p:spPr>
          <a:xfrm flipH="1">
            <a:off x="1142365" y="2304415"/>
            <a:ext cx="295910" cy="252095"/>
          </a:xfrm>
          <a:custGeom>
            <a:avLst/>
            <a:gdLst>
              <a:gd name="connsiteX0" fmla="*/ 688654 w 847432"/>
              <a:gd name="connsiteY0" fmla="*/ 914514 h 914400"/>
              <a:gd name="connsiteX1" fmla="*/ 159008 w 847432"/>
              <a:gd name="connsiteY1" fmla="*/ 914514 h 914400"/>
              <a:gd name="connsiteX2" fmla="*/ 115 w 847432"/>
              <a:gd name="connsiteY2" fmla="*/ 762113 h 914400"/>
              <a:gd name="connsiteX3" fmla="*/ 115 w 847432"/>
              <a:gd name="connsiteY3" fmla="*/ 152514 h 914400"/>
              <a:gd name="connsiteX4" fmla="*/ 159008 w 847432"/>
              <a:gd name="connsiteY4" fmla="*/ 114 h 914400"/>
              <a:gd name="connsiteX5" fmla="*/ 688654 w 847432"/>
              <a:gd name="connsiteY5" fmla="*/ 114 h 914400"/>
              <a:gd name="connsiteX6" fmla="*/ 847547 w 847432"/>
              <a:gd name="connsiteY6" fmla="*/ 152514 h 914400"/>
              <a:gd name="connsiteX7" fmla="*/ 847547 w 847432"/>
              <a:gd name="connsiteY7" fmla="*/ 762113 h 914400"/>
              <a:gd name="connsiteX8" fmla="*/ 688654 w 847432"/>
              <a:gd name="connsiteY8" fmla="*/ 914514 h 914400"/>
              <a:gd name="connsiteX9" fmla="*/ 423830 w 847432"/>
              <a:gd name="connsiteY9" fmla="*/ 421029 h 914400"/>
              <a:gd name="connsiteX10" fmla="*/ 635687 w 847432"/>
              <a:gd name="connsiteY10" fmla="*/ 210571 h 914400"/>
              <a:gd name="connsiteX11" fmla="*/ 582724 w 847432"/>
              <a:gd name="connsiteY11" fmla="*/ 157957 h 914400"/>
              <a:gd name="connsiteX12" fmla="*/ 529760 w 847432"/>
              <a:gd name="connsiteY12" fmla="*/ 210571 h 914400"/>
              <a:gd name="connsiteX13" fmla="*/ 423830 w 847432"/>
              <a:gd name="connsiteY13" fmla="*/ 315800 h 914400"/>
              <a:gd name="connsiteX14" fmla="*/ 317902 w 847432"/>
              <a:gd name="connsiteY14" fmla="*/ 210571 h 914400"/>
              <a:gd name="connsiteX15" fmla="*/ 264937 w 847432"/>
              <a:gd name="connsiteY15" fmla="*/ 157957 h 914400"/>
              <a:gd name="connsiteX16" fmla="*/ 211973 w 847432"/>
              <a:gd name="connsiteY16" fmla="*/ 210571 h 914400"/>
              <a:gd name="connsiteX17" fmla="*/ 423830 w 847432"/>
              <a:gd name="connsiteY17" fmla="*/ 421029 h 914400"/>
              <a:gd name="connsiteX18" fmla="*/ 529760 w 847432"/>
              <a:gd name="connsiteY18" fmla="*/ 736716 h 914400"/>
              <a:gd name="connsiteX19" fmla="*/ 582724 w 847432"/>
              <a:gd name="connsiteY19" fmla="*/ 684099 h 914400"/>
              <a:gd name="connsiteX20" fmla="*/ 529760 w 847432"/>
              <a:gd name="connsiteY20" fmla="*/ 631485 h 914400"/>
              <a:gd name="connsiteX21" fmla="*/ 317902 w 847432"/>
              <a:gd name="connsiteY21" fmla="*/ 631485 h 914400"/>
              <a:gd name="connsiteX22" fmla="*/ 264937 w 847432"/>
              <a:gd name="connsiteY22" fmla="*/ 684099 h 914400"/>
              <a:gd name="connsiteX23" fmla="*/ 317902 w 847432"/>
              <a:gd name="connsiteY23" fmla="*/ 736716 h 914400"/>
              <a:gd name="connsiteX24" fmla="*/ 529760 w 847432"/>
              <a:gd name="connsiteY24" fmla="*/ 736716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47432" h="914400">
                <a:moveTo>
                  <a:pt x="688654" y="914514"/>
                </a:moveTo>
                <a:lnTo>
                  <a:pt x="159008" y="914514"/>
                </a:lnTo>
                <a:cubicBezTo>
                  <a:pt x="68969" y="914514"/>
                  <a:pt x="115" y="848475"/>
                  <a:pt x="115" y="762113"/>
                </a:cubicBezTo>
                <a:lnTo>
                  <a:pt x="115" y="152514"/>
                </a:lnTo>
                <a:cubicBezTo>
                  <a:pt x="115" y="66154"/>
                  <a:pt x="68969" y="114"/>
                  <a:pt x="159008" y="114"/>
                </a:cubicBezTo>
                <a:lnTo>
                  <a:pt x="688654" y="114"/>
                </a:lnTo>
                <a:cubicBezTo>
                  <a:pt x="778693" y="114"/>
                  <a:pt x="847547" y="66154"/>
                  <a:pt x="847547" y="152514"/>
                </a:cubicBezTo>
                <a:lnTo>
                  <a:pt x="847547" y="762113"/>
                </a:lnTo>
                <a:cubicBezTo>
                  <a:pt x="847547" y="848475"/>
                  <a:pt x="778693" y="914514"/>
                  <a:pt x="688654" y="914514"/>
                </a:cubicBezTo>
                <a:moveTo>
                  <a:pt x="423830" y="421029"/>
                </a:moveTo>
                <a:cubicBezTo>
                  <a:pt x="540351" y="421029"/>
                  <a:pt x="635687" y="326323"/>
                  <a:pt x="635687" y="210571"/>
                </a:cubicBezTo>
                <a:cubicBezTo>
                  <a:pt x="635687" y="179003"/>
                  <a:pt x="614503" y="157957"/>
                  <a:pt x="582724" y="157957"/>
                </a:cubicBezTo>
                <a:cubicBezTo>
                  <a:pt x="550945" y="157957"/>
                  <a:pt x="529760" y="179003"/>
                  <a:pt x="529760" y="210571"/>
                </a:cubicBezTo>
                <a:cubicBezTo>
                  <a:pt x="529760" y="268447"/>
                  <a:pt x="482091" y="315800"/>
                  <a:pt x="423830" y="315800"/>
                </a:cubicBezTo>
                <a:cubicBezTo>
                  <a:pt x="365570" y="315800"/>
                  <a:pt x="317902" y="268447"/>
                  <a:pt x="317902" y="210571"/>
                </a:cubicBezTo>
                <a:cubicBezTo>
                  <a:pt x="317902" y="179003"/>
                  <a:pt x="296716" y="157957"/>
                  <a:pt x="264937" y="157957"/>
                </a:cubicBezTo>
                <a:cubicBezTo>
                  <a:pt x="233158" y="157957"/>
                  <a:pt x="211973" y="179003"/>
                  <a:pt x="211973" y="210571"/>
                </a:cubicBezTo>
                <a:cubicBezTo>
                  <a:pt x="211973" y="326323"/>
                  <a:pt x="307309" y="421029"/>
                  <a:pt x="423830" y="421029"/>
                </a:cubicBezTo>
                <a:moveTo>
                  <a:pt x="529760" y="736716"/>
                </a:moveTo>
                <a:cubicBezTo>
                  <a:pt x="561539" y="736716"/>
                  <a:pt x="582724" y="715668"/>
                  <a:pt x="582724" y="684099"/>
                </a:cubicBezTo>
                <a:cubicBezTo>
                  <a:pt x="582724" y="652532"/>
                  <a:pt x="561539" y="631485"/>
                  <a:pt x="529760" y="631485"/>
                </a:cubicBezTo>
                <a:lnTo>
                  <a:pt x="317902" y="631485"/>
                </a:lnTo>
                <a:cubicBezTo>
                  <a:pt x="286123" y="631485"/>
                  <a:pt x="264937" y="652532"/>
                  <a:pt x="264937" y="684099"/>
                </a:cubicBezTo>
                <a:cubicBezTo>
                  <a:pt x="264937" y="715668"/>
                  <a:pt x="286123" y="736716"/>
                  <a:pt x="317902" y="736716"/>
                </a:cubicBezTo>
                <a:lnTo>
                  <a:pt x="529760" y="736716"/>
                </a:lnTo>
              </a:path>
            </a:pathLst>
          </a:custGeom>
          <a:solidFill>
            <a:srgbClr val="FFFFFF"/>
          </a:solidFill>
          <a:ln w="3265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 name="任意多边形: 形状 17"/>
          <p:cNvSpPr/>
          <p:nvPr>
            <p:custDataLst>
              <p:tags r:id="rId17"/>
            </p:custDataLst>
          </p:nvPr>
        </p:nvSpPr>
        <p:spPr>
          <a:xfrm>
            <a:off x="1185590" y="3794794"/>
            <a:ext cx="256988" cy="256503"/>
          </a:xfrm>
          <a:custGeom>
            <a:avLst/>
            <a:gdLst>
              <a:gd name="connsiteX0" fmla="*/ 527916 w 914458"/>
              <a:gd name="connsiteY0" fmla="*/ 517737 h 912736"/>
              <a:gd name="connsiteX1" fmla="*/ 798801 w 914458"/>
              <a:gd name="connsiteY1" fmla="*/ 517737 h 912736"/>
              <a:gd name="connsiteX2" fmla="*/ 862359 w 914458"/>
              <a:gd name="connsiteY2" fmla="*/ 580815 h 912736"/>
              <a:gd name="connsiteX3" fmla="*/ 862359 w 914458"/>
              <a:gd name="connsiteY3" fmla="*/ 849658 h 912736"/>
              <a:gd name="connsiteX4" fmla="*/ 798801 w 914458"/>
              <a:gd name="connsiteY4" fmla="*/ 912736 h 912736"/>
              <a:gd name="connsiteX5" fmla="*/ 527916 w 914458"/>
              <a:gd name="connsiteY5" fmla="*/ 912736 h 912736"/>
              <a:gd name="connsiteX6" fmla="*/ 464358 w 914458"/>
              <a:gd name="connsiteY6" fmla="*/ 849658 h 912736"/>
              <a:gd name="connsiteX7" fmla="*/ 464358 w 914458"/>
              <a:gd name="connsiteY7" fmla="*/ 580815 h 912736"/>
              <a:gd name="connsiteX8" fmla="*/ 527916 w 914458"/>
              <a:gd name="connsiteY8" fmla="*/ 517737 h 912736"/>
              <a:gd name="connsiteX9" fmla="*/ 63558 w 914458"/>
              <a:gd name="connsiteY9" fmla="*/ 517737 h 912736"/>
              <a:gd name="connsiteX10" fmla="*/ 334443 w 914458"/>
              <a:gd name="connsiteY10" fmla="*/ 517737 h 912736"/>
              <a:gd name="connsiteX11" fmla="*/ 398000 w 914458"/>
              <a:gd name="connsiteY11" fmla="*/ 580815 h 912736"/>
              <a:gd name="connsiteX12" fmla="*/ 398000 w 914458"/>
              <a:gd name="connsiteY12" fmla="*/ 849658 h 912736"/>
              <a:gd name="connsiteX13" fmla="*/ 334443 w 914458"/>
              <a:gd name="connsiteY13" fmla="*/ 912736 h 912736"/>
              <a:gd name="connsiteX14" fmla="*/ 63558 w 914458"/>
              <a:gd name="connsiteY14" fmla="*/ 912736 h 912736"/>
              <a:gd name="connsiteX15" fmla="*/ 0 w 914458"/>
              <a:gd name="connsiteY15" fmla="*/ 849658 h 912736"/>
              <a:gd name="connsiteX16" fmla="*/ 0 w 914458"/>
              <a:gd name="connsiteY16" fmla="*/ 580815 h 912736"/>
              <a:gd name="connsiteX17" fmla="*/ 63558 w 914458"/>
              <a:gd name="connsiteY17" fmla="*/ 517737 h 912736"/>
              <a:gd name="connsiteX18" fmla="*/ 671107 w 914458"/>
              <a:gd name="connsiteY18" fmla="*/ 152260 h 912736"/>
              <a:gd name="connsiteX19" fmla="*/ 581236 w 914458"/>
              <a:gd name="connsiteY19" fmla="*/ 241453 h 912736"/>
              <a:gd name="connsiteX20" fmla="*/ 671107 w 914458"/>
              <a:gd name="connsiteY20" fmla="*/ 330648 h 912736"/>
              <a:gd name="connsiteX21" fmla="*/ 760980 w 914458"/>
              <a:gd name="connsiteY21" fmla="*/ 241453 h 912736"/>
              <a:gd name="connsiteX22" fmla="*/ 63558 w 914458"/>
              <a:gd name="connsiteY22" fmla="*/ 56882 h 912736"/>
              <a:gd name="connsiteX23" fmla="*/ 334443 w 914458"/>
              <a:gd name="connsiteY23" fmla="*/ 56882 h 912736"/>
              <a:gd name="connsiteX24" fmla="*/ 398000 w 914458"/>
              <a:gd name="connsiteY24" fmla="*/ 119961 h 912736"/>
              <a:gd name="connsiteX25" fmla="*/ 398000 w 914458"/>
              <a:gd name="connsiteY25" fmla="*/ 388805 h 912736"/>
              <a:gd name="connsiteX26" fmla="*/ 334443 w 914458"/>
              <a:gd name="connsiteY26" fmla="*/ 451883 h 912736"/>
              <a:gd name="connsiteX27" fmla="*/ 63558 w 914458"/>
              <a:gd name="connsiteY27" fmla="*/ 451883 h 912736"/>
              <a:gd name="connsiteX28" fmla="*/ 0 w 914458"/>
              <a:gd name="connsiteY28" fmla="*/ 388805 h 912736"/>
              <a:gd name="connsiteX29" fmla="*/ 0 w 914458"/>
              <a:gd name="connsiteY29" fmla="*/ 119961 h 912736"/>
              <a:gd name="connsiteX30" fmla="*/ 63558 w 914458"/>
              <a:gd name="connsiteY30" fmla="*/ 56882 h 912736"/>
              <a:gd name="connsiteX31" fmla="*/ 671045 w 914458"/>
              <a:gd name="connsiteY31" fmla="*/ 0 h 912736"/>
              <a:gd name="connsiteX32" fmla="*/ 715980 w 914458"/>
              <a:gd name="connsiteY32" fmla="*/ 18469 h 912736"/>
              <a:gd name="connsiteX33" fmla="*/ 716042 w 914458"/>
              <a:gd name="connsiteY33" fmla="*/ 18469 h 912736"/>
              <a:gd name="connsiteX34" fmla="*/ 895851 w 914458"/>
              <a:gd name="connsiteY34" fmla="*/ 196856 h 912736"/>
              <a:gd name="connsiteX35" fmla="*/ 895851 w 914458"/>
              <a:gd name="connsiteY35" fmla="*/ 286050 h 912736"/>
              <a:gd name="connsiteX36" fmla="*/ 716042 w 914458"/>
              <a:gd name="connsiteY36" fmla="*/ 464499 h 912736"/>
              <a:gd name="connsiteX37" fmla="*/ 626172 w 914458"/>
              <a:gd name="connsiteY37" fmla="*/ 464499 h 912736"/>
              <a:gd name="connsiteX38" fmla="*/ 446428 w 914458"/>
              <a:gd name="connsiteY38" fmla="*/ 286050 h 912736"/>
              <a:gd name="connsiteX39" fmla="*/ 446428 w 914458"/>
              <a:gd name="connsiteY39" fmla="*/ 196856 h 912736"/>
              <a:gd name="connsiteX40" fmla="*/ 626110 w 914458"/>
              <a:gd name="connsiteY40" fmla="*/ 18469 h 912736"/>
              <a:gd name="connsiteX41" fmla="*/ 671045 w 914458"/>
              <a:gd name="connsiteY41" fmla="*/ 0 h 9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58" h="912736">
                <a:moveTo>
                  <a:pt x="527916" y="517737"/>
                </a:moveTo>
                <a:lnTo>
                  <a:pt x="798801" y="517737"/>
                </a:lnTo>
                <a:cubicBezTo>
                  <a:pt x="833904" y="517737"/>
                  <a:pt x="862359" y="545977"/>
                  <a:pt x="862359" y="580815"/>
                </a:cubicBezTo>
                <a:lnTo>
                  <a:pt x="862359" y="849658"/>
                </a:lnTo>
                <a:cubicBezTo>
                  <a:pt x="862359" y="884496"/>
                  <a:pt x="833904" y="912736"/>
                  <a:pt x="798801" y="912736"/>
                </a:cubicBezTo>
                <a:lnTo>
                  <a:pt x="527916" y="912736"/>
                </a:lnTo>
                <a:cubicBezTo>
                  <a:pt x="492813" y="912736"/>
                  <a:pt x="464358" y="884496"/>
                  <a:pt x="464358" y="849658"/>
                </a:cubicBezTo>
                <a:lnTo>
                  <a:pt x="464358" y="580815"/>
                </a:lnTo>
                <a:cubicBezTo>
                  <a:pt x="464358" y="545977"/>
                  <a:pt x="492813" y="517737"/>
                  <a:pt x="527916" y="517737"/>
                </a:cubicBezTo>
                <a:close/>
                <a:moveTo>
                  <a:pt x="63558" y="517737"/>
                </a:moveTo>
                <a:lnTo>
                  <a:pt x="334443" y="517737"/>
                </a:lnTo>
                <a:cubicBezTo>
                  <a:pt x="369545" y="517737"/>
                  <a:pt x="398000" y="545977"/>
                  <a:pt x="398000" y="580815"/>
                </a:cubicBezTo>
                <a:lnTo>
                  <a:pt x="398000" y="849658"/>
                </a:lnTo>
                <a:cubicBezTo>
                  <a:pt x="398000" y="884496"/>
                  <a:pt x="369545" y="912736"/>
                  <a:pt x="334443" y="912736"/>
                </a:cubicBezTo>
                <a:lnTo>
                  <a:pt x="63558" y="912736"/>
                </a:lnTo>
                <a:cubicBezTo>
                  <a:pt x="28456" y="912736"/>
                  <a:pt x="0" y="884496"/>
                  <a:pt x="0" y="849658"/>
                </a:cubicBezTo>
                <a:lnTo>
                  <a:pt x="0" y="580815"/>
                </a:lnTo>
                <a:cubicBezTo>
                  <a:pt x="0" y="545977"/>
                  <a:pt x="28456" y="517737"/>
                  <a:pt x="63558" y="517737"/>
                </a:cubicBezTo>
                <a:close/>
                <a:moveTo>
                  <a:pt x="671107" y="152260"/>
                </a:moveTo>
                <a:lnTo>
                  <a:pt x="581236" y="241453"/>
                </a:lnTo>
                <a:lnTo>
                  <a:pt x="671107" y="330648"/>
                </a:lnTo>
                <a:lnTo>
                  <a:pt x="760980" y="241453"/>
                </a:lnTo>
                <a:close/>
                <a:moveTo>
                  <a:pt x="63558" y="56882"/>
                </a:moveTo>
                <a:lnTo>
                  <a:pt x="334443" y="56882"/>
                </a:lnTo>
                <a:cubicBezTo>
                  <a:pt x="369545" y="56882"/>
                  <a:pt x="398000" y="85124"/>
                  <a:pt x="398000" y="119961"/>
                </a:cubicBezTo>
                <a:lnTo>
                  <a:pt x="398000" y="388805"/>
                </a:lnTo>
                <a:cubicBezTo>
                  <a:pt x="398000" y="423640"/>
                  <a:pt x="369545" y="451883"/>
                  <a:pt x="334443" y="451883"/>
                </a:cubicBezTo>
                <a:lnTo>
                  <a:pt x="63558" y="451883"/>
                </a:lnTo>
                <a:cubicBezTo>
                  <a:pt x="28456" y="451883"/>
                  <a:pt x="0" y="423640"/>
                  <a:pt x="0" y="388805"/>
                </a:cubicBezTo>
                <a:lnTo>
                  <a:pt x="0" y="119961"/>
                </a:lnTo>
                <a:cubicBezTo>
                  <a:pt x="0" y="85124"/>
                  <a:pt x="28456" y="56882"/>
                  <a:pt x="63558" y="56882"/>
                </a:cubicBezTo>
                <a:close/>
                <a:moveTo>
                  <a:pt x="671045" y="0"/>
                </a:moveTo>
                <a:cubicBezTo>
                  <a:pt x="687307" y="0"/>
                  <a:pt x="703570" y="6157"/>
                  <a:pt x="715980" y="18469"/>
                </a:cubicBezTo>
                <a:lnTo>
                  <a:pt x="716042" y="18469"/>
                </a:lnTo>
                <a:lnTo>
                  <a:pt x="895851" y="196856"/>
                </a:lnTo>
                <a:cubicBezTo>
                  <a:pt x="920661" y="221489"/>
                  <a:pt x="920661" y="261417"/>
                  <a:pt x="895851" y="286050"/>
                </a:cubicBezTo>
                <a:lnTo>
                  <a:pt x="716042" y="464499"/>
                </a:lnTo>
                <a:cubicBezTo>
                  <a:pt x="691222" y="489126"/>
                  <a:pt x="650991" y="489126"/>
                  <a:pt x="626172" y="464499"/>
                </a:cubicBezTo>
                <a:lnTo>
                  <a:pt x="446428" y="286050"/>
                </a:lnTo>
                <a:cubicBezTo>
                  <a:pt x="421618" y="261417"/>
                  <a:pt x="421618" y="221489"/>
                  <a:pt x="446428" y="196856"/>
                </a:cubicBezTo>
                <a:lnTo>
                  <a:pt x="626110" y="18469"/>
                </a:lnTo>
                <a:cubicBezTo>
                  <a:pt x="638520" y="6157"/>
                  <a:pt x="654782" y="0"/>
                  <a:pt x="671045" y="0"/>
                </a:cubicBezTo>
                <a:close/>
              </a:path>
            </a:pathLst>
          </a:custGeom>
          <a:solidFill>
            <a:srgbClr val="FFFFFF"/>
          </a:solidFill>
          <a:ln w="326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50" name="图形 36" descr="333639373138363b343435303739393bbbe1bcc6cafdbed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185559" y="4563933"/>
            <a:ext cx="256504" cy="256504"/>
          </a:xfrm>
          <a:prstGeom prst="rect">
            <a:avLst/>
          </a:prstGeom>
        </p:spPr>
      </p:pic>
      <p:sp>
        <p:nvSpPr>
          <p:cNvPr id="17" name="矩形: 对角圆角 19"/>
          <p:cNvSpPr/>
          <p:nvPr>
            <p:custDataLst>
              <p:tags r:id="rId21"/>
            </p:custDataLst>
          </p:nvPr>
        </p:nvSpPr>
        <p:spPr>
          <a:xfrm>
            <a:off x="1030318" y="4909321"/>
            <a:ext cx="547927" cy="547927"/>
          </a:xfrm>
          <a:prstGeom prst="round2DiagRect">
            <a:avLst>
              <a:gd name="adj1" fmla="val 0"/>
              <a:gd name="adj2" fmla="val 29787"/>
            </a:avLst>
          </a:prstGeom>
          <a:gradFill flip="none" rotWithShape="1">
            <a:gsLst>
              <a:gs pos="0">
                <a:schemeClr val="accent1">
                  <a:lumMod val="60000"/>
                  <a:lumOff val="40000"/>
                </a:schemeClr>
              </a:gs>
              <a:gs pos="88000">
                <a:schemeClr val="accent1">
                  <a:lumMod val="100000"/>
                </a:schemeClr>
              </a:gs>
            </a:gsLst>
            <a:path path="circle">
              <a:fillToRect l="100000" t="100000"/>
            </a:path>
            <a:tileRect r="-100000" b="-100000"/>
          </a:gradFill>
          <a:ln w="762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文本框 17"/>
          <p:cNvSpPr txBox="1"/>
          <p:nvPr>
            <p:custDataLst>
              <p:tags r:id="rId22"/>
            </p:custDataLst>
          </p:nvPr>
        </p:nvSpPr>
        <p:spPr>
          <a:xfrm>
            <a:off x="1849755" y="3603625"/>
            <a:ext cx="3529330" cy="889000"/>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3000" b="1" spc="0">
                <a:solidFill>
                  <a:srgbClr val="000000"/>
                </a:solidFill>
                <a:latin typeface="Arial" panose="020B0604020202020204" pitchFamily="34" charset="0"/>
                <a:ea typeface="Montserrat"/>
                <a:cs typeface="Arial" panose="020B0604020202020204" pitchFamily="34" charset="0"/>
                <a:sym typeface="+mn-ea"/>
              </a:rPr>
              <a:t>Language courses </a:t>
            </a:r>
            <a:endParaRPr lang="zh-CN" altLang="en-US" sz="1300" kern="0" spc="0" dirty="0">
              <a:ln>
                <a:noFill/>
                <a:prstDash val="sysDot"/>
              </a:ln>
              <a:solidFill>
                <a:schemeClr val="tx1">
                  <a:lumMod val="85000"/>
                  <a:lumOff val="15000"/>
                </a:schemeClr>
              </a:solidFill>
              <a:latin typeface="+mn-ea"/>
              <a:ea typeface="+mn-ea"/>
              <a:sym typeface="+mn-ea"/>
            </a:endParaRPr>
          </a:p>
        </p:txBody>
      </p:sp>
      <p:sp>
        <p:nvSpPr>
          <p:cNvPr id="25" name="图形 5" descr="333639373138363b343435303831343bb9b5cda8b9dcc0ed"/>
          <p:cNvSpPr/>
          <p:nvPr>
            <p:custDataLst>
              <p:tags r:id="rId23"/>
            </p:custDataLst>
          </p:nvPr>
        </p:nvSpPr>
        <p:spPr>
          <a:xfrm>
            <a:off x="1171061" y="5064857"/>
            <a:ext cx="266640" cy="248455"/>
          </a:xfrm>
          <a:custGeom>
            <a:avLst/>
            <a:gdLst>
              <a:gd name="connsiteX0" fmla="*/ 160931 w 914399"/>
              <a:gd name="connsiteY0" fmla="*/ 611349 h 852035"/>
              <a:gd name="connsiteX1" fmla="*/ 33402 w 914399"/>
              <a:gd name="connsiteY1" fmla="*/ 724193 h 852035"/>
              <a:gd name="connsiteX2" fmla="*/ 4718 w 914399"/>
              <a:gd name="connsiteY2" fmla="*/ 722441 h 852035"/>
              <a:gd name="connsiteX3" fmla="*/ -384 w 914399"/>
              <a:gd name="connsiteY3" fmla="*/ 708975 h 852035"/>
              <a:gd name="connsiteX4" fmla="*/ -384 w 914399"/>
              <a:gd name="connsiteY4" fmla="*/ 570709 h 852035"/>
              <a:gd name="connsiteX5" fmla="*/ -384 w 914399"/>
              <a:gd name="connsiteY5" fmla="*/ 40248 h 852035"/>
              <a:gd name="connsiteX6" fmla="*/ 40256 w 914399"/>
              <a:gd name="connsiteY6" fmla="*/ -392 h 852035"/>
              <a:gd name="connsiteX7" fmla="*/ 690495 w 914399"/>
              <a:gd name="connsiteY7" fmla="*/ -392 h 852035"/>
              <a:gd name="connsiteX8" fmla="*/ 731135 w 914399"/>
              <a:gd name="connsiteY8" fmla="*/ 40248 h 852035"/>
              <a:gd name="connsiteX9" fmla="*/ 731135 w 914399"/>
              <a:gd name="connsiteY9" fmla="*/ 570709 h 852035"/>
              <a:gd name="connsiteX10" fmla="*/ 690495 w 914399"/>
              <a:gd name="connsiteY10" fmla="*/ 611349 h 852035"/>
              <a:gd name="connsiteX11" fmla="*/ 160931 w 914399"/>
              <a:gd name="connsiteY11" fmla="*/ 611349 h 852035"/>
              <a:gd name="connsiteX12" fmla="*/ 182496 w 914399"/>
              <a:gd name="connsiteY12" fmla="*/ 183131 h 852035"/>
              <a:gd name="connsiteX13" fmla="*/ 162176 w 914399"/>
              <a:gd name="connsiteY13" fmla="*/ 203450 h 852035"/>
              <a:gd name="connsiteX14" fmla="*/ 162176 w 914399"/>
              <a:gd name="connsiteY14" fmla="*/ 223984 h 852035"/>
              <a:gd name="connsiteX15" fmla="*/ 182496 w 914399"/>
              <a:gd name="connsiteY15" fmla="*/ 244305 h 852035"/>
              <a:gd name="connsiteX16" fmla="*/ 548256 w 914399"/>
              <a:gd name="connsiteY16" fmla="*/ 244305 h 852035"/>
              <a:gd name="connsiteX17" fmla="*/ 568575 w 914399"/>
              <a:gd name="connsiteY17" fmla="*/ 223984 h 852035"/>
              <a:gd name="connsiteX18" fmla="*/ 568575 w 914399"/>
              <a:gd name="connsiteY18" fmla="*/ 203450 h 852035"/>
              <a:gd name="connsiteX19" fmla="*/ 548256 w 914399"/>
              <a:gd name="connsiteY19" fmla="*/ 183131 h 852035"/>
              <a:gd name="connsiteX20" fmla="*/ 182496 w 914399"/>
              <a:gd name="connsiteY20" fmla="*/ 183131 h 852035"/>
              <a:gd name="connsiteX21" fmla="*/ 182496 w 914399"/>
              <a:gd name="connsiteY21" fmla="*/ 366652 h 852035"/>
              <a:gd name="connsiteX22" fmla="*/ 162176 w 914399"/>
              <a:gd name="connsiteY22" fmla="*/ 386973 h 852035"/>
              <a:gd name="connsiteX23" fmla="*/ 162176 w 914399"/>
              <a:gd name="connsiteY23" fmla="*/ 407507 h 852035"/>
              <a:gd name="connsiteX24" fmla="*/ 182496 w 914399"/>
              <a:gd name="connsiteY24" fmla="*/ 427826 h 852035"/>
              <a:gd name="connsiteX25" fmla="*/ 548256 w 914399"/>
              <a:gd name="connsiteY25" fmla="*/ 427826 h 852035"/>
              <a:gd name="connsiteX26" fmla="*/ 568575 w 914399"/>
              <a:gd name="connsiteY26" fmla="*/ 407507 h 852035"/>
              <a:gd name="connsiteX27" fmla="*/ 568575 w 914399"/>
              <a:gd name="connsiteY27" fmla="*/ 386973 h 852035"/>
              <a:gd name="connsiteX28" fmla="*/ 548256 w 914399"/>
              <a:gd name="connsiteY28" fmla="*/ 366652 h 852035"/>
              <a:gd name="connsiteX29" fmla="*/ 182496 w 914399"/>
              <a:gd name="connsiteY29" fmla="*/ 366652 h 852035"/>
              <a:gd name="connsiteX30" fmla="*/ 771775 w 914399"/>
              <a:gd name="connsiteY30" fmla="*/ 121956 h 852035"/>
              <a:gd name="connsiteX31" fmla="*/ 873375 w 914399"/>
              <a:gd name="connsiteY31" fmla="*/ 121956 h 852035"/>
              <a:gd name="connsiteX32" fmla="*/ 914015 w 914399"/>
              <a:gd name="connsiteY32" fmla="*/ 162596 h 852035"/>
              <a:gd name="connsiteX33" fmla="*/ 914015 w 914399"/>
              <a:gd name="connsiteY33" fmla="*/ 693056 h 852035"/>
              <a:gd name="connsiteX34" fmla="*/ 914015 w 914399"/>
              <a:gd name="connsiteY34" fmla="*/ 831324 h 852035"/>
              <a:gd name="connsiteX35" fmla="*/ 908913 w 914399"/>
              <a:gd name="connsiteY35" fmla="*/ 844789 h 852035"/>
              <a:gd name="connsiteX36" fmla="*/ 880229 w 914399"/>
              <a:gd name="connsiteY36" fmla="*/ 846542 h 852035"/>
              <a:gd name="connsiteX37" fmla="*/ 752700 w 914399"/>
              <a:gd name="connsiteY37" fmla="*/ 733696 h 852035"/>
              <a:gd name="connsiteX38" fmla="*/ 223136 w 914399"/>
              <a:gd name="connsiteY38" fmla="*/ 733696 h 852035"/>
              <a:gd name="connsiteX39" fmla="*/ 182496 w 914399"/>
              <a:gd name="connsiteY39" fmla="*/ 693056 h 852035"/>
              <a:gd name="connsiteX40" fmla="*/ 182496 w 914399"/>
              <a:gd name="connsiteY40" fmla="*/ 652132 h 852035"/>
              <a:gd name="connsiteX41" fmla="*/ 731135 w 914399"/>
              <a:gd name="connsiteY41" fmla="*/ 652132 h 852035"/>
              <a:gd name="connsiteX42" fmla="*/ 771775 w 914399"/>
              <a:gd name="connsiteY42" fmla="*/ 611492 h 852035"/>
              <a:gd name="connsiteX43" fmla="*/ 771775 w 914399"/>
              <a:gd name="connsiteY43" fmla="*/ 121956 h 852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399" h="852035">
                <a:moveTo>
                  <a:pt x="160931" y="611349"/>
                </a:moveTo>
                <a:lnTo>
                  <a:pt x="33402" y="724193"/>
                </a:lnTo>
                <a:cubicBezTo>
                  <a:pt x="24997" y="731630"/>
                  <a:pt x="12155" y="730845"/>
                  <a:pt x="4718" y="722441"/>
                </a:cubicBezTo>
                <a:cubicBezTo>
                  <a:pt x="1431" y="718726"/>
                  <a:pt x="-384" y="713937"/>
                  <a:pt x="-384" y="708975"/>
                </a:cubicBezTo>
                <a:lnTo>
                  <a:pt x="-384" y="570709"/>
                </a:lnTo>
                <a:lnTo>
                  <a:pt x="-384" y="40248"/>
                </a:lnTo>
                <a:cubicBezTo>
                  <a:pt x="-384" y="17804"/>
                  <a:pt x="17812" y="-392"/>
                  <a:pt x="40256" y="-392"/>
                </a:cubicBezTo>
                <a:lnTo>
                  <a:pt x="690495" y="-392"/>
                </a:lnTo>
                <a:cubicBezTo>
                  <a:pt x="712940" y="-392"/>
                  <a:pt x="731135" y="17804"/>
                  <a:pt x="731135" y="40248"/>
                </a:cubicBezTo>
                <a:lnTo>
                  <a:pt x="731135" y="570709"/>
                </a:lnTo>
                <a:cubicBezTo>
                  <a:pt x="731135" y="593153"/>
                  <a:pt x="712940" y="611349"/>
                  <a:pt x="690495" y="611349"/>
                </a:cubicBezTo>
                <a:lnTo>
                  <a:pt x="160931" y="611349"/>
                </a:lnTo>
                <a:moveTo>
                  <a:pt x="182496" y="183131"/>
                </a:moveTo>
                <a:cubicBezTo>
                  <a:pt x="171274" y="183131"/>
                  <a:pt x="162176" y="192228"/>
                  <a:pt x="162176" y="203450"/>
                </a:cubicBezTo>
                <a:lnTo>
                  <a:pt x="162176" y="223984"/>
                </a:lnTo>
                <a:cubicBezTo>
                  <a:pt x="162176" y="235207"/>
                  <a:pt x="171274" y="244305"/>
                  <a:pt x="182496" y="244305"/>
                </a:cubicBezTo>
                <a:lnTo>
                  <a:pt x="548256" y="244305"/>
                </a:lnTo>
                <a:cubicBezTo>
                  <a:pt x="559478" y="244305"/>
                  <a:pt x="568575" y="235207"/>
                  <a:pt x="568575" y="223984"/>
                </a:cubicBezTo>
                <a:lnTo>
                  <a:pt x="568575" y="203450"/>
                </a:lnTo>
                <a:cubicBezTo>
                  <a:pt x="568575" y="192228"/>
                  <a:pt x="559478" y="183131"/>
                  <a:pt x="548256" y="183131"/>
                </a:cubicBezTo>
                <a:lnTo>
                  <a:pt x="182496" y="183131"/>
                </a:lnTo>
                <a:moveTo>
                  <a:pt x="182496" y="366652"/>
                </a:moveTo>
                <a:cubicBezTo>
                  <a:pt x="171274" y="366652"/>
                  <a:pt x="162176" y="375749"/>
                  <a:pt x="162176" y="386973"/>
                </a:cubicBezTo>
                <a:lnTo>
                  <a:pt x="162176" y="407507"/>
                </a:lnTo>
                <a:cubicBezTo>
                  <a:pt x="162176" y="418729"/>
                  <a:pt x="171274" y="427826"/>
                  <a:pt x="182496" y="427826"/>
                </a:cubicBezTo>
                <a:lnTo>
                  <a:pt x="548256" y="427826"/>
                </a:lnTo>
                <a:cubicBezTo>
                  <a:pt x="559478" y="427826"/>
                  <a:pt x="568575" y="418729"/>
                  <a:pt x="568575" y="407507"/>
                </a:cubicBezTo>
                <a:lnTo>
                  <a:pt x="568575" y="386973"/>
                </a:lnTo>
                <a:cubicBezTo>
                  <a:pt x="568575" y="375749"/>
                  <a:pt x="559478" y="366652"/>
                  <a:pt x="548256" y="366652"/>
                </a:cubicBezTo>
                <a:lnTo>
                  <a:pt x="182496" y="366652"/>
                </a:lnTo>
                <a:moveTo>
                  <a:pt x="771775" y="121956"/>
                </a:moveTo>
                <a:lnTo>
                  <a:pt x="873375" y="121956"/>
                </a:lnTo>
                <a:cubicBezTo>
                  <a:pt x="895819" y="121956"/>
                  <a:pt x="914015" y="140151"/>
                  <a:pt x="914015" y="162596"/>
                </a:cubicBezTo>
                <a:lnTo>
                  <a:pt x="914015" y="693056"/>
                </a:lnTo>
                <a:lnTo>
                  <a:pt x="914015" y="831324"/>
                </a:lnTo>
                <a:cubicBezTo>
                  <a:pt x="914015" y="836285"/>
                  <a:pt x="912201" y="841073"/>
                  <a:pt x="908913" y="844789"/>
                </a:cubicBezTo>
                <a:cubicBezTo>
                  <a:pt x="901476" y="853193"/>
                  <a:pt x="888634" y="853978"/>
                  <a:pt x="880229" y="846542"/>
                </a:cubicBezTo>
                <a:lnTo>
                  <a:pt x="752700" y="733696"/>
                </a:lnTo>
                <a:lnTo>
                  <a:pt x="223136" y="733696"/>
                </a:lnTo>
                <a:cubicBezTo>
                  <a:pt x="200692" y="733696"/>
                  <a:pt x="182496" y="715502"/>
                  <a:pt x="182496" y="693056"/>
                </a:cubicBezTo>
                <a:lnTo>
                  <a:pt x="182496" y="652132"/>
                </a:lnTo>
                <a:lnTo>
                  <a:pt x="731135" y="652132"/>
                </a:lnTo>
                <a:cubicBezTo>
                  <a:pt x="753580" y="652132"/>
                  <a:pt x="771775" y="633936"/>
                  <a:pt x="771775" y="611492"/>
                </a:cubicBezTo>
                <a:lnTo>
                  <a:pt x="771775" y="121956"/>
                </a:lnTo>
              </a:path>
            </a:pathLst>
          </a:custGeom>
          <a:solidFill>
            <a:srgbClr val="FFFFFF"/>
          </a:solidFill>
          <a:ln w="1299" cap="flat">
            <a:noFill/>
            <a:prstDash val="solid"/>
            <a:miter/>
          </a:ln>
        </p:spPr>
        <p:txBody>
          <a:bodyPr rtlCol="0" anchor="ctr"/>
          <a:lstStyle/>
          <a:p>
            <a:endParaRPr lang="zh-CN" altLang="en-US"/>
          </a:p>
        </p:txBody>
      </p:sp>
      <p:sp>
        <p:nvSpPr>
          <p:cNvPr id="6" name="文本框 5"/>
          <p:cNvSpPr txBox="1"/>
          <p:nvPr>
            <p:custDataLst>
              <p:tags r:id="rId24"/>
            </p:custDataLst>
          </p:nvPr>
        </p:nvSpPr>
        <p:spPr>
          <a:xfrm>
            <a:off x="1774190" y="4915535"/>
            <a:ext cx="4671695" cy="846455"/>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00" kern="0" spc="0" dirty="0">
                <a:ln>
                  <a:noFill/>
                  <a:prstDash val="sysDot"/>
                </a:ln>
                <a:solidFill>
                  <a:schemeClr val="tx1">
                    <a:lumMod val="85000"/>
                    <a:lumOff val="15000"/>
                  </a:schemeClr>
                </a:solidFill>
                <a:latin typeface="+mn-ea"/>
                <a:ea typeface="+mn-ea"/>
                <a:sym typeface="+mn-ea"/>
              </a:rPr>
              <a:t> </a:t>
            </a:r>
            <a:r>
              <a:rPr lang="en-US" altLang="zh-CN" sz="3000" b="1">
                <a:solidFill>
                  <a:srgbClr val="000000"/>
                </a:solidFill>
                <a:latin typeface="Arial" panose="020B0604020202020204" pitchFamily="34" charset="0"/>
                <a:ea typeface="Montserrat"/>
                <a:cs typeface="Arial" panose="020B0604020202020204" pitchFamily="34" charset="0"/>
                <a:sym typeface="+mn-ea"/>
              </a:rPr>
              <a:t>I</a:t>
            </a:r>
            <a:r>
              <a:rPr lang="en-US" altLang="zh-CN" sz="3000" b="1">
                <a:solidFill>
                  <a:srgbClr val="000000"/>
                </a:solidFill>
                <a:latin typeface="Arial" panose="020B0604020202020204" pitchFamily="34" charset="0"/>
                <a:ea typeface="Montserrat"/>
                <a:cs typeface="Arial" panose="020B0604020202020204" pitchFamily="34" charset="0"/>
                <a:sym typeface="+mn-ea"/>
              </a:rPr>
              <a:t>ntercultural training</a:t>
            </a:r>
            <a:endParaRPr lang="zh-CN" altLang="en-US" sz="1300" kern="0" spc="0" dirty="0">
              <a:ln>
                <a:noFill/>
                <a:prstDash val="sysDot"/>
              </a:ln>
              <a:solidFill>
                <a:schemeClr val="tx1">
                  <a:lumMod val="85000"/>
                  <a:lumOff val="15000"/>
                </a:schemeClr>
              </a:solidFill>
              <a:latin typeface="+mn-ea"/>
              <a:ea typeface="+mn-ea"/>
              <a:sym typeface="+mn-ea"/>
            </a:endParaRPr>
          </a:p>
        </p:txBody>
      </p:sp>
    </p:spTree>
    <p:custDataLst>
      <p:tags r:id="rId25"/>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A-图片 2" descr="C:\Users\2GGTFQ2\Desktop\tuwen(1)\图片\34\scooter-01-1442.jpgscooter-01-1442"/>
          <p:cNvPicPr>
            <a:picLocks noChangeAspect="1"/>
          </p:cNvPicPr>
          <p:nvPr>
            <p:custDataLst>
              <p:tags r:id="rId1"/>
            </p:custDataLst>
          </p:nvPr>
        </p:nvPicPr>
        <p:blipFill>
          <a:blip r:embed="rId2"/>
          <a:srcRect l="5552" r="5552"/>
          <a:stretch>
            <a:fillRect/>
          </a:stretch>
        </p:blipFill>
        <p:spPr>
          <a:xfrm>
            <a:off x="1270293" y="1341379"/>
            <a:ext cx="3198501" cy="2398710"/>
          </a:xfrm>
          <a:prstGeom prst="rect">
            <a:avLst/>
          </a:prstGeom>
          <a:effectLst>
            <a:outerShdw blurRad="127000" dist="50800" dir="2700000" algn="tl" rotWithShape="0">
              <a:prstClr val="black">
                <a:alpha val="40000"/>
              </a:prstClr>
            </a:outerShdw>
          </a:effectLst>
        </p:spPr>
      </p:pic>
      <p:pic>
        <p:nvPicPr>
          <p:cNvPr id="13" name="PA-图片 5" descr="C:\Users\2GGTFQ2\Desktop\tuwen(1)\图片\34\scooter-10-c.jpgscooter-10-c"/>
          <p:cNvPicPr>
            <a:picLocks noChangeAspect="1"/>
          </p:cNvPicPr>
          <p:nvPr>
            <p:custDataLst>
              <p:tags r:id="rId3"/>
            </p:custDataLst>
          </p:nvPr>
        </p:nvPicPr>
        <p:blipFill>
          <a:blip r:embed="rId4"/>
          <a:srcRect l="18002" r="18002"/>
          <a:stretch>
            <a:fillRect/>
          </a:stretch>
        </p:blipFill>
        <p:spPr>
          <a:xfrm>
            <a:off x="1128395" y="3950335"/>
            <a:ext cx="3340100" cy="2505710"/>
          </a:xfrm>
          <a:prstGeom prst="rect">
            <a:avLst/>
          </a:prstGeom>
        </p:spPr>
      </p:pic>
      <p:sp>
        <p:nvSpPr>
          <p:cNvPr id="7" name="文本框 6"/>
          <p:cNvSpPr txBox="1"/>
          <p:nvPr>
            <p:custDataLst>
              <p:tags r:id="rId5"/>
            </p:custDataLst>
          </p:nvPr>
        </p:nvSpPr>
        <p:spPr>
          <a:xfrm>
            <a:off x="1966595" y="224155"/>
            <a:ext cx="9881870" cy="715645"/>
          </a:xfrm>
          <a:prstGeom prst="rect">
            <a:avLst/>
          </a:prstGeom>
          <a:noFill/>
        </p:spPr>
        <p:txBody>
          <a:bodyPr wrap="square" lIns="63500" tIns="25400" rIns="63500" bIns="25400" rtlCol="0" anchor="b" anchorCtr="0">
            <a:noAutofit/>
          </a:bodyPr>
          <a:p>
            <a:pPr marL="0" indent="0" algn="l">
              <a:lnSpc>
                <a:spcPct val="110000"/>
              </a:lnSpc>
              <a:spcBef>
                <a:spcPts val="0"/>
              </a:spcBef>
              <a:spcAft>
                <a:spcPts val="0"/>
              </a:spcAft>
              <a:buSzPct val="100000"/>
              <a:buNone/>
            </a:pPr>
            <a:r>
              <a:rPr lang="fr-FR" altLang="en-US" sz="3900" b="1">
                <a:solidFill>
                  <a:schemeClr val="accent1"/>
                </a:solidFill>
                <a:effectLst>
                  <a:outerShdw blurRad="38100" dist="38100" dir="2700000" algn="tl">
                    <a:srgbClr val="000000">
                      <a:alpha val="43137"/>
                    </a:srgbClr>
                  </a:outerShdw>
                </a:effectLst>
                <a:uFillTx/>
                <a:sym typeface="+mn-ea"/>
              </a:rPr>
              <a:t>Localization Strategy in Product</a:t>
            </a:r>
            <a:endParaRPr lang="fr-FR" altLang="en-US" sz="3900" b="1">
              <a:solidFill>
                <a:schemeClr val="accent1"/>
              </a:solidFill>
              <a:effectLst>
                <a:outerShdw blurRad="38100" dist="38100" dir="2700000" algn="tl">
                  <a:srgbClr val="000000">
                    <a:alpha val="43137"/>
                  </a:srgbClr>
                </a:outerShdw>
              </a:effectLst>
              <a:uFillTx/>
              <a:sym typeface="+mn-ea"/>
            </a:endParaRPr>
          </a:p>
        </p:txBody>
      </p:sp>
      <p:sp>
        <p:nvSpPr>
          <p:cNvPr id="11" name="Title 6"/>
          <p:cNvSpPr txBox="1"/>
          <p:nvPr>
            <p:custDataLst>
              <p:tags r:id="rId6"/>
            </p:custDataLst>
          </p:nvPr>
        </p:nvSpPr>
        <p:spPr>
          <a:xfrm>
            <a:off x="5581652" y="1591298"/>
            <a:ext cx="6153150" cy="2358929"/>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en-US" altLang="zh-CN" sz="3000" b="1" spc="0">
                <a:solidFill>
                  <a:srgbClr val="000000"/>
                </a:solidFill>
                <a:latin typeface="Arial" panose="020B0604020202020204" pitchFamily="34" charset="0"/>
                <a:ea typeface="Montserrat"/>
                <a:cs typeface="Arial" panose="020B0604020202020204" pitchFamily="34" charset="0"/>
                <a:sym typeface="+mn-ea"/>
              </a:rPr>
              <a:t>Target user preferences</a:t>
            </a:r>
            <a:endParaRPr lang="en-US" altLang="zh-CN" sz="3000" b="1" spc="0">
              <a:solidFill>
                <a:srgbClr val="000000"/>
              </a:solidFill>
              <a:latin typeface="Arial" panose="020B0604020202020204" pitchFamily="34" charset="0"/>
              <a:ea typeface="Montserrat"/>
              <a:cs typeface="Arial" panose="020B0604020202020204" pitchFamily="34" charset="0"/>
              <a:sym typeface="+mn-ea"/>
            </a:endParaRPr>
          </a:p>
          <a:p>
            <a:pPr marL="0" lvl="0" indent="-285750" algn="l" fontAlgn="ctr">
              <a:lnSpc>
                <a:spcPct val="120000"/>
              </a:lnSpc>
              <a:spcBef>
                <a:spcPts val="0"/>
              </a:spcBef>
              <a:spcAft>
                <a:spcPts val="800"/>
              </a:spcAft>
              <a:buSzPct val="100000"/>
              <a:buFont typeface="Wingdings" panose="05000000000000000000" charset="0"/>
              <a:buNone/>
            </a:pPr>
            <a:r>
              <a:rPr lang="en-US" altLang="zh-CN" sz="3000" b="1" spc="0">
                <a:solidFill>
                  <a:srgbClr val="000000"/>
                </a:solidFill>
                <a:latin typeface="Arial" panose="020B0604020202020204" pitchFamily="34" charset="0"/>
                <a:ea typeface="Montserrat"/>
                <a:cs typeface="Arial" panose="020B0604020202020204" pitchFamily="34" charset="0"/>
                <a:sym typeface="+mn-ea"/>
              </a:rPr>
              <a:t>Adjust product design</a:t>
            </a:r>
            <a:endParaRPr lang="en-US" altLang="zh-CN" sz="3000" b="1" spc="0">
              <a:solidFill>
                <a:srgbClr val="000000"/>
              </a:solidFill>
              <a:latin typeface="Arial" panose="020B0604020202020204" pitchFamily="34" charset="0"/>
              <a:ea typeface="Montserrat"/>
              <a:cs typeface="Arial" panose="020B0604020202020204" pitchFamily="34" charset="0"/>
              <a:sym typeface="+mn-ea"/>
            </a:endParaRPr>
          </a:p>
        </p:txBody>
      </p:sp>
      <p:sp>
        <p:nvSpPr>
          <p:cNvPr id="8" name="Title 6"/>
          <p:cNvSpPr txBox="1"/>
          <p:nvPr>
            <p:custDataLst>
              <p:tags r:id="rId7"/>
            </p:custDataLst>
          </p:nvPr>
        </p:nvSpPr>
        <p:spPr>
          <a:xfrm>
            <a:off x="5581652" y="4061359"/>
            <a:ext cx="6153150" cy="1542537"/>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ts val="0"/>
              </a:spcBef>
              <a:spcAft>
                <a:spcPts val="800"/>
              </a:spcAft>
              <a:buSzPct val="100000"/>
              <a:buFont typeface="Wingdings" panose="05000000000000000000" charset="0"/>
              <a:buNone/>
            </a:pPr>
            <a:r>
              <a:rPr lang="en-US" altLang="zh-CN" sz="3000" b="1" spc="0">
                <a:solidFill>
                  <a:srgbClr val="000000"/>
                </a:solidFill>
                <a:latin typeface="Arial" panose="020B0604020202020204" pitchFamily="34" charset="0"/>
                <a:ea typeface="Montserrat"/>
                <a:cs typeface="Arial" panose="020B0604020202020204" pitchFamily="34" charset="0"/>
                <a:sym typeface="+mn-ea"/>
              </a:rPr>
              <a:t>Technology First</a:t>
            </a:r>
            <a:endParaRPr lang="en-US" altLang="zh-CN" sz="3000" b="1" spc="0">
              <a:solidFill>
                <a:srgbClr val="000000"/>
              </a:solidFill>
              <a:latin typeface="Arial" panose="020B0604020202020204" pitchFamily="34" charset="0"/>
              <a:ea typeface="Montserrat"/>
              <a:cs typeface="Arial" panose="020B0604020202020204" pitchFamily="34" charset="0"/>
              <a:sym typeface="+mn-ea"/>
            </a:endParaRPr>
          </a:p>
          <a:p>
            <a:pPr marL="0" lvl="0" indent="-285750" algn="l" fontAlgn="ctr">
              <a:lnSpc>
                <a:spcPct val="120000"/>
              </a:lnSpc>
              <a:spcBef>
                <a:spcPts val="0"/>
              </a:spcBef>
              <a:spcAft>
                <a:spcPts val="800"/>
              </a:spcAft>
              <a:buSzPct val="100000"/>
              <a:buFont typeface="Wingdings" panose="05000000000000000000" charset="0"/>
              <a:buNone/>
            </a:pPr>
            <a:r>
              <a:rPr lang="en-US" altLang="zh-CN" sz="3000" b="1" spc="0">
                <a:solidFill>
                  <a:srgbClr val="000000"/>
                </a:solidFill>
                <a:latin typeface="Arial" panose="020B0604020202020204" pitchFamily="34" charset="0"/>
                <a:ea typeface="Montserrat"/>
                <a:cs typeface="Arial" panose="020B0604020202020204" pitchFamily="34" charset="0"/>
                <a:sym typeface="+mn-ea"/>
              </a:rPr>
              <a:t>Innovation at the Core </a:t>
            </a:r>
            <a:endParaRPr lang="en-US" altLang="zh-CN" sz="2300" spc="150">
              <a:ln w="3175">
                <a:noFill/>
                <a:prstDash val="dash"/>
              </a:ln>
              <a:solidFill>
                <a:schemeClr val="dk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 Box 2"/>
          <p:cNvSpPr txBox="1"/>
          <p:nvPr/>
        </p:nvSpPr>
        <p:spPr>
          <a:xfrm>
            <a:off x="4387215" y="5557520"/>
            <a:ext cx="3749675" cy="753745"/>
          </a:xfrm>
          <a:prstGeom prst="rect">
            <a:avLst/>
          </a:prstGeom>
          <a:noFill/>
        </p:spPr>
        <p:txBody>
          <a:bodyPr wrap="square" rtlCol="0">
            <a:noAutofit/>
          </a:bodyPr>
          <a:p>
            <a:r>
              <a:rPr lang="en-US" altLang="zh-CN" sz="3200" b="1">
                <a:solidFill>
                  <a:srgbClr val="000000"/>
                </a:solidFill>
                <a:uFillTx/>
                <a:latin typeface="Arial" panose="020B0604020202020204" pitchFamily="34" charset="0"/>
                <a:ea typeface="Montserrat"/>
                <a:cs typeface="Arial" panose="020B0604020202020204" pitchFamily="34" charset="0"/>
              </a:rPr>
              <a:t>Brand acceptance</a:t>
            </a:r>
            <a:endParaRPr lang="zh-CN" altLang="en-US" sz="3200" b="1" dirty="0">
              <a:solidFill>
                <a:srgbClr val="376FFF"/>
              </a:solidFill>
              <a:effectLst/>
              <a:latin typeface="+mn-ea"/>
              <a:cs typeface="+mn-ea"/>
            </a:endParaRPr>
          </a:p>
        </p:txBody>
      </p:sp>
      <p:sp>
        <p:nvSpPr>
          <p:cNvPr id="4" name="任意多边形 3"/>
          <p:cNvSpPr/>
          <p:nvPr>
            <p:custDataLst>
              <p:tags r:id="rId1"/>
            </p:custDataLst>
          </p:nvPr>
        </p:nvSpPr>
        <p:spPr>
          <a:xfrm rot="10800000">
            <a:off x="5781144" y="4047122"/>
            <a:ext cx="396086" cy="792173"/>
          </a:xfrm>
          <a:custGeom>
            <a:avLst/>
            <a:gdLst>
              <a:gd name="connsiteX0" fmla="*/ 0 w 2239"/>
              <a:gd name="connsiteY0" fmla="*/ 3898 h 4483"/>
              <a:gd name="connsiteX1" fmla="*/ 0 w 2239"/>
              <a:gd name="connsiteY1" fmla="*/ 0 h 4483"/>
              <a:gd name="connsiteX2" fmla="*/ 2239 w 2239"/>
              <a:gd name="connsiteY2" fmla="*/ 4483 h 4483"/>
              <a:gd name="connsiteX3" fmla="*/ 0 w 2239"/>
              <a:gd name="connsiteY3" fmla="*/ 3898 h 4483"/>
            </a:gdLst>
            <a:ahLst/>
            <a:cxnLst>
              <a:cxn ang="0">
                <a:pos x="connsiteX0" y="connsiteY0"/>
              </a:cxn>
              <a:cxn ang="0">
                <a:pos x="connsiteX1" y="connsiteY1"/>
              </a:cxn>
              <a:cxn ang="0">
                <a:pos x="connsiteX2" y="connsiteY2"/>
              </a:cxn>
              <a:cxn ang="0">
                <a:pos x="connsiteX3" y="connsiteY3"/>
              </a:cxn>
            </a:cxnLst>
            <a:rect l="l" t="t" r="r" b="b"/>
            <a:pathLst>
              <a:path w="2239" h="4483">
                <a:moveTo>
                  <a:pt x="0" y="3898"/>
                </a:moveTo>
                <a:lnTo>
                  <a:pt x="0" y="0"/>
                </a:lnTo>
                <a:lnTo>
                  <a:pt x="2239" y="4483"/>
                </a:lnTo>
                <a:lnTo>
                  <a:pt x="0" y="3898"/>
                </a:lnTo>
                <a:close/>
              </a:path>
            </a:pathLst>
          </a:custGeom>
          <a:gradFill>
            <a:gsLst>
              <a:gs pos="7000">
                <a:srgbClr val="376FFF">
                  <a:lumMod val="91000"/>
                  <a:lumOff val="9000"/>
                </a:srgbClr>
              </a:gs>
              <a:gs pos="100000">
                <a:srgbClr val="376FFF">
                  <a:lumMod val="40000"/>
                  <a:lumOff val="60000"/>
                  <a:alpha val="0"/>
                </a:srgbClr>
              </a:gs>
            </a:gsLst>
            <a:lin ang="17700000"/>
          </a:gradFill>
          <a:ln w="6350">
            <a:gradFill>
              <a:gsLst>
                <a:gs pos="0">
                  <a:srgbClr val="FFFFFF"/>
                </a:gs>
                <a:gs pos="43000">
                  <a:srgbClr val="FFFFFF">
                    <a:alpha val="0"/>
                  </a:srgbClr>
                </a:gs>
              </a:gsLst>
              <a:lin ang="19680000" scaled="0"/>
            </a:gradFill>
          </a:ln>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8" name="任意多边形 7"/>
          <p:cNvSpPr/>
          <p:nvPr>
            <p:custDataLst>
              <p:tags r:id="rId2"/>
            </p:custDataLst>
          </p:nvPr>
        </p:nvSpPr>
        <p:spPr>
          <a:xfrm rot="10800000" flipH="1">
            <a:off x="6175276" y="4047122"/>
            <a:ext cx="396086" cy="792173"/>
          </a:xfrm>
          <a:custGeom>
            <a:avLst/>
            <a:gdLst>
              <a:gd name="connsiteX0" fmla="*/ 0 w 2239"/>
              <a:gd name="connsiteY0" fmla="*/ 3898 h 4483"/>
              <a:gd name="connsiteX1" fmla="*/ 0 w 2239"/>
              <a:gd name="connsiteY1" fmla="*/ 0 h 4483"/>
              <a:gd name="connsiteX2" fmla="*/ 2239 w 2239"/>
              <a:gd name="connsiteY2" fmla="*/ 4483 h 4483"/>
              <a:gd name="connsiteX3" fmla="*/ 0 w 2239"/>
              <a:gd name="connsiteY3" fmla="*/ 3898 h 4483"/>
            </a:gdLst>
            <a:ahLst/>
            <a:cxnLst>
              <a:cxn ang="0">
                <a:pos x="connsiteX0" y="connsiteY0"/>
              </a:cxn>
              <a:cxn ang="0">
                <a:pos x="connsiteX1" y="connsiteY1"/>
              </a:cxn>
              <a:cxn ang="0">
                <a:pos x="connsiteX2" y="connsiteY2"/>
              </a:cxn>
              <a:cxn ang="0">
                <a:pos x="connsiteX3" y="connsiteY3"/>
              </a:cxn>
            </a:cxnLst>
            <a:rect l="l" t="t" r="r" b="b"/>
            <a:pathLst>
              <a:path w="2239" h="4483">
                <a:moveTo>
                  <a:pt x="0" y="3898"/>
                </a:moveTo>
                <a:lnTo>
                  <a:pt x="0" y="0"/>
                </a:lnTo>
                <a:lnTo>
                  <a:pt x="2239" y="4483"/>
                </a:lnTo>
                <a:lnTo>
                  <a:pt x="0" y="3898"/>
                </a:lnTo>
                <a:close/>
              </a:path>
            </a:pathLst>
          </a:custGeom>
          <a:gradFill>
            <a:gsLst>
              <a:gs pos="7000">
                <a:srgbClr val="376FFF"/>
              </a:gs>
              <a:gs pos="100000">
                <a:srgbClr val="376FFF">
                  <a:lumMod val="40000"/>
                  <a:lumOff val="60000"/>
                  <a:alpha val="0"/>
                </a:srgbClr>
              </a:gs>
            </a:gsLst>
            <a:lin ang="19200000"/>
          </a:gradFill>
          <a:ln w="6350">
            <a:gradFill>
              <a:gsLst>
                <a:gs pos="0">
                  <a:srgbClr val="FFFFFF"/>
                </a:gs>
                <a:gs pos="54000">
                  <a:srgbClr val="FFFFFF">
                    <a:alpha val="0"/>
                  </a:srgbClr>
                </a:gs>
              </a:gsLst>
              <a:lin ang="18120000" scaled="0"/>
            </a:gradFill>
          </a:ln>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0" name="流程图: 决策 9"/>
          <p:cNvSpPr/>
          <p:nvPr>
            <p:custDataLst>
              <p:tags r:id="rId3"/>
            </p:custDataLst>
          </p:nvPr>
        </p:nvSpPr>
        <p:spPr>
          <a:xfrm>
            <a:off x="5781144" y="3944192"/>
            <a:ext cx="790218" cy="206512"/>
          </a:xfrm>
          <a:prstGeom prst="flowChartDecision">
            <a:avLst/>
          </a:prstGeom>
          <a:gradFill>
            <a:gsLst>
              <a:gs pos="9000">
                <a:srgbClr val="376FFF">
                  <a:lumMod val="95000"/>
                </a:srgbClr>
              </a:gs>
              <a:gs pos="100000">
                <a:srgbClr val="376FFF">
                  <a:lumMod val="60000"/>
                  <a:lumOff val="40000"/>
                  <a:alpha val="100000"/>
                </a:srgbClr>
              </a:gs>
            </a:gsLst>
            <a:lin ang="16200000" scaled="0"/>
          </a:gradFill>
          <a:ln>
            <a:noFill/>
          </a:ln>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5" name="任意多边形 4"/>
          <p:cNvSpPr/>
          <p:nvPr>
            <p:custDataLst>
              <p:tags r:id="rId4"/>
            </p:custDataLst>
          </p:nvPr>
        </p:nvSpPr>
        <p:spPr>
          <a:xfrm rot="10800000">
            <a:off x="4777247" y="2775476"/>
            <a:ext cx="1403539" cy="2810834"/>
          </a:xfrm>
          <a:custGeom>
            <a:avLst/>
            <a:gdLst>
              <a:gd name="connsiteX0" fmla="*/ 0 w 2239"/>
              <a:gd name="connsiteY0" fmla="*/ 3898 h 4483"/>
              <a:gd name="connsiteX1" fmla="*/ 0 w 2239"/>
              <a:gd name="connsiteY1" fmla="*/ 0 h 4483"/>
              <a:gd name="connsiteX2" fmla="*/ 2239 w 2239"/>
              <a:gd name="connsiteY2" fmla="*/ 4483 h 4483"/>
              <a:gd name="connsiteX3" fmla="*/ 0 w 2239"/>
              <a:gd name="connsiteY3" fmla="*/ 3898 h 4483"/>
            </a:gdLst>
            <a:ahLst/>
            <a:cxnLst>
              <a:cxn ang="0">
                <a:pos x="connsiteX0" y="connsiteY0"/>
              </a:cxn>
              <a:cxn ang="0">
                <a:pos x="connsiteX1" y="connsiteY1"/>
              </a:cxn>
              <a:cxn ang="0">
                <a:pos x="connsiteX2" y="connsiteY2"/>
              </a:cxn>
              <a:cxn ang="0">
                <a:pos x="connsiteX3" y="connsiteY3"/>
              </a:cxn>
            </a:cxnLst>
            <a:rect l="l" t="t" r="r" b="b"/>
            <a:pathLst>
              <a:path w="2239" h="4483">
                <a:moveTo>
                  <a:pt x="0" y="3898"/>
                </a:moveTo>
                <a:lnTo>
                  <a:pt x="0" y="0"/>
                </a:lnTo>
                <a:lnTo>
                  <a:pt x="2239" y="4483"/>
                </a:lnTo>
                <a:lnTo>
                  <a:pt x="0" y="3898"/>
                </a:lnTo>
                <a:close/>
              </a:path>
            </a:pathLst>
          </a:custGeom>
          <a:gradFill>
            <a:gsLst>
              <a:gs pos="7000">
                <a:srgbClr val="376FFF">
                  <a:lumMod val="91000"/>
                  <a:lumOff val="9000"/>
                </a:srgbClr>
              </a:gs>
              <a:gs pos="100000">
                <a:srgbClr val="376FFF">
                  <a:lumMod val="40000"/>
                  <a:lumOff val="60000"/>
                  <a:alpha val="0"/>
                </a:srgbClr>
              </a:gs>
            </a:gsLst>
            <a:lin ang="17700000"/>
          </a:gradFill>
          <a:ln w="15875">
            <a:gradFill>
              <a:gsLst>
                <a:gs pos="0">
                  <a:srgbClr val="FFFFFF"/>
                </a:gs>
                <a:gs pos="43000">
                  <a:srgbClr val="FFFFFF">
                    <a:alpha val="0"/>
                  </a:srgbClr>
                </a:gs>
              </a:gsLst>
              <a:lin ang="19680000" scaled="0"/>
            </a:gradFill>
          </a:ln>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任意多边形 5"/>
          <p:cNvSpPr/>
          <p:nvPr>
            <p:custDataLst>
              <p:tags r:id="rId5"/>
            </p:custDataLst>
          </p:nvPr>
        </p:nvSpPr>
        <p:spPr>
          <a:xfrm rot="10800000" flipH="1">
            <a:off x="6175276" y="2775476"/>
            <a:ext cx="1403539" cy="2810834"/>
          </a:xfrm>
          <a:custGeom>
            <a:avLst/>
            <a:gdLst>
              <a:gd name="connsiteX0" fmla="*/ 0 w 2239"/>
              <a:gd name="connsiteY0" fmla="*/ 3898 h 4483"/>
              <a:gd name="connsiteX1" fmla="*/ 0 w 2239"/>
              <a:gd name="connsiteY1" fmla="*/ 0 h 4483"/>
              <a:gd name="connsiteX2" fmla="*/ 2239 w 2239"/>
              <a:gd name="connsiteY2" fmla="*/ 4483 h 4483"/>
              <a:gd name="connsiteX3" fmla="*/ 0 w 2239"/>
              <a:gd name="connsiteY3" fmla="*/ 3898 h 4483"/>
            </a:gdLst>
            <a:ahLst/>
            <a:cxnLst>
              <a:cxn ang="0">
                <a:pos x="connsiteX0" y="connsiteY0"/>
              </a:cxn>
              <a:cxn ang="0">
                <a:pos x="connsiteX1" y="connsiteY1"/>
              </a:cxn>
              <a:cxn ang="0">
                <a:pos x="connsiteX2" y="connsiteY2"/>
              </a:cxn>
              <a:cxn ang="0">
                <a:pos x="connsiteX3" y="connsiteY3"/>
              </a:cxn>
            </a:cxnLst>
            <a:rect l="l" t="t" r="r" b="b"/>
            <a:pathLst>
              <a:path w="2239" h="4483">
                <a:moveTo>
                  <a:pt x="0" y="3898"/>
                </a:moveTo>
                <a:lnTo>
                  <a:pt x="0" y="0"/>
                </a:lnTo>
                <a:lnTo>
                  <a:pt x="2239" y="4483"/>
                </a:lnTo>
                <a:lnTo>
                  <a:pt x="0" y="3898"/>
                </a:lnTo>
                <a:close/>
              </a:path>
            </a:pathLst>
          </a:custGeom>
          <a:gradFill>
            <a:gsLst>
              <a:gs pos="7000">
                <a:srgbClr val="376FFF"/>
              </a:gs>
              <a:gs pos="100000">
                <a:srgbClr val="376FFF">
                  <a:lumMod val="40000"/>
                  <a:lumOff val="60000"/>
                  <a:alpha val="0"/>
                </a:srgbClr>
              </a:gs>
            </a:gsLst>
            <a:lin ang="19200000"/>
          </a:gradFill>
          <a:ln w="15875">
            <a:gradFill>
              <a:gsLst>
                <a:gs pos="0">
                  <a:srgbClr val="FFFFFF"/>
                </a:gs>
                <a:gs pos="54000">
                  <a:srgbClr val="FFFFFF">
                    <a:alpha val="0"/>
                  </a:srgbClr>
                </a:gs>
              </a:gsLst>
              <a:lin ang="18120000" scaled="0"/>
            </a:gradFill>
          </a:ln>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27" name="椭圆 26"/>
          <p:cNvSpPr/>
          <p:nvPr>
            <p:custDataLst>
              <p:tags r:id="rId6"/>
            </p:custDataLst>
          </p:nvPr>
        </p:nvSpPr>
        <p:spPr>
          <a:xfrm>
            <a:off x="5549876" y="5608016"/>
            <a:ext cx="1258734" cy="225719"/>
          </a:xfrm>
          <a:prstGeom prst="ellipse">
            <a:avLst/>
          </a:prstGeom>
          <a:solidFill>
            <a:srgbClr val="376FFF">
              <a:lumMod val="60000"/>
              <a:lumOff val="40000"/>
              <a:alpha val="20000"/>
            </a:srgbClr>
          </a:solidFill>
          <a:ln>
            <a:noFill/>
          </a:ln>
          <a:effectLst>
            <a:softEdge rad="57150"/>
          </a:effectLst>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9" name="流程图: 决策 8"/>
          <p:cNvSpPr/>
          <p:nvPr>
            <p:custDataLst>
              <p:tags r:id="rId7"/>
            </p:custDataLst>
          </p:nvPr>
        </p:nvSpPr>
        <p:spPr>
          <a:xfrm>
            <a:off x="4777247" y="2410009"/>
            <a:ext cx="2801435" cy="732334"/>
          </a:xfrm>
          <a:prstGeom prst="flowChartDecision">
            <a:avLst/>
          </a:prstGeom>
          <a:gradFill>
            <a:gsLst>
              <a:gs pos="9000">
                <a:srgbClr val="376FFF">
                  <a:lumMod val="95000"/>
                </a:srgbClr>
              </a:gs>
              <a:gs pos="100000">
                <a:srgbClr val="376FFF">
                  <a:lumMod val="60000"/>
                  <a:lumOff val="40000"/>
                  <a:alpha val="100000"/>
                </a:srgbClr>
              </a:gs>
            </a:gsLst>
            <a:lin ang="16200000" scaled="0"/>
          </a:gradFill>
          <a:ln>
            <a:noFill/>
          </a:ln>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16" name="椭圆 15"/>
          <p:cNvSpPr/>
          <p:nvPr>
            <p:custDataLst>
              <p:tags r:id="rId8"/>
            </p:custDataLst>
          </p:nvPr>
        </p:nvSpPr>
        <p:spPr>
          <a:xfrm rot="720000">
            <a:off x="4396796" y="3440615"/>
            <a:ext cx="3527965" cy="1035802"/>
          </a:xfrm>
          <a:prstGeom prst="ellipse">
            <a:avLst/>
          </a:prstGeom>
          <a:noFill/>
          <a:ln w="9525">
            <a:gradFill>
              <a:gsLst>
                <a:gs pos="81000">
                  <a:srgbClr val="376FFF">
                    <a:alpha val="0"/>
                  </a:srgbClr>
                </a:gs>
                <a:gs pos="0">
                  <a:srgbClr val="376FFF">
                    <a:lumMod val="60000"/>
                    <a:lumOff val="40000"/>
                  </a:srgbClr>
                </a:gs>
              </a:gsLst>
              <a:lin ang="16140000" scaled="0"/>
            </a:gradFill>
          </a:ln>
          <a:extLst>
            <a:ext uri="{909E8E84-426E-40DD-AFC4-6F175D3DCCD1}">
              <a14:hiddenFill xmlns:a14="http://schemas.microsoft.com/office/drawing/2010/main">
                <a:solidFill>
                  <a:srgbClr val="376FFF"/>
                </a:solidFill>
              </a14:hiddenFill>
            </a:ext>
          </a:extLst>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21" name="椭圆 20"/>
          <p:cNvSpPr/>
          <p:nvPr>
            <p:custDataLst>
              <p:tags r:id="rId9"/>
            </p:custDataLst>
          </p:nvPr>
        </p:nvSpPr>
        <p:spPr>
          <a:xfrm rot="20640000" flipV="1">
            <a:off x="4438489" y="3439312"/>
            <a:ext cx="3527965" cy="1035802"/>
          </a:xfrm>
          <a:prstGeom prst="ellipse">
            <a:avLst/>
          </a:prstGeom>
          <a:noFill/>
          <a:ln w="9525">
            <a:gradFill>
              <a:gsLst>
                <a:gs pos="19000">
                  <a:srgbClr val="376FFF">
                    <a:alpha val="0"/>
                  </a:srgbClr>
                </a:gs>
                <a:gs pos="100000">
                  <a:srgbClr val="376FFF">
                    <a:lumMod val="60000"/>
                    <a:lumOff val="40000"/>
                  </a:srgbClr>
                </a:gs>
              </a:gsLst>
              <a:lin ang="16200000" scaled="0"/>
            </a:gradFill>
          </a:ln>
          <a:extLst>
            <a:ext uri="{909E8E84-426E-40DD-AFC4-6F175D3DCCD1}">
              <a14:hiddenFill xmlns:a14="http://schemas.microsoft.com/office/drawing/2010/main">
                <a:solidFill>
                  <a:srgbClr val="376FFF"/>
                </a:solidFill>
              </a14:hiddenFill>
            </a:ext>
          </a:extLst>
        </p:spPr>
        <p:style>
          <a:lnRef idx="2">
            <a:srgbClr val="376FFF">
              <a:lumMod val="75000"/>
            </a:srgbClr>
          </a:lnRef>
          <a:fillRef idx="1">
            <a:srgbClr val="376FFF"/>
          </a:fillRef>
          <a:effectRef idx="0">
            <a:srgbClr val="FFFFFF"/>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6" name="椭圆 25"/>
          <p:cNvSpPr/>
          <p:nvPr>
            <p:custDataLst>
              <p:tags r:id="rId10"/>
            </p:custDataLst>
          </p:nvPr>
        </p:nvSpPr>
        <p:spPr>
          <a:xfrm>
            <a:off x="5929676" y="5653618"/>
            <a:ext cx="498980" cy="132924"/>
          </a:xfrm>
          <a:prstGeom prst="ellipse">
            <a:avLst/>
          </a:prstGeom>
          <a:solidFill>
            <a:srgbClr val="376FFF">
              <a:lumMod val="50000"/>
              <a:lumOff val="50000"/>
              <a:alpha val="50000"/>
            </a:srgbClr>
          </a:solidFill>
          <a:ln>
            <a:noFill/>
          </a:ln>
          <a:effectLst>
            <a:softEdge rad="44450"/>
          </a:effectLst>
        </p:spPr>
        <p:style>
          <a:lnRef idx="2">
            <a:srgbClr val="376FFF">
              <a:lumMod val="75000"/>
            </a:srgbClr>
          </a:lnRef>
          <a:fillRef idx="1">
            <a:srgbClr val="376FFF"/>
          </a:fillRef>
          <a:effectRef idx="0">
            <a:srgbClr val="FFFFFF"/>
          </a:effectRef>
          <a:fontRef idx="minor">
            <a:srgbClr val="FFFFFF"/>
          </a:fontRef>
        </p:style>
        <p:txBody>
          <a:bodyPr rtlCol="0" anchor="ctr"/>
          <a:p>
            <a:pPr algn="ctr"/>
            <a:endParaRPr lang="zh-CN" altLang="en-US"/>
          </a:p>
        </p:txBody>
      </p:sp>
      <p:sp>
        <p:nvSpPr>
          <p:cNvPr id="14" name="文本框 13"/>
          <p:cNvSpPr txBox="1"/>
          <p:nvPr/>
        </p:nvSpPr>
        <p:spPr>
          <a:xfrm>
            <a:off x="2854960" y="1249680"/>
            <a:ext cx="6625590" cy="1825625"/>
          </a:xfrm>
          <a:prstGeom prst="rect">
            <a:avLst/>
          </a:prstGeom>
          <a:noFill/>
        </p:spPr>
        <p:txBody>
          <a:bodyPr wrap="square" rtlCol="0">
            <a:noAutofit/>
          </a:bodyPr>
          <a:p>
            <a:pPr algn="ctr">
              <a:lnSpc>
                <a:spcPct val="110000"/>
              </a:lnSpc>
            </a:pPr>
            <a:r>
              <a:rPr lang="en-US" altLang="zh-CN" sz="3000" b="1">
                <a:solidFill>
                  <a:srgbClr val="000000"/>
                </a:solidFill>
                <a:uFillTx/>
                <a:latin typeface="Arial" panose="020B0604020202020204" pitchFamily="34" charset="0"/>
                <a:ea typeface="Montserrat"/>
                <a:cs typeface="Arial" panose="020B0604020202020204" pitchFamily="34" charset="0"/>
                <a:sym typeface="+mn-ea"/>
              </a:rPr>
              <a:t>"Hard power"             "Soft impact" </a:t>
            </a:r>
            <a:endParaRPr lang="en-US" altLang="zh-CN" sz="3000" b="1">
              <a:solidFill>
                <a:srgbClr val="000000"/>
              </a:solidFill>
              <a:uFillTx/>
              <a:latin typeface="Arial" panose="020B0604020202020204" pitchFamily="34" charset="0"/>
              <a:ea typeface="Montserrat"/>
              <a:cs typeface="Arial" panose="020B0604020202020204" pitchFamily="34" charset="0"/>
              <a:sym typeface="+mn-ea"/>
            </a:endParaRPr>
          </a:p>
        </p:txBody>
      </p:sp>
      <p:sp>
        <p:nvSpPr>
          <p:cNvPr id="15" name="文本框 14"/>
          <p:cNvSpPr txBox="1"/>
          <p:nvPr/>
        </p:nvSpPr>
        <p:spPr>
          <a:xfrm>
            <a:off x="1275715" y="147955"/>
            <a:ext cx="9142730" cy="706755"/>
          </a:xfrm>
          <a:prstGeom prst="rect">
            <a:avLst/>
          </a:prstGeom>
          <a:noFill/>
        </p:spPr>
        <p:txBody>
          <a:bodyPr wrap="square" rtlCol="0">
            <a:spAutoFit/>
            <a:scene3d>
              <a:camera prst="orthographicFront"/>
              <a:lightRig rig="threePt" dir="t"/>
            </a:scene3d>
          </a:bodyPr>
          <a:p>
            <a:pPr algn="ctr"/>
            <a:r>
              <a:rPr lang="fr-FR" altLang="en-US" sz="4000" b="1">
                <a:solidFill>
                  <a:schemeClr val="accent1"/>
                </a:solidFill>
                <a:effectLst>
                  <a:outerShdw blurRad="38100" dist="38100" dir="2700000" algn="tl">
                    <a:srgbClr val="000000">
                      <a:alpha val="43137"/>
                    </a:srgbClr>
                  </a:outerShdw>
                </a:effectLst>
                <a:uFillTx/>
                <a:sym typeface="+mn-ea"/>
              </a:rPr>
              <a:t>Localization Strategy</a:t>
            </a:r>
            <a:r>
              <a:rPr lang="en-US" altLang="fr-FR" sz="4000" b="1">
                <a:solidFill>
                  <a:schemeClr val="accent1"/>
                </a:solidFill>
                <a:effectLst>
                  <a:outerShdw blurRad="38100" dist="38100" dir="2700000" algn="tl">
                    <a:srgbClr val="000000">
                      <a:alpha val="43137"/>
                    </a:srgbClr>
                  </a:outerShdw>
                </a:effectLst>
                <a:uFillTx/>
                <a:sym typeface="+mn-ea"/>
              </a:rPr>
              <a:t> in</a:t>
            </a:r>
            <a:r>
              <a:rPr lang="fr-FR" altLang="en-US" sz="4000" b="1">
                <a:solidFill>
                  <a:schemeClr val="accent1"/>
                </a:solidFill>
                <a:effectLst>
                  <a:outerShdw blurRad="38100" dist="38100" dir="2700000" algn="tl">
                    <a:srgbClr val="000000">
                      <a:alpha val="43137"/>
                    </a:srgbClr>
                  </a:outerShdw>
                </a:effectLst>
                <a:uFillTx/>
                <a:sym typeface="+mn-ea"/>
              </a:rPr>
              <a:t> Publicity</a:t>
            </a:r>
            <a:endParaRPr lang="fr-FR" altLang="en-US" sz="4000" b="1">
              <a:solidFill>
                <a:schemeClr val="accent1"/>
              </a:solidFill>
              <a:effectLst>
                <a:outerShdw blurRad="38100" dist="38100" dir="2700000" algn="tl">
                  <a:srgbClr val="000000">
                    <a:alpha val="43137"/>
                  </a:srgbClr>
                </a:outerShdw>
              </a:effectLst>
              <a:uFillTx/>
              <a:sym typeface="+mn-ea"/>
            </a:endParaRPr>
          </a:p>
        </p:txBody>
      </p:sp>
      <p:sp>
        <p:nvSpPr>
          <p:cNvPr id="2" name="右箭头 1"/>
          <p:cNvSpPr/>
          <p:nvPr/>
        </p:nvSpPr>
        <p:spPr>
          <a:xfrm>
            <a:off x="5781040" y="1389380"/>
            <a:ext cx="849630" cy="450850"/>
          </a:xfrm>
          <a:prstGeom prst="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7" name="http://photo-static-api.fotomore.com/creative/vcg/veer/612/veer-310079292.jpg"/>
          <p:cNvPicPr>
            <a:picLocks noChangeAspect="1"/>
          </p:cNvPicPr>
          <p:nvPr>
            <p:custDataLst>
              <p:tags r:id="rId11"/>
            </p:custDataLst>
          </p:nvPr>
        </p:nvPicPr>
        <p:blipFill>
          <a:blip r:embed="rId12"/>
          <a:srcRect l="15014" r="15014"/>
          <a:stretch>
            <a:fillRect/>
          </a:stretch>
        </p:blipFill>
        <p:spPr>
          <a:xfrm>
            <a:off x="8338820" y="2239645"/>
            <a:ext cx="3853180" cy="3296920"/>
          </a:xfrm>
          <a:custGeom>
            <a:avLst/>
            <a:gdLst/>
            <a:ahLst/>
            <a:cxnLst>
              <a:cxn ang="3">
                <a:pos x="hc" y="t"/>
              </a:cxn>
              <a:cxn ang="cd2">
                <a:pos x="l" y="vc"/>
              </a:cxn>
              <a:cxn ang="cd4">
                <a:pos x="hc" y="b"/>
              </a:cxn>
              <a:cxn ang="0">
                <a:pos x="r" y="vc"/>
              </a:cxn>
            </a:cxnLst>
            <a:rect l="l" t="t" r="r" b="b"/>
            <a:pathLst>
              <a:path w="7288" h="5856">
                <a:moveTo>
                  <a:pt x="3240" y="1"/>
                </a:moveTo>
                <a:lnTo>
                  <a:pt x="6904" y="1"/>
                </a:lnTo>
                <a:cubicBezTo>
                  <a:pt x="7120" y="-6"/>
                  <a:pt x="7294" y="203"/>
                  <a:pt x="7288" y="407"/>
                </a:cubicBezTo>
                <a:lnTo>
                  <a:pt x="7288" y="5449"/>
                </a:lnTo>
                <a:cubicBezTo>
                  <a:pt x="7295" y="5677"/>
                  <a:pt x="7098" y="5861"/>
                  <a:pt x="6904" y="5855"/>
                </a:cubicBezTo>
                <a:lnTo>
                  <a:pt x="2769" y="5855"/>
                </a:lnTo>
                <a:cubicBezTo>
                  <a:pt x="1215" y="5906"/>
                  <a:pt x="-37" y="4401"/>
                  <a:pt x="1" y="2928"/>
                </a:cubicBezTo>
                <a:cubicBezTo>
                  <a:pt x="-47" y="1285"/>
                  <a:pt x="1376" y="-39"/>
                  <a:pt x="2769" y="1"/>
                </a:cubicBezTo>
                <a:lnTo>
                  <a:pt x="3240" y="1"/>
                </a:lnTo>
                <a:close/>
              </a:path>
            </a:pathLst>
          </a:custGeom>
          <a:ln w="9525" cap="flat" cmpd="sng" algn="ctr">
            <a:solidFill>
              <a:schemeClr val="dk1">
                <a:lumMod val="40000"/>
                <a:lumOff val="60000"/>
                <a:alpha val="50000"/>
              </a:schemeClr>
            </a:solidFill>
            <a:prstDash val="solid"/>
            <a:round/>
            <a:headEnd type="none" w="med" len="med"/>
            <a:tailEnd type="none" w="med" len="med"/>
          </a:ln>
        </p:spPr>
      </p:pic>
      <p:pic>
        <p:nvPicPr>
          <p:cNvPr id="11" name="图片 10" descr="图1,0"/>
          <p:cNvPicPr>
            <a:picLocks noChangeAspect="1"/>
          </p:cNvPicPr>
          <p:nvPr/>
        </p:nvPicPr>
        <p:blipFill>
          <a:blip r:embed="rId13"/>
          <a:stretch>
            <a:fillRect/>
          </a:stretch>
        </p:blipFill>
        <p:spPr>
          <a:xfrm>
            <a:off x="-51435" y="2465070"/>
            <a:ext cx="4117975" cy="3071495"/>
          </a:xfrm>
          <a:prstGeom prst="rect">
            <a:avLst/>
          </a:prstGeom>
        </p:spPr>
      </p:pic>
    </p:spTree>
    <p:custDataLst>
      <p:tags r:id="rId1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ps右边框"/>
          <p:cNvSpPr/>
          <p:nvPr>
            <p:custDataLst>
              <p:tags r:id="rId1"/>
            </p:custDataLst>
          </p:nvPr>
        </p:nvSpPr>
        <p:spPr>
          <a:xfrm>
            <a:off x="3585210" y="3647440"/>
            <a:ext cx="6814820" cy="1165225"/>
          </a:xfrm>
          <a:custGeom>
            <a:avLst/>
            <a:gdLst>
              <a:gd name="connsiteX0" fmla="*/ 0 w 914400"/>
              <a:gd name="connsiteY0" fmla="*/ 0 h 612648"/>
              <a:gd name="connsiteX1" fmla="*/ 914400 w 914400"/>
              <a:gd name="connsiteY1" fmla="*/ 0 h 612648"/>
              <a:gd name="connsiteX2" fmla="*/ 914400 w 914400"/>
              <a:gd name="connsiteY2" fmla="*/ 612648 h 612648"/>
              <a:gd name="connsiteX3" fmla="*/ 0 w 914400"/>
              <a:gd name="connsiteY3" fmla="*/ 612648 h 612648"/>
              <a:gd name="connsiteX4" fmla="*/ 0 w 914400"/>
              <a:gd name="connsiteY4" fmla="*/ 0 h 612648"/>
              <a:gd name="connsiteX0-1" fmla="*/ 2377 w 914400"/>
              <a:gd name="connsiteY0-2" fmla="*/ 7713 h 612648"/>
              <a:gd name="connsiteX1-3" fmla="*/ 916302 w 914400"/>
              <a:gd name="connsiteY1-4" fmla="*/ 1048 h 612648"/>
              <a:gd name="connsiteX0-5" fmla="*/ 0 w 916302"/>
              <a:gd name="connsiteY0-6" fmla="*/ 0 h 612648"/>
              <a:gd name="connsiteX1-7" fmla="*/ 914400 w 916302"/>
              <a:gd name="connsiteY1-8" fmla="*/ 0 h 612648"/>
              <a:gd name="connsiteX2-9" fmla="*/ 914400 w 916302"/>
              <a:gd name="connsiteY2-10" fmla="*/ 612648 h 612648"/>
              <a:gd name="connsiteX3-11" fmla="*/ 457200 w 916302"/>
              <a:gd name="connsiteY3-12" fmla="*/ 612624 h 612648"/>
              <a:gd name="connsiteX4-13" fmla="*/ 0 w 916302"/>
              <a:gd name="connsiteY4-14" fmla="*/ 612648 h 612648"/>
              <a:gd name="connsiteX5" fmla="*/ 0 w 916302"/>
              <a:gd name="connsiteY5" fmla="*/ 0 h 612648"/>
              <a:gd name="connsiteX0-15" fmla="*/ 2377 w 916302"/>
              <a:gd name="connsiteY0-16" fmla="*/ 7713 h 612648"/>
              <a:gd name="connsiteX1-17" fmla="*/ 916302 w 916302"/>
              <a:gd name="connsiteY1-18" fmla="*/ 1048 h 612648"/>
              <a:gd name="connsiteX0-19" fmla="*/ 0 w 914400"/>
              <a:gd name="connsiteY0-20" fmla="*/ 0 h 612648"/>
              <a:gd name="connsiteX1-21" fmla="*/ 914400 w 914400"/>
              <a:gd name="connsiteY1-22" fmla="*/ 0 h 612648"/>
              <a:gd name="connsiteX2-23" fmla="*/ 914400 w 914400"/>
              <a:gd name="connsiteY2-24" fmla="*/ 612648 h 612648"/>
              <a:gd name="connsiteX3-25" fmla="*/ 0 w 914400"/>
              <a:gd name="connsiteY3-26" fmla="*/ 612648 h 612648"/>
              <a:gd name="connsiteX4-27" fmla="*/ 0 w 914400"/>
              <a:gd name="connsiteY4-28" fmla="*/ 0 h 612648"/>
              <a:gd name="connsiteX0-29" fmla="*/ 914400 w 914400"/>
              <a:gd name="connsiteY0-30" fmla="*/ 0 h 612648"/>
              <a:gd name="connsiteX1-31" fmla="*/ 914400 w 914400"/>
              <a:gd name="connsiteY1-32" fmla="*/ 612648 h 612648"/>
            </a:gdLst>
            <a:ahLst/>
            <a:cxnLst>
              <a:cxn ang="0">
                <a:pos x="connsiteX0-1" y="connsiteY0-2"/>
              </a:cxn>
              <a:cxn ang="0">
                <a:pos x="connsiteX1-3" y="connsiteY1-4"/>
              </a:cxn>
            </a:cxnLst>
            <a:rect l="l" t="t" r="r" b="b"/>
            <a:pathLst>
              <a:path w="914400" h="612648" stroke="0" extrusionOk="0">
                <a:moveTo>
                  <a:pt x="0" y="0"/>
                </a:moveTo>
                <a:lnTo>
                  <a:pt x="914400" y="0"/>
                </a:lnTo>
                <a:lnTo>
                  <a:pt x="914400" y="612648"/>
                </a:lnTo>
                <a:lnTo>
                  <a:pt x="0" y="612648"/>
                </a:lnTo>
                <a:lnTo>
                  <a:pt x="0" y="0"/>
                </a:lnTo>
                <a:close/>
              </a:path>
              <a:path w="914400" h="612648" fill="none" extrusionOk="0">
                <a:moveTo>
                  <a:pt x="914400" y="0"/>
                </a:moveTo>
                <a:lnTo>
                  <a:pt x="914400" y="612648"/>
                </a:lnTo>
              </a:path>
            </a:pathLst>
          </a:custGeom>
          <a:gradFill>
            <a:gsLst>
              <a:gs pos="0">
                <a:schemeClr val="accent1">
                  <a:lumMod val="20000"/>
                  <a:lumOff val="80000"/>
                  <a:alpha val="8000"/>
                </a:schemeClr>
              </a:gs>
              <a:gs pos="13000">
                <a:schemeClr val="accent1">
                  <a:lumMod val="20000"/>
                  <a:lumOff val="80000"/>
                  <a:alpha val="25000"/>
                </a:schemeClr>
              </a:gs>
              <a:gs pos="100000">
                <a:schemeClr val="accent1">
                  <a:lumMod val="20000"/>
                  <a:lumOff val="80000"/>
                  <a:alpha val="69000"/>
                </a:schemeClr>
              </a:gs>
            </a:gsLst>
            <a:lin ang="0" scaled="0"/>
          </a:grad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rIns="215900" numCol="1" spcCol="0" rtlCol="0" fromWordArt="0" anchor="ctr" anchorCtr="0" forceAA="0" compatLnSpc="1">
            <a:noAutofit/>
          </a:bodyPr>
          <a:p>
            <a:pPr lvl="0" algn="r">
              <a:buClrTx/>
              <a:buSzTx/>
              <a:buFontTx/>
            </a:pPr>
            <a:endParaRPr lang="zh-CN" altLang="en-US" sz="1600" kern="0" dirty="0">
              <a:ln>
                <a:noFill/>
                <a:prstDash val="sysDot"/>
              </a:ln>
              <a:solidFill>
                <a:schemeClr val="tx1">
                  <a:lumMod val="85000"/>
                  <a:lumOff val="15000"/>
                </a:schemeClr>
              </a:solidFill>
              <a:latin typeface="+mn-ea"/>
              <a:sym typeface="+mn-ea"/>
            </a:endParaRPr>
          </a:p>
        </p:txBody>
      </p:sp>
      <p:sp>
        <p:nvSpPr>
          <p:cNvPr id="89" name="文本框 88"/>
          <p:cNvSpPr txBox="1"/>
          <p:nvPr/>
        </p:nvSpPr>
        <p:spPr>
          <a:xfrm>
            <a:off x="2942590" y="245110"/>
            <a:ext cx="6528435" cy="706755"/>
          </a:xfrm>
          <a:prstGeom prst="rect">
            <a:avLst/>
          </a:prstGeom>
          <a:noFill/>
        </p:spPr>
        <p:txBody>
          <a:bodyPr wrap="square" rtlCol="0">
            <a:spAutoFit/>
            <a:scene3d>
              <a:camera prst="orthographicFront"/>
              <a:lightRig rig="threePt" dir="t"/>
            </a:scene3d>
          </a:bodyPr>
          <a:p>
            <a:pPr algn="ctr"/>
            <a:r>
              <a:rPr lang="fr-FR" altLang="en-US" sz="4000" b="1">
                <a:solidFill>
                  <a:schemeClr val="accent1"/>
                </a:solidFill>
                <a:effectLst>
                  <a:outerShdw blurRad="38100" dist="38100" dir="2700000" algn="tl">
                    <a:srgbClr val="000000">
                      <a:alpha val="43137"/>
                    </a:srgbClr>
                  </a:outerShdw>
                </a:effectLst>
              </a:rPr>
              <a:t>Case Analysis</a:t>
            </a:r>
            <a:endParaRPr lang="en-US" altLang="zh-CN" sz="4000" b="1">
              <a:solidFill>
                <a:schemeClr val="accent1"/>
              </a:solidFill>
              <a:effectLst>
                <a:outerShdw blurRad="38100" dist="25400" dir="5400000" algn="ctr" rotWithShape="0">
                  <a:srgbClr val="6E747A">
                    <a:alpha val="43000"/>
                  </a:srgbClr>
                </a:outerShdw>
              </a:effectLst>
            </a:endParaRPr>
          </a:p>
        </p:txBody>
      </p:sp>
      <p:sp>
        <p:nvSpPr>
          <p:cNvPr id="9" name="wps右边框"/>
          <p:cNvSpPr/>
          <p:nvPr>
            <p:custDataLst>
              <p:tags r:id="rId2"/>
            </p:custDataLst>
          </p:nvPr>
        </p:nvSpPr>
        <p:spPr>
          <a:xfrm>
            <a:off x="3740150" y="1384935"/>
            <a:ext cx="6603365" cy="1165225"/>
          </a:xfrm>
          <a:custGeom>
            <a:avLst/>
            <a:gdLst>
              <a:gd name="connsiteX0" fmla="*/ 0 w 914400"/>
              <a:gd name="connsiteY0" fmla="*/ 0 h 612648"/>
              <a:gd name="connsiteX1" fmla="*/ 914400 w 914400"/>
              <a:gd name="connsiteY1" fmla="*/ 0 h 612648"/>
              <a:gd name="connsiteX2" fmla="*/ 914400 w 914400"/>
              <a:gd name="connsiteY2" fmla="*/ 612648 h 612648"/>
              <a:gd name="connsiteX3" fmla="*/ 0 w 914400"/>
              <a:gd name="connsiteY3" fmla="*/ 612648 h 612648"/>
              <a:gd name="connsiteX4" fmla="*/ 0 w 914400"/>
              <a:gd name="connsiteY4" fmla="*/ 0 h 612648"/>
              <a:gd name="connsiteX0-1" fmla="*/ 2377 w 914400"/>
              <a:gd name="connsiteY0-2" fmla="*/ 7713 h 612648"/>
              <a:gd name="connsiteX1-3" fmla="*/ 916302 w 914400"/>
              <a:gd name="connsiteY1-4" fmla="*/ 1048 h 612648"/>
              <a:gd name="connsiteX0-5" fmla="*/ 0 w 916302"/>
              <a:gd name="connsiteY0-6" fmla="*/ 0 h 612648"/>
              <a:gd name="connsiteX1-7" fmla="*/ 914400 w 916302"/>
              <a:gd name="connsiteY1-8" fmla="*/ 0 h 612648"/>
              <a:gd name="connsiteX2-9" fmla="*/ 914400 w 916302"/>
              <a:gd name="connsiteY2-10" fmla="*/ 612648 h 612648"/>
              <a:gd name="connsiteX3-11" fmla="*/ 457200 w 916302"/>
              <a:gd name="connsiteY3-12" fmla="*/ 612624 h 612648"/>
              <a:gd name="connsiteX4-13" fmla="*/ 0 w 916302"/>
              <a:gd name="connsiteY4-14" fmla="*/ 612648 h 612648"/>
              <a:gd name="connsiteX5" fmla="*/ 0 w 916302"/>
              <a:gd name="connsiteY5" fmla="*/ 0 h 612648"/>
              <a:gd name="connsiteX0-15" fmla="*/ 2377 w 916302"/>
              <a:gd name="connsiteY0-16" fmla="*/ 7713 h 612648"/>
              <a:gd name="connsiteX1-17" fmla="*/ 916302 w 916302"/>
              <a:gd name="connsiteY1-18" fmla="*/ 1048 h 612648"/>
              <a:gd name="connsiteX0-19" fmla="*/ 0 w 914400"/>
              <a:gd name="connsiteY0-20" fmla="*/ 0 h 612648"/>
              <a:gd name="connsiteX1-21" fmla="*/ 914400 w 914400"/>
              <a:gd name="connsiteY1-22" fmla="*/ 0 h 612648"/>
              <a:gd name="connsiteX2-23" fmla="*/ 914400 w 914400"/>
              <a:gd name="connsiteY2-24" fmla="*/ 612648 h 612648"/>
              <a:gd name="connsiteX3-25" fmla="*/ 0 w 914400"/>
              <a:gd name="connsiteY3-26" fmla="*/ 612648 h 612648"/>
              <a:gd name="connsiteX4-27" fmla="*/ 0 w 914400"/>
              <a:gd name="connsiteY4-28" fmla="*/ 0 h 612648"/>
              <a:gd name="connsiteX0-29" fmla="*/ 914400 w 914400"/>
              <a:gd name="connsiteY0-30" fmla="*/ 0 h 612648"/>
              <a:gd name="connsiteX1-31" fmla="*/ 914400 w 914400"/>
              <a:gd name="connsiteY1-32" fmla="*/ 612648 h 612648"/>
            </a:gdLst>
            <a:ahLst/>
            <a:cxnLst>
              <a:cxn ang="0">
                <a:pos x="connsiteX0-1" y="connsiteY0-2"/>
              </a:cxn>
              <a:cxn ang="0">
                <a:pos x="connsiteX1-3" y="connsiteY1-4"/>
              </a:cxn>
            </a:cxnLst>
            <a:rect l="l" t="t" r="r" b="b"/>
            <a:pathLst>
              <a:path w="914400" h="612648" stroke="0" extrusionOk="0">
                <a:moveTo>
                  <a:pt x="0" y="0"/>
                </a:moveTo>
                <a:lnTo>
                  <a:pt x="914400" y="0"/>
                </a:lnTo>
                <a:lnTo>
                  <a:pt x="914400" y="612648"/>
                </a:lnTo>
                <a:lnTo>
                  <a:pt x="0" y="612648"/>
                </a:lnTo>
                <a:lnTo>
                  <a:pt x="0" y="0"/>
                </a:lnTo>
                <a:close/>
              </a:path>
              <a:path w="914400" h="612648" fill="none" extrusionOk="0">
                <a:moveTo>
                  <a:pt x="914400" y="0"/>
                </a:moveTo>
                <a:lnTo>
                  <a:pt x="914400" y="612648"/>
                </a:lnTo>
              </a:path>
            </a:pathLst>
          </a:custGeom>
          <a:gradFill>
            <a:gsLst>
              <a:gs pos="0">
                <a:schemeClr val="accent1">
                  <a:lumMod val="20000"/>
                  <a:lumOff val="80000"/>
                  <a:alpha val="8000"/>
                </a:schemeClr>
              </a:gs>
              <a:gs pos="13000">
                <a:schemeClr val="accent1">
                  <a:lumMod val="20000"/>
                  <a:lumOff val="80000"/>
                  <a:alpha val="25000"/>
                </a:schemeClr>
              </a:gs>
              <a:gs pos="100000">
                <a:schemeClr val="accent1">
                  <a:lumMod val="20000"/>
                  <a:lumOff val="80000"/>
                  <a:alpha val="69000"/>
                </a:schemeClr>
              </a:gs>
            </a:gsLst>
            <a:lin ang="0" scaled="0"/>
          </a:grad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rIns="215900" numCol="1" spcCol="0" rtlCol="0" fromWordArt="0" anchor="ctr" anchorCtr="0" forceAA="0" compatLnSpc="1">
            <a:noAutofit/>
          </a:bodyPr>
          <a:p>
            <a:pPr lvl="0" algn="r">
              <a:buClrTx/>
              <a:buSzTx/>
              <a:buFontTx/>
            </a:pPr>
            <a:endParaRPr lang="zh-CN" altLang="en-US" sz="1600" kern="0" dirty="0">
              <a:ln>
                <a:noFill/>
                <a:prstDash val="sysDot"/>
              </a:ln>
              <a:solidFill>
                <a:schemeClr val="tx1">
                  <a:lumMod val="85000"/>
                  <a:lumOff val="15000"/>
                </a:schemeClr>
              </a:solidFill>
              <a:latin typeface="+mn-ea"/>
              <a:sym typeface="+mn-ea"/>
            </a:endParaRPr>
          </a:p>
        </p:txBody>
      </p:sp>
      <p:sp>
        <p:nvSpPr>
          <p:cNvPr id="11" name="文本框 10"/>
          <p:cNvSpPr txBox="1"/>
          <p:nvPr/>
        </p:nvSpPr>
        <p:spPr>
          <a:xfrm>
            <a:off x="3740150" y="1710055"/>
            <a:ext cx="4697095" cy="521970"/>
          </a:xfrm>
          <a:prstGeom prst="rect">
            <a:avLst/>
          </a:prstGeom>
          <a:noFill/>
        </p:spPr>
        <p:txBody>
          <a:bodyPr wrap="square" rtlCol="0">
            <a:spAutoFit/>
          </a:bodyPr>
          <a:p>
            <a:r>
              <a:rPr lang="en-US" altLang="zh-CN" sz="2800" b="1">
                <a:solidFill>
                  <a:srgbClr val="000000"/>
                </a:solidFill>
                <a:uFillTx/>
                <a:latin typeface="Arial" panose="020B0604020202020204" pitchFamily="34" charset="0"/>
                <a:ea typeface="Montserrat"/>
                <a:cs typeface="Arial" panose="020B0604020202020204" pitchFamily="34" charset="0"/>
              </a:rPr>
              <a:t> Site selection</a:t>
            </a:r>
            <a:endParaRPr lang="en-US" altLang="zh-CN" sz="2800" b="1">
              <a:solidFill>
                <a:srgbClr val="000000"/>
              </a:solidFill>
              <a:uFillTx/>
              <a:latin typeface="Arial" panose="020B0604020202020204" pitchFamily="34" charset="0"/>
              <a:ea typeface="Montserrat"/>
              <a:cs typeface="Arial" panose="020B0604020202020204" pitchFamily="34" charset="0"/>
            </a:endParaRPr>
          </a:p>
        </p:txBody>
      </p:sp>
      <p:sp>
        <p:nvSpPr>
          <p:cNvPr id="19" name="文本框 18"/>
          <p:cNvSpPr txBox="1"/>
          <p:nvPr/>
        </p:nvSpPr>
        <p:spPr>
          <a:xfrm>
            <a:off x="7266940" y="1425575"/>
            <a:ext cx="3133090" cy="1226820"/>
          </a:xfrm>
          <a:prstGeom prst="rect">
            <a:avLst/>
          </a:prstGeom>
          <a:noFill/>
        </p:spPr>
        <p:txBody>
          <a:bodyPr wrap="square" rtlCol="0">
            <a:noAutofit/>
          </a:bodyPr>
          <a:p>
            <a:r>
              <a:rPr lang="en-US" altLang="zh-CN" sz="2800" b="1">
                <a:solidFill>
                  <a:srgbClr val="000000"/>
                </a:solidFill>
                <a:uFillTx/>
                <a:latin typeface="Arial" panose="020B0604020202020204" pitchFamily="34" charset="0"/>
                <a:ea typeface="Montserrat"/>
                <a:cs typeface="Arial" panose="020B0604020202020204" pitchFamily="34" charset="0"/>
              </a:rPr>
              <a:t>    Stereotype</a:t>
            </a:r>
            <a:endParaRPr lang="en-US" altLang="zh-CN" sz="2800" b="1">
              <a:solidFill>
                <a:srgbClr val="000000"/>
              </a:solidFill>
              <a:uFillTx/>
              <a:latin typeface="Arial" panose="020B0604020202020204" pitchFamily="34" charset="0"/>
              <a:ea typeface="Montserrat"/>
              <a:cs typeface="Arial" panose="020B0604020202020204" pitchFamily="34" charset="0"/>
            </a:endParaRPr>
          </a:p>
          <a:p>
            <a:r>
              <a:rPr lang="en-US" altLang="zh-CN" sz="2800" b="1">
                <a:ln w="15875"/>
                <a:solidFill>
                  <a:srgbClr val="000000"/>
                </a:solidFill>
                <a:effectLst/>
                <a:uFillTx/>
                <a:latin typeface="Arial" panose="020B0604020202020204" pitchFamily="34" charset="0"/>
                <a:ea typeface="宋体" panose="02010600030101010101" pitchFamily="2" charset="-122"/>
                <a:cs typeface="Arial" panose="020B0604020202020204" pitchFamily="34" charset="0"/>
              </a:rPr>
              <a:t>(Kaufmann, 2011)</a:t>
            </a:r>
            <a:endParaRPr lang="en-US" altLang="zh-CN" sz="2800" b="1">
              <a:ln w="15875"/>
              <a:solidFill>
                <a:srgbClr val="000000"/>
              </a:solidFill>
              <a:effectLst/>
              <a:uFillTx/>
              <a:latin typeface="Arial" panose="020B0604020202020204" pitchFamily="34" charset="0"/>
              <a:ea typeface="宋体" panose="02010600030101010101" pitchFamily="2" charset="-122"/>
              <a:cs typeface="Arial" panose="020B0604020202020204" pitchFamily="34" charset="0"/>
            </a:endParaRPr>
          </a:p>
        </p:txBody>
      </p:sp>
      <p:sp>
        <p:nvSpPr>
          <p:cNvPr id="22" name="文本框 21"/>
          <p:cNvSpPr txBox="1"/>
          <p:nvPr/>
        </p:nvSpPr>
        <p:spPr>
          <a:xfrm>
            <a:off x="3802380" y="3753485"/>
            <a:ext cx="3832860" cy="953135"/>
          </a:xfrm>
          <a:prstGeom prst="rect">
            <a:avLst/>
          </a:prstGeom>
          <a:noFill/>
        </p:spPr>
        <p:txBody>
          <a:bodyPr wrap="square" rtlCol="0">
            <a:spAutoFit/>
          </a:bodyPr>
          <a:p>
            <a:r>
              <a:rPr lang="en-US" altLang="zh-CN" sz="2800" b="1">
                <a:solidFill>
                  <a:srgbClr val="000000"/>
                </a:solidFill>
                <a:uFillTx/>
                <a:latin typeface="Arial" panose="020B0604020202020204" pitchFamily="34" charset="0"/>
                <a:ea typeface="Montserrat"/>
                <a:cs typeface="Arial" panose="020B0604020202020204" pitchFamily="34" charset="0"/>
              </a:rPr>
              <a:t>Work schedule adjustment</a:t>
            </a:r>
            <a:endParaRPr lang="en-US" altLang="zh-CN" sz="2800" b="1">
              <a:solidFill>
                <a:srgbClr val="000000"/>
              </a:solidFill>
              <a:uFillTx/>
              <a:latin typeface="Arial" panose="020B0604020202020204" pitchFamily="34" charset="0"/>
              <a:ea typeface="Montserrat"/>
              <a:cs typeface="Arial" panose="020B0604020202020204" pitchFamily="34" charset="0"/>
            </a:endParaRPr>
          </a:p>
        </p:txBody>
      </p:sp>
      <p:sp>
        <p:nvSpPr>
          <p:cNvPr id="24" name="文本框 23"/>
          <p:cNvSpPr txBox="1"/>
          <p:nvPr/>
        </p:nvSpPr>
        <p:spPr>
          <a:xfrm>
            <a:off x="7434580" y="3721735"/>
            <a:ext cx="2831465" cy="942975"/>
          </a:xfrm>
          <a:prstGeom prst="rect">
            <a:avLst/>
          </a:prstGeom>
          <a:noFill/>
        </p:spPr>
        <p:txBody>
          <a:bodyPr wrap="square" rtlCol="0">
            <a:noAutofit/>
          </a:bodyPr>
          <a:p>
            <a:r>
              <a:rPr lang="en-US" altLang="zh-CN" sz="2800" b="1">
                <a:solidFill>
                  <a:srgbClr val="000000"/>
                </a:solidFill>
                <a:uFillTx/>
                <a:latin typeface="Arial" panose="020B0604020202020204" pitchFamily="34" charset="0"/>
                <a:ea typeface="Montserrat"/>
                <a:cs typeface="Arial" panose="020B0604020202020204" pitchFamily="34" charset="0"/>
              </a:rPr>
              <a:t>         UAI (Hofstede,1980)</a:t>
            </a:r>
            <a:endParaRPr lang="en-US" altLang="zh-CN" sz="2800" b="1">
              <a:ln w="15875"/>
              <a:solidFill>
                <a:srgbClr val="0049AC"/>
              </a:solidFill>
              <a:effectLst/>
            </a:endParaRPr>
          </a:p>
        </p:txBody>
      </p:sp>
      <p:sp>
        <p:nvSpPr>
          <p:cNvPr id="32" name="燕尾形箭头 31"/>
          <p:cNvSpPr/>
          <p:nvPr>
            <p:custDataLst>
              <p:tags r:id="rId3"/>
            </p:custDataLst>
          </p:nvPr>
        </p:nvSpPr>
        <p:spPr>
          <a:xfrm rot="10800000">
            <a:off x="6538595" y="1724660"/>
            <a:ext cx="770890" cy="543560"/>
          </a:xfrm>
          <a:prstGeom prst="notchedRightArrow">
            <a:avLst/>
          </a:prstGeom>
          <a:gradFill>
            <a:gsLst>
              <a:gs pos="16000">
                <a:srgbClr val="17D594">
                  <a:lumMod val="60000"/>
                  <a:lumOff val="40000"/>
                </a:srgbClr>
              </a:gs>
              <a:gs pos="100000">
                <a:srgbClr val="17D594"/>
              </a:gs>
            </a:gsLst>
            <a:lin ang="2700000" scaled="0"/>
          </a:gradFill>
          <a:ln>
            <a:noFill/>
          </a:ln>
          <a:effectLst>
            <a:outerShdw blurRad="63500" dist="63500" dir="2700000" algn="tl" rotWithShape="0">
              <a:srgbClr val="17D594">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1pPr>
            <a:lvl2pPr marL="4572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2pPr>
            <a:lvl3pPr marL="9144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3pPr>
            <a:lvl4pPr marL="13716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4pPr>
            <a:lvl5pPr marL="18288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5pPr>
            <a:lvl6pPr marL="22860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6pPr>
            <a:lvl7pPr marL="27432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7pPr>
            <a:lvl8pPr marL="32004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8pPr>
            <a:lvl9pPr marL="36576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9pPr>
          </a:lstStyle>
          <a:p>
            <a:pPr lvl="0" algn="ctr">
              <a:spcBef>
                <a:spcPct val="0"/>
              </a:spcBef>
              <a:spcAft>
                <a:spcPct val="0"/>
              </a:spcAft>
              <a:buClrTx/>
              <a:buSzTx/>
              <a:buFontTx/>
            </a:pPr>
            <a:endParaRPr lang="en-US" altLang="zh-CN" sz="1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69" name="文本框 68"/>
          <p:cNvSpPr txBox="1"/>
          <p:nvPr/>
        </p:nvSpPr>
        <p:spPr>
          <a:xfrm>
            <a:off x="348615" y="2651760"/>
            <a:ext cx="3074035" cy="542290"/>
          </a:xfrm>
          <a:prstGeom prst="rect">
            <a:avLst/>
          </a:prstGeom>
          <a:noFill/>
        </p:spPr>
        <p:txBody>
          <a:bodyPr wrap="square" rtlCol="0">
            <a:noAutofit/>
            <a:scene3d>
              <a:camera prst="orthographicFront"/>
              <a:lightRig rig="threePt" dir="t"/>
            </a:scene3d>
          </a:bodyPr>
          <a:p>
            <a:pPr algn="l">
              <a:buClrTx/>
              <a:buSzTx/>
              <a:buFontTx/>
            </a:pPr>
            <a:r>
              <a:rPr lang="en-US" altLang="zh-CN" sz="2800" b="1">
                <a:solidFill>
                  <a:srgbClr val="000000"/>
                </a:solidFill>
                <a:uFillTx/>
                <a:latin typeface="Arial" panose="020B0604020202020204" pitchFamily="34" charset="0"/>
                <a:ea typeface="Montserrat"/>
                <a:cs typeface="Arial" panose="020B0604020202020204" pitchFamily="34" charset="0"/>
              </a:rPr>
              <a:t>  Two primary   </a:t>
            </a:r>
            <a:endParaRPr lang="en-US" altLang="zh-CN" sz="2800" b="1">
              <a:solidFill>
                <a:srgbClr val="000000"/>
              </a:solidFill>
              <a:uFillTx/>
              <a:latin typeface="Arial" panose="020B0604020202020204" pitchFamily="34" charset="0"/>
              <a:ea typeface="Montserrat"/>
              <a:cs typeface="Arial" panose="020B0604020202020204" pitchFamily="34" charset="0"/>
            </a:endParaRPr>
          </a:p>
          <a:p>
            <a:pPr algn="l">
              <a:buClrTx/>
              <a:buSzTx/>
              <a:buFontTx/>
            </a:pPr>
            <a:r>
              <a:rPr lang="en-US" altLang="zh-CN" sz="2800" b="1">
                <a:solidFill>
                  <a:srgbClr val="000000"/>
                </a:solidFill>
                <a:uFillTx/>
                <a:latin typeface="Arial" panose="020B0604020202020204" pitchFamily="34" charset="0"/>
                <a:ea typeface="Montserrat"/>
                <a:cs typeface="Arial" panose="020B0604020202020204" pitchFamily="34" charset="0"/>
              </a:rPr>
              <a:t>   conflicts </a:t>
            </a:r>
            <a:endParaRPr lang="en-US" altLang="zh-CN" sz="2800" b="1">
              <a:solidFill>
                <a:srgbClr val="000000"/>
              </a:solidFill>
              <a:uFillTx/>
              <a:latin typeface="Arial" panose="020B0604020202020204" pitchFamily="34" charset="0"/>
              <a:ea typeface="Montserrat"/>
              <a:cs typeface="Arial" panose="020B0604020202020204" pitchFamily="34" charset="0"/>
            </a:endParaRPr>
          </a:p>
        </p:txBody>
      </p:sp>
      <p:sp>
        <p:nvSpPr>
          <p:cNvPr id="4" name="左中括号 3"/>
          <p:cNvSpPr/>
          <p:nvPr/>
        </p:nvSpPr>
        <p:spPr>
          <a:xfrm>
            <a:off x="3096260" y="1970405"/>
            <a:ext cx="411480" cy="2297430"/>
          </a:xfrm>
          <a:prstGeom prst="leftBracket">
            <a:avLst/>
          </a:prstGeom>
          <a:ln w="76200" cap="rnd">
            <a:solidFill>
              <a:schemeClr val="accent1"/>
            </a:solidFill>
            <a:round/>
          </a:ln>
        </p:spPr>
        <p:style>
          <a:lnRef idx="0">
            <a:srgbClr val="FFFFFF"/>
          </a:lnRef>
          <a:fillRef idx="0">
            <a:srgbClr val="FFFFFF"/>
          </a:fillRef>
          <a:effectRef idx="0">
            <a:srgbClr val="FFFFFF"/>
          </a:effectRef>
          <a:fontRef idx="minor">
            <a:schemeClr val="tx1"/>
          </a:fontRef>
        </p:style>
        <p:txBody>
          <a:bodyPr rtlCol="0" anchor="ctr"/>
          <a:p>
            <a:pPr algn="ctr"/>
            <a:endParaRPr lang="zh-CN" altLang="en-US"/>
          </a:p>
        </p:txBody>
      </p:sp>
      <p:sp>
        <p:nvSpPr>
          <p:cNvPr id="43" name="燕尾形箭头 42"/>
          <p:cNvSpPr/>
          <p:nvPr>
            <p:custDataLst>
              <p:tags r:id="rId4"/>
            </p:custDataLst>
          </p:nvPr>
        </p:nvSpPr>
        <p:spPr>
          <a:xfrm rot="10800000">
            <a:off x="6607175" y="3914775"/>
            <a:ext cx="770890" cy="543560"/>
          </a:xfrm>
          <a:prstGeom prst="notchedRightArrow">
            <a:avLst/>
          </a:prstGeom>
          <a:gradFill>
            <a:gsLst>
              <a:gs pos="16000">
                <a:srgbClr val="17D594">
                  <a:lumMod val="60000"/>
                  <a:lumOff val="40000"/>
                </a:srgbClr>
              </a:gs>
              <a:gs pos="100000">
                <a:srgbClr val="17D594"/>
              </a:gs>
            </a:gsLst>
            <a:lin ang="2700000" scaled="0"/>
          </a:gradFill>
          <a:ln>
            <a:noFill/>
          </a:ln>
          <a:effectLst>
            <a:outerShdw blurRad="63500" dist="63500" dir="2700000" algn="tl" rotWithShape="0">
              <a:srgbClr val="17D594">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lIns="144145" tIns="71755" rIns="71755" bIns="36195"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1pPr>
            <a:lvl2pPr marL="4572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2pPr>
            <a:lvl3pPr marL="9144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3pPr>
            <a:lvl4pPr marL="13716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4pPr>
            <a:lvl5pPr marL="18288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5pPr>
            <a:lvl6pPr marL="22860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6pPr>
            <a:lvl7pPr marL="27432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7pPr>
            <a:lvl8pPr marL="32004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8pPr>
            <a:lvl9pPr marL="36576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9pPr>
          </a:lstStyle>
          <a:p>
            <a:pPr lvl="0" algn="ctr">
              <a:spcBef>
                <a:spcPct val="0"/>
              </a:spcBef>
              <a:spcAft>
                <a:spcPct val="0"/>
              </a:spcAft>
              <a:buClrTx/>
              <a:buSzTx/>
              <a:buFontTx/>
            </a:pPr>
            <a:endParaRPr lang="en-US" altLang="zh-CN" sz="1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Tree>
    <p:custDataLst>
      <p:tags r:id="rId5"/>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52" name="直接连接符 51"/>
          <p:cNvCxnSpPr/>
          <p:nvPr>
            <p:custDataLst>
              <p:tags r:id="rId1"/>
            </p:custDataLst>
          </p:nvPr>
        </p:nvCxnSpPr>
        <p:spPr>
          <a:xfrm>
            <a:off x="4660082" y="4033037"/>
            <a:ext cx="5213428" cy="4721"/>
          </a:xfrm>
          <a:prstGeom prst="line">
            <a:avLst/>
          </a:prstGeom>
          <a:ln>
            <a:solidFill>
              <a:schemeClr val="tx1">
                <a:lumMod val="65000"/>
                <a:lumOff val="3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custDataLst>
              <p:tags r:id="rId2"/>
            </p:custDataLst>
          </p:nvPr>
        </p:nvCxnSpPr>
        <p:spPr>
          <a:xfrm flipV="1">
            <a:off x="4660082" y="2803744"/>
            <a:ext cx="4115740" cy="11213"/>
          </a:xfrm>
          <a:prstGeom prst="line">
            <a:avLst/>
          </a:prstGeom>
          <a:ln>
            <a:solidFill>
              <a:schemeClr val="tx1">
                <a:lumMod val="65000"/>
                <a:lumOff val="3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custDataLst>
              <p:tags r:id="rId3"/>
            </p:custDataLst>
          </p:nvPr>
        </p:nvCxnSpPr>
        <p:spPr>
          <a:xfrm flipV="1">
            <a:off x="4660082" y="5229871"/>
            <a:ext cx="6007777" cy="28918"/>
          </a:xfrm>
          <a:prstGeom prst="line">
            <a:avLst/>
          </a:prstGeom>
          <a:ln>
            <a:solidFill>
              <a:schemeClr val="tx1">
                <a:lumMod val="65000"/>
                <a:lumOff val="35000"/>
                <a:alpha val="50000"/>
              </a:schemeClr>
            </a:solidFill>
          </a:ln>
        </p:spPr>
        <p:style>
          <a:lnRef idx="1">
            <a:schemeClr val="accent1"/>
          </a:lnRef>
          <a:fillRef idx="0">
            <a:schemeClr val="accent1"/>
          </a:fillRef>
          <a:effectRef idx="0">
            <a:schemeClr val="accent1"/>
          </a:effectRef>
          <a:fontRef idx="minor">
            <a:schemeClr val="tx1"/>
          </a:fontRef>
        </p:style>
      </p:cxnSp>
      <p:sp>
        <p:nvSpPr>
          <p:cNvPr id="37" name="任意多边形 69"/>
          <p:cNvSpPr/>
          <p:nvPr>
            <p:custDataLst>
              <p:tags r:id="rId4"/>
            </p:custDataLst>
          </p:nvPr>
        </p:nvSpPr>
        <p:spPr>
          <a:xfrm rot="780000">
            <a:off x="3531706" y="2746499"/>
            <a:ext cx="1555264" cy="399318"/>
          </a:xfrm>
          <a:custGeom>
            <a:avLst/>
            <a:gdLst>
              <a:gd name="connsiteX0" fmla="*/ 0 w 2932"/>
              <a:gd name="connsiteY0" fmla="*/ 682 h 716"/>
              <a:gd name="connsiteX1" fmla="*/ 1366 w 2932"/>
              <a:gd name="connsiteY1" fmla="*/ 0 h 716"/>
              <a:gd name="connsiteX2" fmla="*/ 2932 w 2932"/>
              <a:gd name="connsiteY2" fmla="*/ 9 h 716"/>
              <a:gd name="connsiteX3" fmla="*/ 1573 w 2932"/>
              <a:gd name="connsiteY3" fmla="*/ 716 h 716"/>
              <a:gd name="connsiteX4" fmla="*/ 0 w 2932"/>
              <a:gd name="connsiteY4" fmla="*/ 682 h 716"/>
              <a:gd name="connsiteX0-1" fmla="*/ 0 w 10000"/>
              <a:gd name="connsiteY0-2" fmla="*/ 9525 h 10471"/>
              <a:gd name="connsiteX1-3" fmla="*/ 4659 w 10000"/>
              <a:gd name="connsiteY1-4" fmla="*/ 0 h 10471"/>
              <a:gd name="connsiteX2-5" fmla="*/ 10000 w 10000"/>
              <a:gd name="connsiteY2-6" fmla="*/ 126 h 10471"/>
              <a:gd name="connsiteX3-7" fmla="*/ 5226 w 10000"/>
              <a:gd name="connsiteY3-8" fmla="*/ 10471 h 10471"/>
              <a:gd name="connsiteX4-9" fmla="*/ 0 w 10000"/>
              <a:gd name="connsiteY4-10" fmla="*/ 9525 h 10471"/>
              <a:gd name="connsiteX0-11" fmla="*/ 0 w 10000"/>
              <a:gd name="connsiteY0-12" fmla="*/ 9399 h 10345"/>
              <a:gd name="connsiteX1-13" fmla="*/ 4741 w 10000"/>
              <a:gd name="connsiteY1-14" fmla="*/ 221 h 10345"/>
              <a:gd name="connsiteX2-15" fmla="*/ 10000 w 10000"/>
              <a:gd name="connsiteY2-16" fmla="*/ 0 h 10345"/>
              <a:gd name="connsiteX3-17" fmla="*/ 5226 w 10000"/>
              <a:gd name="connsiteY3-18" fmla="*/ 10345 h 10345"/>
              <a:gd name="connsiteX4-19" fmla="*/ 0 w 10000"/>
              <a:gd name="connsiteY4-20" fmla="*/ 9399 h 10345"/>
              <a:gd name="connsiteX0-21" fmla="*/ 0 w 9902"/>
              <a:gd name="connsiteY0-22" fmla="*/ 9306 h 10252"/>
              <a:gd name="connsiteX1-23" fmla="*/ 4741 w 9902"/>
              <a:gd name="connsiteY1-24" fmla="*/ 128 h 10252"/>
              <a:gd name="connsiteX2-25" fmla="*/ 9902 w 9902"/>
              <a:gd name="connsiteY2-26" fmla="*/ 0 h 10252"/>
              <a:gd name="connsiteX3-27" fmla="*/ 5226 w 9902"/>
              <a:gd name="connsiteY3-28" fmla="*/ 10252 h 10252"/>
              <a:gd name="connsiteX4-29" fmla="*/ 0 w 9902"/>
              <a:gd name="connsiteY4-30" fmla="*/ 9306 h 10252"/>
              <a:gd name="connsiteX0-31" fmla="*/ 0 w 10000"/>
              <a:gd name="connsiteY0-32" fmla="*/ 9077 h 10000"/>
              <a:gd name="connsiteX1-33" fmla="*/ 4695 w 10000"/>
              <a:gd name="connsiteY1-34" fmla="*/ 210 h 10000"/>
              <a:gd name="connsiteX2-35" fmla="*/ 10000 w 10000"/>
              <a:gd name="connsiteY2-36" fmla="*/ 0 h 10000"/>
              <a:gd name="connsiteX3-37" fmla="*/ 5278 w 10000"/>
              <a:gd name="connsiteY3-38" fmla="*/ 10000 h 10000"/>
              <a:gd name="connsiteX4-39" fmla="*/ 0 w 10000"/>
              <a:gd name="connsiteY4-40" fmla="*/ 9077 h 10000"/>
              <a:gd name="connsiteX0-41" fmla="*/ 0 w 10000"/>
              <a:gd name="connsiteY0-42" fmla="*/ 9077 h 10113"/>
              <a:gd name="connsiteX1-43" fmla="*/ 4695 w 10000"/>
              <a:gd name="connsiteY1-44" fmla="*/ 210 h 10113"/>
              <a:gd name="connsiteX2-45" fmla="*/ 10000 w 10000"/>
              <a:gd name="connsiteY2-46" fmla="*/ 0 h 10113"/>
              <a:gd name="connsiteX3-47" fmla="*/ 5366 w 10000"/>
              <a:gd name="connsiteY3-48" fmla="*/ 10113 h 10113"/>
              <a:gd name="connsiteX4-49" fmla="*/ 0 w 10000"/>
              <a:gd name="connsiteY4-50" fmla="*/ 9077 h 10113"/>
              <a:gd name="connsiteX0-51" fmla="*/ 0 w 10000"/>
              <a:gd name="connsiteY0-52" fmla="*/ 9077 h 10155"/>
              <a:gd name="connsiteX1-53" fmla="*/ 4695 w 10000"/>
              <a:gd name="connsiteY1-54" fmla="*/ 210 h 10155"/>
              <a:gd name="connsiteX2-55" fmla="*/ 10000 w 10000"/>
              <a:gd name="connsiteY2-56" fmla="*/ 0 h 10155"/>
              <a:gd name="connsiteX3-57" fmla="*/ 5320 w 10000"/>
              <a:gd name="connsiteY3-58" fmla="*/ 10155 h 10155"/>
              <a:gd name="connsiteX4-59" fmla="*/ 0 w 10000"/>
              <a:gd name="connsiteY4-60" fmla="*/ 9077 h 101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155">
                <a:moveTo>
                  <a:pt x="0" y="9077"/>
                </a:moveTo>
                <a:lnTo>
                  <a:pt x="4695" y="210"/>
                </a:lnTo>
                <a:lnTo>
                  <a:pt x="10000" y="0"/>
                </a:lnTo>
                <a:lnTo>
                  <a:pt x="5320" y="10155"/>
                </a:lnTo>
                <a:lnTo>
                  <a:pt x="0" y="9077"/>
                </a:lnTo>
                <a:close/>
              </a:path>
            </a:pathLst>
          </a:custGeom>
          <a:solidFill>
            <a:schemeClr val="accent2">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8" name="任意多边形 72"/>
          <p:cNvSpPr/>
          <p:nvPr>
            <p:custDataLst>
              <p:tags r:id="rId5"/>
            </p:custDataLst>
          </p:nvPr>
        </p:nvSpPr>
        <p:spPr>
          <a:xfrm rot="780000">
            <a:off x="2773947" y="3773959"/>
            <a:ext cx="3097111" cy="792273"/>
          </a:xfrm>
          <a:custGeom>
            <a:avLst/>
            <a:gdLst>
              <a:gd name="connsiteX0" fmla="*/ 0 w 5851"/>
              <a:gd name="connsiteY0" fmla="*/ 1374 h 1420"/>
              <a:gd name="connsiteX1" fmla="*/ 2688 w 5851"/>
              <a:gd name="connsiteY1" fmla="*/ 0 h 1420"/>
              <a:gd name="connsiteX2" fmla="*/ 5851 w 5851"/>
              <a:gd name="connsiteY2" fmla="*/ 24 h 1420"/>
              <a:gd name="connsiteX3" fmla="*/ 3100 w 5851"/>
              <a:gd name="connsiteY3" fmla="*/ 1420 h 1420"/>
              <a:gd name="connsiteX4" fmla="*/ 0 w 5851"/>
              <a:gd name="connsiteY4" fmla="*/ 1374 h 1420"/>
              <a:gd name="connsiteX0-1" fmla="*/ 0 w 9867"/>
              <a:gd name="connsiteY0-2" fmla="*/ 9676 h 10000"/>
              <a:gd name="connsiteX1-3" fmla="*/ 4594 w 9867"/>
              <a:gd name="connsiteY1-4" fmla="*/ 0 h 10000"/>
              <a:gd name="connsiteX2-5" fmla="*/ 9867 w 9867"/>
              <a:gd name="connsiteY2-6" fmla="*/ 216 h 10000"/>
              <a:gd name="connsiteX3-7" fmla="*/ 5298 w 9867"/>
              <a:gd name="connsiteY3-8" fmla="*/ 10000 h 10000"/>
              <a:gd name="connsiteX4-9" fmla="*/ 0 w 9867"/>
              <a:gd name="connsiteY4-10" fmla="*/ 9676 h 10000"/>
              <a:gd name="connsiteX0-11" fmla="*/ 0 w 10023"/>
              <a:gd name="connsiteY0-12" fmla="*/ 9676 h 10000"/>
              <a:gd name="connsiteX1-13" fmla="*/ 4656 w 10023"/>
              <a:gd name="connsiteY1-14" fmla="*/ 0 h 10000"/>
              <a:gd name="connsiteX2-15" fmla="*/ 10023 w 10023"/>
              <a:gd name="connsiteY2-16" fmla="*/ 275 h 10000"/>
              <a:gd name="connsiteX3-17" fmla="*/ 5369 w 10023"/>
              <a:gd name="connsiteY3-18" fmla="*/ 10000 h 10000"/>
              <a:gd name="connsiteX4-19" fmla="*/ 0 w 10023"/>
              <a:gd name="connsiteY4-20" fmla="*/ 9676 h 10000"/>
              <a:gd name="connsiteX0-21" fmla="*/ 0 w 10023"/>
              <a:gd name="connsiteY0-22" fmla="*/ 9676 h 10474"/>
              <a:gd name="connsiteX1-23" fmla="*/ 4656 w 10023"/>
              <a:gd name="connsiteY1-24" fmla="*/ 0 h 10474"/>
              <a:gd name="connsiteX2-25" fmla="*/ 10023 w 10023"/>
              <a:gd name="connsiteY2-26" fmla="*/ 275 h 10474"/>
              <a:gd name="connsiteX3-27" fmla="*/ 5337 w 10023"/>
              <a:gd name="connsiteY3-28" fmla="*/ 10474 h 10474"/>
              <a:gd name="connsiteX4-29" fmla="*/ 0 w 10023"/>
              <a:gd name="connsiteY4-30" fmla="*/ 9676 h 10474"/>
              <a:gd name="connsiteX0-31" fmla="*/ 0 w 10023"/>
              <a:gd name="connsiteY0-32" fmla="*/ 9756 h 10554"/>
              <a:gd name="connsiteX1-33" fmla="*/ 4740 w 10023"/>
              <a:gd name="connsiteY1-34" fmla="*/ 0 h 10554"/>
              <a:gd name="connsiteX2-35" fmla="*/ 10023 w 10023"/>
              <a:gd name="connsiteY2-36" fmla="*/ 355 h 10554"/>
              <a:gd name="connsiteX3-37" fmla="*/ 5337 w 10023"/>
              <a:gd name="connsiteY3-38" fmla="*/ 10554 h 10554"/>
              <a:gd name="connsiteX4-39" fmla="*/ 0 w 10023"/>
              <a:gd name="connsiteY4-40" fmla="*/ 9756 h 10554"/>
              <a:gd name="connsiteX0-41" fmla="*/ 0 w 10007"/>
              <a:gd name="connsiteY0-42" fmla="*/ 9756 h 10554"/>
              <a:gd name="connsiteX1-43" fmla="*/ 4740 w 10007"/>
              <a:gd name="connsiteY1-44" fmla="*/ 0 h 10554"/>
              <a:gd name="connsiteX2-45" fmla="*/ 10007 w 10007"/>
              <a:gd name="connsiteY2-46" fmla="*/ 249 h 10554"/>
              <a:gd name="connsiteX3-47" fmla="*/ 5337 w 10007"/>
              <a:gd name="connsiteY3-48" fmla="*/ 10554 h 10554"/>
              <a:gd name="connsiteX4-49" fmla="*/ 0 w 10007"/>
              <a:gd name="connsiteY4-50" fmla="*/ 9756 h 10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7" h="10554">
                <a:moveTo>
                  <a:pt x="0" y="9756"/>
                </a:moveTo>
                <a:lnTo>
                  <a:pt x="4740" y="0"/>
                </a:lnTo>
                <a:lnTo>
                  <a:pt x="10007" y="249"/>
                </a:lnTo>
                <a:lnTo>
                  <a:pt x="5337" y="10554"/>
                </a:lnTo>
                <a:lnTo>
                  <a:pt x="0" y="9756"/>
                </a:lnTo>
                <a:close/>
              </a:path>
            </a:pathLst>
          </a:custGeom>
          <a:solidFill>
            <a:schemeClr val="accent3">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9" name="01"/>
          <p:cNvSpPr/>
          <p:nvPr>
            <p:custDataLst>
              <p:tags r:id="rId6"/>
            </p:custDataLst>
          </p:nvPr>
        </p:nvSpPr>
        <p:spPr>
          <a:xfrm>
            <a:off x="3585410" y="1691892"/>
            <a:ext cx="735470" cy="1322598"/>
          </a:xfrm>
          <a:custGeom>
            <a:avLst/>
            <a:gdLst>
              <a:gd name="connsiteX0" fmla="*/ 788186 w 791357"/>
              <a:gd name="connsiteY0" fmla="*/ 0 h 1423101"/>
              <a:gd name="connsiteX1" fmla="*/ 791357 w 791357"/>
              <a:gd name="connsiteY1" fmla="*/ 5109 h 1423101"/>
              <a:gd name="connsiteX2" fmla="*/ 791357 w 791357"/>
              <a:gd name="connsiteY2" fmla="*/ 1423101 h 1423101"/>
              <a:gd name="connsiteX3" fmla="*/ 0 w 791357"/>
              <a:gd name="connsiteY3" fmla="*/ 1215155 h 1423101"/>
            </a:gdLst>
            <a:ahLst/>
            <a:cxnLst>
              <a:cxn ang="0">
                <a:pos x="connsiteX0" y="connsiteY0"/>
              </a:cxn>
              <a:cxn ang="0">
                <a:pos x="connsiteX1" y="connsiteY1"/>
              </a:cxn>
              <a:cxn ang="0">
                <a:pos x="connsiteX2" y="connsiteY2"/>
              </a:cxn>
              <a:cxn ang="0">
                <a:pos x="connsiteX3" y="connsiteY3"/>
              </a:cxn>
            </a:cxnLst>
            <a:rect l="l" t="t" r="r" b="b"/>
            <a:pathLst>
              <a:path w="791357" h="1423101">
                <a:moveTo>
                  <a:pt x="788186" y="0"/>
                </a:moveTo>
                <a:lnTo>
                  <a:pt x="791357" y="5109"/>
                </a:lnTo>
                <a:lnTo>
                  <a:pt x="791357" y="1423101"/>
                </a:lnTo>
                <a:lnTo>
                  <a:pt x="0" y="1215155"/>
                </a:lnTo>
                <a:close/>
              </a:path>
            </a:pathLst>
          </a:custGeom>
          <a:gradFill>
            <a:gsLst>
              <a:gs pos="0">
                <a:schemeClr val="accent1">
                  <a:lumMod val="60000"/>
                  <a:lumOff val="40000"/>
                  <a:alpha val="100000"/>
                </a:schemeClr>
              </a:gs>
              <a:gs pos="85000">
                <a:schemeClr val="accent1">
                  <a:alpha val="100000"/>
                </a:schemeClr>
              </a:gs>
            </a:gsLst>
            <a:lin ang="81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288000" tIns="540000" rIns="0" bIns="0" numCol="1" spcCol="0" rtlCol="0" fromWordArt="0" anchor="ctr" anchorCtr="0" forceAA="0" compatLnSpc="1">
            <a:noAutofit/>
          </a:bodyPr>
          <a:p>
            <a:pPr algn="ctr"/>
            <a:endParaRPr lang="en-US" altLang="zh-CN" sz="2000" b="1" dirty="0">
              <a:solidFill>
                <a:schemeClr val="lt1"/>
              </a:solidFill>
            </a:endParaRPr>
          </a:p>
        </p:txBody>
      </p:sp>
      <p:sp>
        <p:nvSpPr>
          <p:cNvPr id="40" name="03"/>
          <p:cNvSpPr/>
          <p:nvPr>
            <p:custDataLst>
              <p:tags r:id="rId7"/>
            </p:custDataLst>
          </p:nvPr>
        </p:nvSpPr>
        <p:spPr>
          <a:xfrm>
            <a:off x="1996123" y="4145166"/>
            <a:ext cx="2324489" cy="1736655"/>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120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endParaRPr lang="en-US" altLang="zh-CN" sz="2400" b="1" dirty="0">
              <a:solidFill>
                <a:schemeClr val="lt1"/>
              </a:solidFill>
              <a:latin typeface="+mj-ea"/>
              <a:ea typeface="+mj-ea"/>
            </a:endParaRPr>
          </a:p>
        </p:txBody>
      </p:sp>
      <p:sp>
        <p:nvSpPr>
          <p:cNvPr id="41" name="02"/>
          <p:cNvSpPr/>
          <p:nvPr>
            <p:custDataLst>
              <p:tags r:id="rId8"/>
            </p:custDataLst>
          </p:nvPr>
        </p:nvSpPr>
        <p:spPr>
          <a:xfrm>
            <a:off x="2794012" y="2924136"/>
            <a:ext cx="1526494" cy="1517784"/>
          </a:xfrm>
          <a:custGeom>
            <a:avLst/>
            <a:gdLst>
              <a:gd name="connsiteX0" fmla="*/ 779341 w 1642490"/>
              <a:gd name="connsiteY0" fmla="*/ 0 h 1633118"/>
              <a:gd name="connsiteX1" fmla="*/ 1642490 w 1642490"/>
              <a:gd name="connsiteY1" fmla="*/ 226812 h 1633118"/>
              <a:gd name="connsiteX2" fmla="*/ 1642490 w 1642490"/>
              <a:gd name="connsiteY2" fmla="*/ 1633118 h 1633118"/>
              <a:gd name="connsiteX3" fmla="*/ 0 w 1642490"/>
              <a:gd name="connsiteY3" fmla="*/ 1201518 h 1633118"/>
              <a:gd name="connsiteX4" fmla="*/ 779341 w 1642490"/>
              <a:gd name="connsiteY4" fmla="*/ 0 h 163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90" h="1633118">
                <a:moveTo>
                  <a:pt x="779341" y="0"/>
                </a:moveTo>
                <a:lnTo>
                  <a:pt x="1642490" y="226812"/>
                </a:lnTo>
                <a:lnTo>
                  <a:pt x="1642490" y="1633118"/>
                </a:lnTo>
                <a:lnTo>
                  <a:pt x="0" y="1201518"/>
                </a:lnTo>
                <a:lnTo>
                  <a:pt x="779341" y="0"/>
                </a:lnTo>
                <a:close/>
              </a:path>
            </a:pathLst>
          </a:custGeom>
          <a:gradFill>
            <a:gsLst>
              <a:gs pos="0">
                <a:schemeClr val="accent2">
                  <a:lumMod val="60000"/>
                  <a:lumOff val="40000"/>
                  <a:alpha val="100000"/>
                </a:schemeClr>
              </a:gs>
              <a:gs pos="85000">
                <a:schemeClr val="accent2">
                  <a:alpha val="100000"/>
                </a:schemeClr>
              </a:gs>
            </a:gsLst>
            <a:lin ang="120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endParaRPr lang="en-US" altLang="zh-CN" sz="2200" b="1" dirty="0">
              <a:solidFill>
                <a:schemeClr val="lt1"/>
              </a:solidFill>
              <a:latin typeface="+mj-ea"/>
              <a:ea typeface="+mj-ea"/>
            </a:endParaRPr>
          </a:p>
        </p:txBody>
      </p:sp>
      <p:sp>
        <p:nvSpPr>
          <p:cNvPr id="42" name="01"/>
          <p:cNvSpPr/>
          <p:nvPr>
            <p:custDataLst>
              <p:tags r:id="rId9"/>
            </p:custDataLst>
          </p:nvPr>
        </p:nvSpPr>
        <p:spPr>
          <a:xfrm flipH="1">
            <a:off x="4314251" y="1691892"/>
            <a:ext cx="735470" cy="1322598"/>
          </a:xfrm>
          <a:custGeom>
            <a:avLst/>
            <a:gdLst>
              <a:gd name="connsiteX0" fmla="*/ 788186 w 791357"/>
              <a:gd name="connsiteY0" fmla="*/ 0 h 1423101"/>
              <a:gd name="connsiteX1" fmla="*/ 791357 w 791357"/>
              <a:gd name="connsiteY1" fmla="*/ 5109 h 1423101"/>
              <a:gd name="connsiteX2" fmla="*/ 791357 w 791357"/>
              <a:gd name="connsiteY2" fmla="*/ 1423101 h 1423101"/>
              <a:gd name="connsiteX3" fmla="*/ 0 w 791357"/>
              <a:gd name="connsiteY3" fmla="*/ 1215155 h 1423101"/>
            </a:gdLst>
            <a:ahLst/>
            <a:cxnLst>
              <a:cxn ang="0">
                <a:pos x="connsiteX0" y="connsiteY0"/>
              </a:cxn>
              <a:cxn ang="0">
                <a:pos x="connsiteX1" y="connsiteY1"/>
              </a:cxn>
              <a:cxn ang="0">
                <a:pos x="connsiteX2" y="connsiteY2"/>
              </a:cxn>
              <a:cxn ang="0">
                <a:pos x="connsiteX3" y="connsiteY3"/>
              </a:cxn>
            </a:cxnLst>
            <a:rect l="l" t="t" r="r" b="b"/>
            <a:pathLst>
              <a:path w="791357" h="1423101">
                <a:moveTo>
                  <a:pt x="788186" y="0"/>
                </a:moveTo>
                <a:lnTo>
                  <a:pt x="791357" y="5109"/>
                </a:lnTo>
                <a:lnTo>
                  <a:pt x="791357" y="1423101"/>
                </a:lnTo>
                <a:lnTo>
                  <a:pt x="0" y="1215155"/>
                </a:lnTo>
                <a:close/>
              </a:path>
            </a:pathLst>
          </a:custGeom>
          <a:gradFill>
            <a:gsLst>
              <a:gs pos="0">
                <a:schemeClr val="accent1">
                  <a:lumMod val="60000"/>
                  <a:lumOff val="40000"/>
                  <a:alpha val="100000"/>
                </a:schemeClr>
              </a:gs>
              <a:gs pos="85000">
                <a:schemeClr val="accent1">
                  <a:alpha val="10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323850" numCol="1" spcCol="0" rtlCol="0" fromWordArt="0" anchor="ctr" anchorCtr="0" forceAA="0" compatLnSpc="1">
            <a:noAutofit/>
          </a:bodyPr>
          <a:p>
            <a:pPr algn="ctr"/>
            <a:endParaRPr lang="zh-CN" altLang="en-US" sz="1400" b="1">
              <a:solidFill>
                <a:schemeClr val="lt1"/>
              </a:solidFill>
            </a:endParaRPr>
          </a:p>
        </p:txBody>
      </p:sp>
      <p:sp>
        <p:nvSpPr>
          <p:cNvPr id="43" name="03"/>
          <p:cNvSpPr/>
          <p:nvPr>
            <p:custDataLst>
              <p:tags r:id="rId10"/>
            </p:custDataLst>
          </p:nvPr>
        </p:nvSpPr>
        <p:spPr>
          <a:xfrm flipH="1">
            <a:off x="4314251" y="4145166"/>
            <a:ext cx="2324489" cy="1736655"/>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b="1">
              <a:solidFill>
                <a:schemeClr val="lt1"/>
              </a:solidFill>
            </a:endParaRPr>
          </a:p>
        </p:txBody>
      </p:sp>
      <p:sp>
        <p:nvSpPr>
          <p:cNvPr id="44" name="02"/>
          <p:cNvSpPr/>
          <p:nvPr>
            <p:custDataLst>
              <p:tags r:id="rId11"/>
            </p:custDataLst>
          </p:nvPr>
        </p:nvSpPr>
        <p:spPr>
          <a:xfrm flipH="1">
            <a:off x="4321236" y="2924136"/>
            <a:ext cx="1526494" cy="1517784"/>
          </a:xfrm>
          <a:custGeom>
            <a:avLst/>
            <a:gdLst>
              <a:gd name="connsiteX0" fmla="*/ 779341 w 1642490"/>
              <a:gd name="connsiteY0" fmla="*/ 0 h 1633118"/>
              <a:gd name="connsiteX1" fmla="*/ 1642490 w 1642490"/>
              <a:gd name="connsiteY1" fmla="*/ 226812 h 1633118"/>
              <a:gd name="connsiteX2" fmla="*/ 1642490 w 1642490"/>
              <a:gd name="connsiteY2" fmla="*/ 1633118 h 1633118"/>
              <a:gd name="connsiteX3" fmla="*/ 0 w 1642490"/>
              <a:gd name="connsiteY3" fmla="*/ 1201518 h 1633118"/>
              <a:gd name="connsiteX4" fmla="*/ 779341 w 1642490"/>
              <a:gd name="connsiteY4" fmla="*/ 0 h 163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90" h="1633118">
                <a:moveTo>
                  <a:pt x="779341" y="0"/>
                </a:moveTo>
                <a:lnTo>
                  <a:pt x="1642490" y="226812"/>
                </a:lnTo>
                <a:lnTo>
                  <a:pt x="1642490" y="1633118"/>
                </a:lnTo>
                <a:lnTo>
                  <a:pt x="0" y="1201518"/>
                </a:lnTo>
                <a:lnTo>
                  <a:pt x="779341" y="0"/>
                </a:lnTo>
                <a:close/>
              </a:path>
            </a:pathLst>
          </a:custGeom>
          <a:gradFill flip="none" rotWithShape="1">
            <a:gsLst>
              <a:gs pos="0">
                <a:schemeClr val="accent2">
                  <a:lumMod val="60000"/>
                  <a:lumOff val="40000"/>
                  <a:alpha val="100000"/>
                </a:schemeClr>
              </a:gs>
              <a:gs pos="85000">
                <a:schemeClr val="accent2">
                  <a:alpha val="100000"/>
                </a:schemeClr>
              </a:gs>
            </a:gsLst>
            <a:lin ang="19200000" scaled="0"/>
            <a:tileRect/>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b="1">
              <a:solidFill>
                <a:schemeClr val="lt1"/>
              </a:solidFill>
            </a:endParaRPr>
          </a:p>
        </p:txBody>
      </p:sp>
      <p:sp>
        <p:nvSpPr>
          <p:cNvPr id="50" name="矩形 49"/>
          <p:cNvSpPr/>
          <p:nvPr>
            <p:custDataLst>
              <p:tags r:id="rId12"/>
            </p:custDataLst>
          </p:nvPr>
        </p:nvSpPr>
        <p:spPr>
          <a:xfrm>
            <a:off x="5302885" y="2123440"/>
            <a:ext cx="3235960" cy="717550"/>
          </a:xfrm>
          <a:prstGeom prst="rect">
            <a:avLst/>
          </a:prstGeom>
          <a:noFill/>
        </p:spPr>
        <p:txBody>
          <a:bodyPr wrap="square" lIns="0" tIns="0" rIns="0" bIns="0" rtlCol="0" anchor="ctr" anchorCtr="0">
            <a:noAutofit/>
          </a:bodyPr>
          <a:p>
            <a:pPr algn="r">
              <a:spcBef>
                <a:spcPct val="0"/>
              </a:spcBef>
              <a:spcAft>
                <a:spcPct val="0"/>
              </a:spcAft>
            </a:pPr>
            <a:r>
              <a:rPr lang="zh-CN" altLang="en-US" sz="2800" b="1" dirty="0">
                <a:solidFill>
                  <a:schemeClr val="accent1"/>
                </a:solidFill>
                <a:latin typeface="+mn-ea"/>
                <a:cs typeface="+mn-ea"/>
                <a:sym typeface="+mn-ea"/>
              </a:rPr>
              <a:t>Cultur</a:t>
            </a:r>
            <a:r>
              <a:rPr lang="en-US" altLang="zh-CN" sz="2800" b="1" dirty="0">
                <a:solidFill>
                  <a:schemeClr val="accent1"/>
                </a:solidFill>
                <a:latin typeface="+mn-ea"/>
                <a:cs typeface="+mn-ea"/>
                <a:sym typeface="+mn-ea"/>
              </a:rPr>
              <a:t>e</a:t>
            </a:r>
            <a:r>
              <a:rPr lang="zh-CN" altLang="en-US" sz="2800" b="1" dirty="0">
                <a:solidFill>
                  <a:schemeClr val="accent1"/>
                </a:solidFill>
                <a:latin typeface="+mn-ea"/>
                <a:cs typeface="+mn-ea"/>
                <a:sym typeface="+mn-ea"/>
              </a:rPr>
              <a:t> </a:t>
            </a:r>
            <a:r>
              <a:rPr lang="en-US" altLang="zh-CN" sz="2800" b="1" dirty="0">
                <a:solidFill>
                  <a:schemeClr val="accent1"/>
                </a:solidFill>
                <a:latin typeface="+mn-ea"/>
                <a:cs typeface="+mn-ea"/>
                <a:sym typeface="+mn-ea"/>
              </a:rPr>
              <a:t>I</a:t>
            </a:r>
            <a:r>
              <a:rPr lang="zh-CN" altLang="en-US" sz="2800" b="1" dirty="0">
                <a:solidFill>
                  <a:schemeClr val="accent1"/>
                </a:solidFill>
                <a:latin typeface="+mn-ea"/>
                <a:cs typeface="+mn-ea"/>
                <a:sym typeface="+mn-ea"/>
              </a:rPr>
              <a:t>dentity</a:t>
            </a:r>
            <a:endParaRPr lang="en-US" altLang="zh-CN" sz="2800" b="1" dirty="0">
              <a:solidFill>
                <a:schemeClr val="accent1"/>
              </a:solidFill>
              <a:latin typeface="+mn-ea"/>
              <a:cs typeface="+mn-ea"/>
              <a:sym typeface="+mn-ea"/>
            </a:endParaRPr>
          </a:p>
        </p:txBody>
      </p:sp>
      <p:sp>
        <p:nvSpPr>
          <p:cNvPr id="51" name="矩形 50"/>
          <p:cNvSpPr/>
          <p:nvPr>
            <p:custDataLst>
              <p:tags r:id="rId13"/>
            </p:custDataLst>
          </p:nvPr>
        </p:nvSpPr>
        <p:spPr>
          <a:xfrm>
            <a:off x="5718810" y="3794125"/>
            <a:ext cx="4294505" cy="351155"/>
          </a:xfrm>
          <a:prstGeom prst="rect">
            <a:avLst/>
          </a:prstGeom>
          <a:noFill/>
        </p:spPr>
        <p:txBody>
          <a:bodyPr wrap="square" lIns="0" tIns="0" rIns="0" bIns="0" rtlCol="0" anchor="ctr" anchorCtr="0">
            <a:noAutofit/>
          </a:bodyPr>
          <a:p>
            <a:pPr algn="r">
              <a:spcBef>
                <a:spcPct val="0"/>
              </a:spcBef>
              <a:spcAft>
                <a:spcPct val="0"/>
              </a:spcAft>
            </a:pPr>
            <a:r>
              <a:rPr lang="en-US" altLang="zh-CN" sz="2800" b="1" dirty="0">
                <a:solidFill>
                  <a:schemeClr val="accent2"/>
                </a:solidFill>
                <a:latin typeface="+mn-ea"/>
                <a:cs typeface="+mn-ea"/>
                <a:sym typeface="+mn-ea"/>
              </a:rPr>
              <a:t>Community I</a:t>
            </a:r>
            <a:r>
              <a:rPr lang="zh-CN" altLang="en-US" sz="2800" b="1" dirty="0">
                <a:solidFill>
                  <a:schemeClr val="accent2"/>
                </a:solidFill>
                <a:latin typeface="+mn-ea"/>
                <a:cs typeface="+mn-ea"/>
                <a:sym typeface="+mn-ea"/>
              </a:rPr>
              <a:t>dentity</a:t>
            </a:r>
            <a:endParaRPr lang="zh-CN" altLang="en-US" sz="2400" b="1" dirty="0">
              <a:solidFill>
                <a:schemeClr val="accent2"/>
              </a:solidFill>
              <a:latin typeface="+mn-ea"/>
              <a:cs typeface="+mn-ea"/>
              <a:sym typeface="+mn-ea"/>
            </a:endParaRPr>
          </a:p>
          <a:p>
            <a:pPr algn="r">
              <a:spcBef>
                <a:spcPct val="0"/>
              </a:spcBef>
              <a:spcAft>
                <a:spcPct val="0"/>
              </a:spcAft>
            </a:pPr>
            <a:endParaRPr lang="zh-CN" altLang="en-US" sz="2400" b="1">
              <a:solidFill>
                <a:schemeClr val="accent2"/>
              </a:solidFill>
              <a:latin typeface="+mn-ea"/>
              <a:cs typeface="+mn-ea"/>
            </a:endParaRPr>
          </a:p>
        </p:txBody>
      </p:sp>
      <p:sp>
        <p:nvSpPr>
          <p:cNvPr id="56" name="矩形 55"/>
          <p:cNvSpPr/>
          <p:nvPr>
            <p:custDataLst>
              <p:tags r:id="rId14"/>
            </p:custDataLst>
          </p:nvPr>
        </p:nvSpPr>
        <p:spPr>
          <a:xfrm>
            <a:off x="6631940" y="4603750"/>
            <a:ext cx="3198495" cy="717550"/>
          </a:xfrm>
          <a:prstGeom prst="rect">
            <a:avLst/>
          </a:prstGeom>
          <a:noFill/>
        </p:spPr>
        <p:txBody>
          <a:bodyPr wrap="square" lIns="0" tIns="0" rIns="0" bIns="0" rtlCol="0" anchor="ctr" anchorCtr="0">
            <a:noAutofit/>
          </a:bodyPr>
          <a:p>
            <a:pPr algn="r">
              <a:spcBef>
                <a:spcPct val="0"/>
              </a:spcBef>
              <a:spcAft>
                <a:spcPct val="0"/>
              </a:spcAft>
            </a:pPr>
            <a:r>
              <a:rPr lang="en-US" altLang="zh-CN" sz="2800" b="1">
                <a:solidFill>
                  <a:schemeClr val="accent3"/>
                </a:solidFill>
                <a:latin typeface="+mn-ea"/>
                <a:cs typeface="+mn-ea"/>
                <a:sym typeface="+mn-ea"/>
              </a:rPr>
              <a:t>V</a:t>
            </a:r>
            <a:r>
              <a:rPr lang="zh-CN" altLang="en-US" sz="2800" b="1">
                <a:solidFill>
                  <a:schemeClr val="accent3"/>
                </a:solidFill>
                <a:latin typeface="+mn-ea"/>
                <a:cs typeface="+mn-ea"/>
                <a:sym typeface="+mn-ea"/>
              </a:rPr>
              <a:t>alue </a:t>
            </a:r>
            <a:r>
              <a:rPr lang="en-US" altLang="zh-CN" sz="2800" b="1">
                <a:solidFill>
                  <a:schemeClr val="accent3"/>
                </a:solidFill>
                <a:latin typeface="+mn-ea"/>
                <a:cs typeface="+mn-ea"/>
                <a:sym typeface="+mn-ea"/>
              </a:rPr>
              <a:t>I</a:t>
            </a:r>
            <a:r>
              <a:rPr lang="zh-CN" altLang="en-US" sz="2800" b="1">
                <a:solidFill>
                  <a:schemeClr val="accent3"/>
                </a:solidFill>
                <a:latin typeface="+mn-ea"/>
                <a:cs typeface="+mn-ea"/>
                <a:sym typeface="+mn-ea"/>
              </a:rPr>
              <a:t>dentity</a:t>
            </a:r>
            <a:endParaRPr lang="en-US" altLang="zh-CN" sz="2800" b="1">
              <a:solidFill>
                <a:schemeClr val="accent3"/>
              </a:solidFill>
              <a:latin typeface="+mn-ea"/>
              <a:cs typeface="+mn-ea"/>
              <a:sym typeface="+mn-ea"/>
            </a:endParaRPr>
          </a:p>
        </p:txBody>
      </p:sp>
      <p:sp>
        <p:nvSpPr>
          <p:cNvPr id="66" name="文本框 65"/>
          <p:cNvSpPr txBox="1"/>
          <p:nvPr/>
        </p:nvSpPr>
        <p:spPr>
          <a:xfrm>
            <a:off x="427990" y="181610"/>
            <a:ext cx="11226165" cy="706755"/>
          </a:xfrm>
          <a:prstGeom prst="rect">
            <a:avLst/>
          </a:prstGeom>
          <a:noFill/>
        </p:spPr>
        <p:txBody>
          <a:bodyPr wrap="square" rtlCol="0">
            <a:spAutoFit/>
            <a:scene3d>
              <a:camera prst="orthographicFront"/>
              <a:lightRig rig="threePt" dir="t"/>
            </a:scene3d>
          </a:bodyPr>
          <a:p>
            <a:pPr algn="ctr"/>
            <a:r>
              <a:rPr lang="fr-FR" altLang="en-US" sz="4000" b="1">
                <a:solidFill>
                  <a:schemeClr val="accent1"/>
                </a:solidFill>
                <a:effectLst>
                  <a:outerShdw blurRad="38100" dist="38100" dir="2700000" algn="tl">
                    <a:srgbClr val="000000">
                      <a:alpha val="43137"/>
                    </a:srgbClr>
                  </a:outerShdw>
                </a:effectLst>
              </a:rPr>
              <a:t>Cross</a:t>
            </a:r>
            <a:r>
              <a:rPr lang="en-US" altLang="zh-CN" sz="4000" b="1">
                <a:solidFill>
                  <a:schemeClr val="accent1"/>
                </a:solidFill>
                <a:effectLst>
                  <a:outerShdw blurRad="38100" dist="25400" dir="5400000" algn="ctr" rotWithShape="0">
                    <a:srgbClr val="6E747A">
                      <a:alpha val="43000"/>
                    </a:srgbClr>
                  </a:outerShdw>
                </a:effectLst>
              </a:rPr>
              <a:t>-</a:t>
            </a:r>
            <a:r>
              <a:rPr lang="fr-FR" altLang="en-US" sz="4000" b="1">
                <a:solidFill>
                  <a:schemeClr val="accent1"/>
                </a:solidFill>
                <a:effectLst>
                  <a:outerShdw blurRad="38100" dist="38100" dir="2700000" algn="tl">
                    <a:srgbClr val="000000">
                      <a:alpha val="43137"/>
                    </a:srgbClr>
                  </a:outerShdw>
                </a:effectLst>
              </a:rPr>
              <a:t>Cultu</a:t>
            </a:r>
            <a:r>
              <a:rPr lang="fr-FR" altLang="en-US" sz="4000" b="1">
                <a:solidFill>
                  <a:schemeClr val="accent1"/>
                </a:solidFill>
                <a:effectLst>
                  <a:outerShdw blurRad="38100" dist="38100" dir="2700000" algn="tl">
                    <a:srgbClr val="000000">
                      <a:alpha val="43137"/>
                    </a:srgbClr>
                  </a:outerShdw>
                </a:effectLst>
                <a:sym typeface="+mn-ea"/>
              </a:rPr>
              <a:t>r</a:t>
            </a:r>
            <a:r>
              <a:rPr lang="fr-FR" altLang="en-US" sz="4000" b="1">
                <a:solidFill>
                  <a:schemeClr val="accent1"/>
                </a:solidFill>
                <a:effectLst>
                  <a:outerShdw blurRad="38100" dist="38100" dir="2700000" algn="tl">
                    <a:srgbClr val="000000">
                      <a:alpha val="43137"/>
                    </a:srgbClr>
                  </a:outerShdw>
                </a:effectLst>
              </a:rPr>
              <a:t>al </a:t>
            </a:r>
            <a:r>
              <a:rPr lang="fr-FR" altLang="en-US" sz="4000" b="1">
                <a:solidFill>
                  <a:schemeClr val="accent1"/>
                </a:solidFill>
                <a:effectLst>
                  <a:outerShdw blurRad="38100" dist="38100" dir="2700000" algn="tl">
                    <a:srgbClr val="000000">
                      <a:alpha val="43137"/>
                    </a:srgbClr>
                  </a:outerShdw>
                </a:effectLst>
                <a:sym typeface="+mn-ea"/>
              </a:rPr>
              <a:t>Identity Theory</a:t>
            </a:r>
            <a:endParaRPr lang="en-US" altLang="zh-CN" sz="4000" b="1">
              <a:solidFill>
                <a:schemeClr val="accent1"/>
              </a:solidFill>
              <a:effectLst>
                <a:outerShdw blurRad="38100" dist="25400" dir="5400000" algn="ctr" rotWithShape="0">
                  <a:srgbClr val="6E747A">
                    <a:alpha val="43000"/>
                  </a:srgbClr>
                </a:outerShdw>
              </a:effectLst>
            </a:endParaRPr>
          </a:p>
        </p:txBody>
      </p:sp>
      <p:sp>
        <p:nvSpPr>
          <p:cNvPr id="5" name="03"/>
          <p:cNvSpPr/>
          <p:nvPr>
            <p:custDataLst>
              <p:tags r:id="rId15"/>
            </p:custDataLst>
          </p:nvPr>
        </p:nvSpPr>
        <p:spPr>
          <a:xfrm>
            <a:off x="1996123" y="4145166"/>
            <a:ext cx="2324489" cy="1736655"/>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120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endParaRPr lang="en-US" altLang="zh-CN" sz="2400" b="1" dirty="0">
              <a:solidFill>
                <a:schemeClr val="lt1"/>
              </a:solidFill>
              <a:latin typeface="+mj-ea"/>
              <a:ea typeface="+mj-ea"/>
            </a:endParaRPr>
          </a:p>
        </p:txBody>
      </p:sp>
      <p:sp>
        <p:nvSpPr>
          <p:cNvPr id="6" name="03"/>
          <p:cNvSpPr/>
          <p:nvPr>
            <p:custDataLst>
              <p:tags r:id="rId16"/>
            </p:custDataLst>
          </p:nvPr>
        </p:nvSpPr>
        <p:spPr>
          <a:xfrm flipH="1">
            <a:off x="4314251" y="4145166"/>
            <a:ext cx="2324489" cy="1736655"/>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b="1">
              <a:solidFill>
                <a:schemeClr val="lt1"/>
              </a:solidFill>
            </a:endParaRPr>
          </a:p>
        </p:txBody>
      </p:sp>
      <p:sp>
        <p:nvSpPr>
          <p:cNvPr id="2" name="文本框 1"/>
          <p:cNvSpPr txBox="1"/>
          <p:nvPr/>
        </p:nvSpPr>
        <p:spPr>
          <a:xfrm>
            <a:off x="7179945" y="976630"/>
            <a:ext cx="3728720" cy="715010"/>
          </a:xfrm>
          <a:prstGeom prst="rect">
            <a:avLst/>
          </a:prstGeom>
          <a:noFill/>
        </p:spPr>
        <p:txBody>
          <a:bodyPr wrap="square" rtlCol="0" anchor="t">
            <a:noAutofit/>
          </a:bodyPr>
          <a:p>
            <a:pPr algn="l">
              <a:buClrTx/>
              <a:buSzTx/>
              <a:buFontTx/>
            </a:pPr>
            <a:r>
              <a:rPr lang="en-US" altLang="zh-CN" sz="2400" b="1">
                <a:solidFill>
                  <a:srgbClr val="000000"/>
                </a:solidFill>
                <a:uFillTx/>
                <a:latin typeface="Arial" panose="020B0604020202020204" pitchFamily="34" charset="0"/>
                <a:ea typeface="Montserrat"/>
                <a:cs typeface="Arial" panose="020B0604020202020204" pitchFamily="34" charset="0"/>
                <a:sym typeface="+mn-ea"/>
              </a:rPr>
              <a:t>(</a:t>
            </a:r>
            <a:r>
              <a:rPr lang="en-US" altLang="zh-CN" sz="2800" b="1">
                <a:ln w="15875"/>
                <a:solidFill>
                  <a:srgbClr val="000000"/>
                </a:solidFill>
                <a:effectLst/>
                <a:uFillTx/>
                <a:latin typeface="Arial" panose="020B0604020202020204" pitchFamily="34" charset="0"/>
                <a:ea typeface="宋体" panose="02010600030101010101" pitchFamily="2" charset="-122"/>
                <a:cs typeface="Arial" panose="020B0604020202020204" pitchFamily="34" charset="0"/>
                <a:sym typeface="+mn-ea"/>
              </a:rPr>
              <a:t>Arasaratnam</a:t>
            </a:r>
            <a:r>
              <a:rPr lang="en-US" altLang="zh-CN" sz="2400" b="1">
                <a:solidFill>
                  <a:srgbClr val="000000"/>
                </a:solidFill>
                <a:uFillTx/>
                <a:latin typeface="Arial" panose="020B0604020202020204" pitchFamily="34" charset="0"/>
                <a:ea typeface="Montserrat"/>
                <a:cs typeface="Arial" panose="020B0604020202020204" pitchFamily="34" charset="0"/>
                <a:sym typeface="+mn-ea"/>
              </a:rPr>
              <a:t>, </a:t>
            </a:r>
            <a:r>
              <a:rPr lang="en-US" altLang="zh-CN" sz="2800" b="1">
                <a:ln w="15875"/>
                <a:solidFill>
                  <a:srgbClr val="000000"/>
                </a:solidFill>
                <a:effectLst/>
                <a:uFillTx/>
                <a:latin typeface="Arial" panose="020B0604020202020204" pitchFamily="34" charset="0"/>
                <a:ea typeface="宋体" panose="02010600030101010101" pitchFamily="2" charset="-122"/>
                <a:cs typeface="Arial" panose="020B0604020202020204" pitchFamily="34" charset="0"/>
                <a:sym typeface="+mn-ea"/>
              </a:rPr>
              <a:t>2015</a:t>
            </a:r>
            <a:r>
              <a:rPr lang="en-US" altLang="zh-CN" sz="2400" b="1">
                <a:solidFill>
                  <a:srgbClr val="000000"/>
                </a:solidFill>
                <a:uFillTx/>
                <a:latin typeface="Arial" panose="020B0604020202020204" pitchFamily="34" charset="0"/>
                <a:ea typeface="Montserrat"/>
                <a:cs typeface="Arial" panose="020B0604020202020204" pitchFamily="34" charset="0"/>
                <a:sym typeface="+mn-ea"/>
              </a:rPr>
              <a:t>)</a:t>
            </a:r>
            <a:endParaRPr lang="en-US" altLang="zh-CN" sz="2400" b="1">
              <a:solidFill>
                <a:srgbClr val="000000"/>
              </a:solidFill>
              <a:uFillTx/>
              <a:latin typeface="Arial" panose="020B0604020202020204" pitchFamily="34" charset="0"/>
              <a:ea typeface="Montserrat"/>
              <a:cs typeface="Arial" panose="020B0604020202020204" pitchFamily="34" charset="0"/>
            </a:endParaRPr>
          </a:p>
          <a:p>
            <a:pPr algn="l">
              <a:buClrTx/>
              <a:buSzTx/>
              <a:buFontTx/>
            </a:pPr>
            <a:endParaRPr lang="en-US" altLang="zh-CN" sz="2400" b="1">
              <a:solidFill>
                <a:srgbClr val="000000"/>
              </a:solidFill>
              <a:uFillTx/>
              <a:latin typeface="Arial" panose="020B0604020202020204" pitchFamily="34" charset="0"/>
              <a:ea typeface="Montserrat"/>
              <a:cs typeface="Arial" panose="020B0604020202020204" pitchFamily="34" charset="0"/>
            </a:endParaRPr>
          </a:p>
        </p:txBody>
      </p:sp>
    </p:spTree>
    <p:custDataLst>
      <p:tags r:id="rId17"/>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custDataLst>
              <p:tags r:id="rId1"/>
            </p:custDataLst>
          </p:nvPr>
        </p:nvGrpSpPr>
        <p:grpSpPr>
          <a:xfrm>
            <a:off x="233680" y="4789170"/>
            <a:ext cx="4617720" cy="1381760"/>
            <a:chOff x="822" y="9654"/>
            <a:chExt cx="7272" cy="2176"/>
          </a:xfrm>
        </p:grpSpPr>
        <p:sp>
          <p:nvSpPr>
            <p:cNvPr id="10" name="椭圆 9"/>
            <p:cNvSpPr/>
            <p:nvPr>
              <p:custDataLst>
                <p:tags r:id="rId2"/>
              </p:custDataLst>
            </p:nvPr>
          </p:nvSpPr>
          <p:spPr>
            <a:xfrm>
              <a:off x="822" y="9654"/>
              <a:ext cx="7272" cy="1805"/>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椭圆 10"/>
            <p:cNvSpPr/>
            <p:nvPr>
              <p:custDataLst>
                <p:tags r:id="rId3"/>
              </p:custDataLst>
            </p:nvPr>
          </p:nvSpPr>
          <p:spPr>
            <a:xfrm>
              <a:off x="2471" y="10192"/>
              <a:ext cx="4027" cy="1193"/>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solidFill>
                <a:schemeClr val="accent1">
                  <a:alpha val="15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椭圆 12"/>
            <p:cNvSpPr/>
            <p:nvPr>
              <p:custDataLst>
                <p:tags r:id="rId4"/>
              </p:custDataLst>
            </p:nvPr>
          </p:nvSpPr>
          <p:spPr>
            <a:xfrm>
              <a:off x="1629" y="10585"/>
              <a:ext cx="5402" cy="1245"/>
            </a:xfrm>
            <a:prstGeom prst="ellipse">
              <a:avLst/>
            </a:prstGeom>
            <a:solidFill>
              <a:schemeClr val="accent1">
                <a:alpha val="40000"/>
              </a:schemeClr>
            </a:solidFill>
            <a:ln w="12700" cap="flat" cmpd="sng" algn="ctr">
              <a:noFill/>
              <a:prstDash val="solid"/>
              <a:miter lim="800000"/>
            </a:ln>
            <a:effectLst>
              <a:softEdge rad="114300"/>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sp>
        <p:nvSpPr>
          <p:cNvPr id="18" name="文本框 17"/>
          <p:cNvSpPr txBox="1"/>
          <p:nvPr/>
        </p:nvSpPr>
        <p:spPr>
          <a:xfrm>
            <a:off x="5785485" y="3390265"/>
            <a:ext cx="2371725" cy="306705"/>
          </a:xfrm>
          <a:prstGeom prst="rect">
            <a:avLst/>
          </a:prstGeom>
        </p:spPr>
        <p:txBody>
          <a:bodyPr wrap="square">
            <a:spAutoFit/>
          </a:bodyPr>
          <a:p>
            <a:pPr marL="0" indent="0" algn="ctr"/>
            <a:r>
              <a:rPr lang="en-US" altLang="zh-CN" sz="1400" b="1" i="0">
                <a:solidFill>
                  <a:srgbClr val="FFFFFF"/>
                </a:solidFill>
                <a:latin typeface="Goudy Old Style" panose="02020502050305020303" charset="0"/>
                <a:ea typeface="Montserrat"/>
                <a:cs typeface="Goudy Old Style" panose="02020502050305020303" charset="0"/>
              </a:rPr>
              <a:t>Cool the Earth by 1℃</a:t>
            </a:r>
            <a:endParaRPr lang="en-US" altLang="zh-CN" sz="1400" b="1" i="0">
              <a:solidFill>
                <a:srgbClr val="FFFFFF"/>
              </a:solidFill>
              <a:latin typeface="Goudy Old Style" panose="02020502050305020303" charset="0"/>
              <a:ea typeface="Montserrat"/>
              <a:cs typeface="Goudy Old Style" panose="02020502050305020303" charset="0"/>
            </a:endParaRPr>
          </a:p>
        </p:txBody>
      </p:sp>
      <p:sp>
        <p:nvSpPr>
          <p:cNvPr id="5" name="任意多边形 72"/>
          <p:cNvSpPr/>
          <p:nvPr>
            <p:custDataLst>
              <p:tags r:id="rId5"/>
            </p:custDataLst>
          </p:nvPr>
        </p:nvSpPr>
        <p:spPr>
          <a:xfrm rot="780000">
            <a:off x="990600" y="3976370"/>
            <a:ext cx="2973070" cy="760730"/>
          </a:xfrm>
          <a:custGeom>
            <a:avLst/>
            <a:gdLst>
              <a:gd name="connsiteX0" fmla="*/ 0 w 5851"/>
              <a:gd name="connsiteY0" fmla="*/ 1374 h 1420"/>
              <a:gd name="connsiteX1" fmla="*/ 2688 w 5851"/>
              <a:gd name="connsiteY1" fmla="*/ 0 h 1420"/>
              <a:gd name="connsiteX2" fmla="*/ 5851 w 5851"/>
              <a:gd name="connsiteY2" fmla="*/ 24 h 1420"/>
              <a:gd name="connsiteX3" fmla="*/ 3100 w 5851"/>
              <a:gd name="connsiteY3" fmla="*/ 1420 h 1420"/>
              <a:gd name="connsiteX4" fmla="*/ 0 w 5851"/>
              <a:gd name="connsiteY4" fmla="*/ 1374 h 1420"/>
              <a:gd name="connsiteX0-1" fmla="*/ 0 w 9867"/>
              <a:gd name="connsiteY0-2" fmla="*/ 9676 h 10000"/>
              <a:gd name="connsiteX1-3" fmla="*/ 4594 w 9867"/>
              <a:gd name="connsiteY1-4" fmla="*/ 0 h 10000"/>
              <a:gd name="connsiteX2-5" fmla="*/ 9867 w 9867"/>
              <a:gd name="connsiteY2-6" fmla="*/ 216 h 10000"/>
              <a:gd name="connsiteX3-7" fmla="*/ 5298 w 9867"/>
              <a:gd name="connsiteY3-8" fmla="*/ 10000 h 10000"/>
              <a:gd name="connsiteX4-9" fmla="*/ 0 w 9867"/>
              <a:gd name="connsiteY4-10" fmla="*/ 9676 h 10000"/>
              <a:gd name="connsiteX0-11" fmla="*/ 0 w 10023"/>
              <a:gd name="connsiteY0-12" fmla="*/ 9676 h 10000"/>
              <a:gd name="connsiteX1-13" fmla="*/ 4656 w 10023"/>
              <a:gd name="connsiteY1-14" fmla="*/ 0 h 10000"/>
              <a:gd name="connsiteX2-15" fmla="*/ 10023 w 10023"/>
              <a:gd name="connsiteY2-16" fmla="*/ 275 h 10000"/>
              <a:gd name="connsiteX3-17" fmla="*/ 5369 w 10023"/>
              <a:gd name="connsiteY3-18" fmla="*/ 10000 h 10000"/>
              <a:gd name="connsiteX4-19" fmla="*/ 0 w 10023"/>
              <a:gd name="connsiteY4-20" fmla="*/ 9676 h 10000"/>
              <a:gd name="connsiteX0-21" fmla="*/ 0 w 10023"/>
              <a:gd name="connsiteY0-22" fmla="*/ 9676 h 10474"/>
              <a:gd name="connsiteX1-23" fmla="*/ 4656 w 10023"/>
              <a:gd name="connsiteY1-24" fmla="*/ 0 h 10474"/>
              <a:gd name="connsiteX2-25" fmla="*/ 10023 w 10023"/>
              <a:gd name="connsiteY2-26" fmla="*/ 275 h 10474"/>
              <a:gd name="connsiteX3-27" fmla="*/ 5337 w 10023"/>
              <a:gd name="connsiteY3-28" fmla="*/ 10474 h 10474"/>
              <a:gd name="connsiteX4-29" fmla="*/ 0 w 10023"/>
              <a:gd name="connsiteY4-30" fmla="*/ 9676 h 10474"/>
              <a:gd name="connsiteX0-31" fmla="*/ 0 w 10023"/>
              <a:gd name="connsiteY0-32" fmla="*/ 9756 h 10554"/>
              <a:gd name="connsiteX1-33" fmla="*/ 4740 w 10023"/>
              <a:gd name="connsiteY1-34" fmla="*/ 0 h 10554"/>
              <a:gd name="connsiteX2-35" fmla="*/ 10023 w 10023"/>
              <a:gd name="connsiteY2-36" fmla="*/ 355 h 10554"/>
              <a:gd name="connsiteX3-37" fmla="*/ 5337 w 10023"/>
              <a:gd name="connsiteY3-38" fmla="*/ 10554 h 10554"/>
              <a:gd name="connsiteX4-39" fmla="*/ 0 w 10023"/>
              <a:gd name="connsiteY4-40" fmla="*/ 9756 h 10554"/>
              <a:gd name="connsiteX0-41" fmla="*/ 0 w 10007"/>
              <a:gd name="connsiteY0-42" fmla="*/ 9756 h 10554"/>
              <a:gd name="connsiteX1-43" fmla="*/ 4740 w 10007"/>
              <a:gd name="connsiteY1-44" fmla="*/ 0 h 10554"/>
              <a:gd name="connsiteX2-45" fmla="*/ 10007 w 10007"/>
              <a:gd name="connsiteY2-46" fmla="*/ 249 h 10554"/>
              <a:gd name="connsiteX3-47" fmla="*/ 5337 w 10007"/>
              <a:gd name="connsiteY3-48" fmla="*/ 10554 h 10554"/>
              <a:gd name="connsiteX4-49" fmla="*/ 0 w 10007"/>
              <a:gd name="connsiteY4-50" fmla="*/ 9756 h 10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7" h="10554">
                <a:moveTo>
                  <a:pt x="0" y="9756"/>
                </a:moveTo>
                <a:lnTo>
                  <a:pt x="4740" y="0"/>
                </a:lnTo>
                <a:lnTo>
                  <a:pt x="10007" y="249"/>
                </a:lnTo>
                <a:lnTo>
                  <a:pt x="5337" y="10554"/>
                </a:lnTo>
                <a:lnTo>
                  <a:pt x="0" y="9756"/>
                </a:lnTo>
                <a:close/>
              </a:path>
            </a:pathLst>
          </a:custGeom>
          <a:solidFill>
            <a:schemeClr val="accent3">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 name="矩形: 圆角 23"/>
          <p:cNvSpPr>
            <a:spLocks noChangeAspect="1"/>
          </p:cNvSpPr>
          <p:nvPr>
            <p:custDataLst>
              <p:tags r:id="rId6"/>
            </p:custDataLst>
          </p:nvPr>
        </p:nvSpPr>
        <p:spPr>
          <a:xfrm rot="2700000">
            <a:off x="8848521" y="1609953"/>
            <a:ext cx="2135586" cy="2135586"/>
          </a:xfrm>
          <a:prstGeom prst="roundRect">
            <a:avLst>
              <a:gd name="adj" fmla="val 14848"/>
            </a:avLst>
          </a:prstGeom>
          <a:gradFill flip="none" rotWithShape="1">
            <a:gsLst>
              <a:gs pos="100000">
                <a:srgbClr val="376FFF">
                  <a:lumMod val="20000"/>
                  <a:lumOff val="80000"/>
                  <a:alpha val="10000"/>
                </a:srgbClr>
              </a:gs>
              <a:gs pos="0">
                <a:srgbClr val="376FFF">
                  <a:lumMod val="20000"/>
                  <a:lumOff val="80000"/>
                  <a:alpha val="40000"/>
                </a:srgbClr>
              </a:gs>
            </a:gsLst>
            <a:lin ang="54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0" name="矩形: 圆角 19"/>
          <p:cNvSpPr>
            <a:spLocks noChangeAspect="1"/>
          </p:cNvSpPr>
          <p:nvPr>
            <p:custDataLst>
              <p:tags r:id="rId7"/>
            </p:custDataLst>
          </p:nvPr>
        </p:nvSpPr>
        <p:spPr>
          <a:xfrm rot="2700000">
            <a:off x="7068090" y="3363911"/>
            <a:ext cx="1897797" cy="1897797"/>
          </a:xfrm>
          <a:prstGeom prst="roundRect">
            <a:avLst>
              <a:gd name="adj" fmla="val 14848"/>
            </a:avLst>
          </a:prstGeom>
          <a:noFill/>
          <a:ln w="22225" cap="flat">
            <a:gradFill flip="none" rotWithShape="1">
              <a:gsLst>
                <a:gs pos="0">
                  <a:srgbClr val="376FFF">
                    <a:alpha val="11000"/>
                  </a:srgbClr>
                </a:gs>
                <a:gs pos="100000">
                  <a:srgbClr val="376FFF">
                    <a:alpha val="0"/>
                  </a:srgbClr>
                </a:gs>
              </a:gsLst>
              <a:lin ang="16200000" scaled="1"/>
              <a:tileRect/>
            </a:gradFill>
            <a:prstDash val="solid"/>
            <a:miter/>
          </a:ln>
          <a:effectLst>
            <a:outerShdw blurRad="241300" dist="228600" dir="5400000" algn="t" rotWithShape="0">
              <a:srgbClr val="376FFF">
                <a:alpha val="17000"/>
              </a:srgb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7" name="矩形: 圆角 2"/>
          <p:cNvSpPr>
            <a:spLocks noChangeAspect="1"/>
          </p:cNvSpPr>
          <p:nvPr>
            <p:custDataLst>
              <p:tags r:id="rId8"/>
            </p:custDataLst>
          </p:nvPr>
        </p:nvSpPr>
        <p:spPr>
          <a:xfrm rot="2700000">
            <a:off x="5045979" y="2455227"/>
            <a:ext cx="2135586" cy="2135586"/>
          </a:xfrm>
          <a:prstGeom prst="roundRect">
            <a:avLst>
              <a:gd name="adj" fmla="val 14848"/>
            </a:avLst>
          </a:prstGeom>
          <a:gradFill flip="none" rotWithShape="0">
            <a:gsLst>
              <a:gs pos="14000">
                <a:srgbClr val="376FFF">
                  <a:lumMod val="75000"/>
                </a:srgbClr>
              </a:gs>
              <a:gs pos="100000">
                <a:srgbClr val="376FFF">
                  <a:lumMod val="60000"/>
                  <a:lumOff val="40000"/>
                </a:srgbClr>
              </a:gs>
              <a:gs pos="61000">
                <a:srgbClr val="376FFF"/>
              </a:gs>
            </a:gsLst>
            <a:lin ang="16200000" scaled="1"/>
            <a:tileRect/>
          </a:gradFill>
          <a:ln w="9525" cap="flat">
            <a:noFill/>
            <a:prstDash val="solid"/>
            <a:miter/>
          </a:ln>
          <a:effectLst>
            <a:outerShdw blurRad="241300" dist="228600" dir="5400000" algn="t" rotWithShape="0">
              <a:srgbClr val="376FFF">
                <a:alpha val="17000"/>
              </a:srgb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1" name="矩形: 圆角 11"/>
          <p:cNvSpPr>
            <a:spLocks noChangeAspect="1"/>
          </p:cNvSpPr>
          <p:nvPr>
            <p:custDataLst>
              <p:tags r:id="rId9"/>
            </p:custDataLst>
          </p:nvPr>
        </p:nvSpPr>
        <p:spPr>
          <a:xfrm rot="2700000">
            <a:off x="6904821" y="1697815"/>
            <a:ext cx="2135586" cy="2135586"/>
          </a:xfrm>
          <a:prstGeom prst="roundRect">
            <a:avLst>
              <a:gd name="adj" fmla="val 14848"/>
            </a:avLst>
          </a:prstGeom>
          <a:solidFill>
            <a:srgbClr val="FFFFFF"/>
          </a:solidFill>
          <a:ln w="15875" cap="flat">
            <a:gradFill>
              <a:gsLst>
                <a:gs pos="0">
                  <a:srgbClr val="376FFF">
                    <a:lumMod val="60000"/>
                    <a:lumOff val="40000"/>
                  </a:srgbClr>
                </a:gs>
                <a:gs pos="100000">
                  <a:srgbClr val="376FFF">
                    <a:lumMod val="75000"/>
                  </a:srgbClr>
                </a:gs>
              </a:gsLst>
              <a:lin ang="5400000" scaled="1"/>
            </a:gradFill>
            <a:prstDash val="solid"/>
            <a:miter/>
          </a:ln>
          <a:effectLst>
            <a:outerShdw blurRad="241300" dist="228600" dir="5400000" algn="t" rotWithShape="0">
              <a:srgbClr val="376FFF">
                <a:alpha val="17000"/>
              </a:srgb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3" name="矩形: 圆角 12"/>
          <p:cNvSpPr>
            <a:spLocks noChangeAspect="1"/>
          </p:cNvSpPr>
          <p:nvPr>
            <p:custDataLst>
              <p:tags r:id="rId10"/>
            </p:custDataLst>
          </p:nvPr>
        </p:nvSpPr>
        <p:spPr>
          <a:xfrm rot="2700000">
            <a:off x="8848521" y="2455227"/>
            <a:ext cx="2135586" cy="2135586"/>
          </a:xfrm>
          <a:prstGeom prst="roundRect">
            <a:avLst>
              <a:gd name="adj" fmla="val 14848"/>
            </a:avLst>
          </a:prstGeom>
          <a:gradFill flip="none" rotWithShape="0">
            <a:gsLst>
              <a:gs pos="14000">
                <a:srgbClr val="376FFF">
                  <a:lumMod val="75000"/>
                </a:srgbClr>
              </a:gs>
              <a:gs pos="100000">
                <a:srgbClr val="376FFF">
                  <a:lumMod val="60000"/>
                  <a:lumOff val="40000"/>
                </a:srgbClr>
              </a:gs>
              <a:gs pos="61000">
                <a:srgbClr val="376FFF"/>
              </a:gs>
            </a:gsLst>
            <a:lin ang="16200000" scaled="1"/>
            <a:tileRect/>
          </a:gradFill>
          <a:ln w="9525" cap="flat">
            <a:noFill/>
            <a:prstDash val="solid"/>
            <a:miter/>
          </a:ln>
          <a:effectLst>
            <a:outerShdw blurRad="241300" dist="228600" dir="5400000" algn="t" rotWithShape="0">
              <a:srgbClr val="376FFF">
                <a:alpha val="17000"/>
              </a:srgb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39" name="矩形: 圆角 38"/>
          <p:cNvSpPr>
            <a:spLocks noChangeAspect="1"/>
          </p:cNvSpPr>
          <p:nvPr>
            <p:custDataLst>
              <p:tags r:id="rId11"/>
            </p:custDataLst>
          </p:nvPr>
        </p:nvSpPr>
        <p:spPr>
          <a:xfrm rot="2700000">
            <a:off x="11037737" y="3949385"/>
            <a:ext cx="1099235" cy="1099235"/>
          </a:xfrm>
          <a:prstGeom prst="roundRect">
            <a:avLst>
              <a:gd name="adj" fmla="val 14848"/>
            </a:avLst>
          </a:prstGeom>
          <a:gradFill flip="none" rotWithShape="1">
            <a:gsLst>
              <a:gs pos="100000">
                <a:srgbClr val="376FFF">
                  <a:lumMod val="20000"/>
                  <a:lumOff val="80000"/>
                  <a:alpha val="10000"/>
                </a:srgbClr>
              </a:gs>
              <a:gs pos="0">
                <a:srgbClr val="376FFF">
                  <a:lumMod val="20000"/>
                  <a:lumOff val="80000"/>
                  <a:alpha val="40000"/>
                </a:srgb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40" name="矩形: 圆角 39"/>
          <p:cNvSpPr>
            <a:spLocks noChangeAspect="1"/>
          </p:cNvSpPr>
          <p:nvPr>
            <p:custDataLst>
              <p:tags r:id="rId12"/>
            </p:custDataLst>
          </p:nvPr>
        </p:nvSpPr>
        <p:spPr>
          <a:xfrm rot="2700000">
            <a:off x="4709573" y="1214096"/>
            <a:ext cx="1099235" cy="1099235"/>
          </a:xfrm>
          <a:prstGeom prst="roundRect">
            <a:avLst>
              <a:gd name="adj" fmla="val 14848"/>
            </a:avLst>
          </a:prstGeom>
          <a:gradFill flip="none" rotWithShape="1">
            <a:gsLst>
              <a:gs pos="100000">
                <a:srgbClr val="376FFF">
                  <a:lumMod val="20000"/>
                  <a:lumOff val="80000"/>
                  <a:alpha val="10000"/>
                </a:srgbClr>
              </a:gs>
              <a:gs pos="0">
                <a:srgbClr val="376FFF">
                  <a:lumMod val="20000"/>
                  <a:lumOff val="80000"/>
                  <a:alpha val="40000"/>
                </a:srgb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32" name="矩形 31"/>
          <p:cNvSpPr/>
          <p:nvPr>
            <p:custDataLst>
              <p:tags r:id="rId13"/>
            </p:custDataLst>
          </p:nvPr>
        </p:nvSpPr>
        <p:spPr>
          <a:xfrm>
            <a:off x="4996857" y="3044610"/>
            <a:ext cx="2098163" cy="958830"/>
          </a:xfrm>
          <a:prstGeom prst="rect">
            <a:avLst/>
          </a:prstGeom>
          <a:noFill/>
        </p:spPr>
        <p:txBody>
          <a:bodyPr wrap="square" lIns="0" tIns="0" rIns="0" bIns="0" rtlCol="0" anchor="t" anchorCtr="0">
            <a:noAutofit/>
          </a:bodyPr>
          <a:p>
            <a:pPr algn="ctr">
              <a:lnSpc>
                <a:spcPct val="130000"/>
              </a:lnSpc>
              <a:spcBef>
                <a:spcPct val="0"/>
              </a:spcBef>
              <a:spcAft>
                <a:spcPct val="0"/>
              </a:spcAft>
            </a:pPr>
            <a:r>
              <a:rPr lang="en-US" altLang="zh-CN" sz="2400" b="1" dirty="0">
                <a:solidFill>
                  <a:srgbClr val="FFFFFF"/>
                </a:solidFill>
                <a:latin typeface="+mn-ea"/>
                <a:cs typeface="+mn-ea"/>
              </a:rPr>
              <a:t>E</a:t>
            </a:r>
            <a:r>
              <a:rPr lang="zh-CN" altLang="en-US" sz="2400" b="1" dirty="0">
                <a:solidFill>
                  <a:srgbClr val="FFFFFF"/>
                </a:solidFill>
                <a:latin typeface="+mn-ea"/>
                <a:cs typeface="+mn-ea"/>
              </a:rPr>
              <a:t>conomic</a:t>
            </a:r>
            <a:endParaRPr lang="zh-CN" altLang="en-US" sz="2400" b="1" dirty="0">
              <a:solidFill>
                <a:srgbClr val="FFFFFF"/>
              </a:solidFill>
              <a:latin typeface="+mn-ea"/>
              <a:cs typeface="+mn-ea"/>
            </a:endParaRPr>
          </a:p>
          <a:p>
            <a:pPr algn="ctr">
              <a:lnSpc>
                <a:spcPct val="130000"/>
              </a:lnSpc>
              <a:spcBef>
                <a:spcPct val="0"/>
              </a:spcBef>
              <a:spcAft>
                <a:spcPct val="0"/>
              </a:spcAft>
            </a:pPr>
            <a:r>
              <a:rPr lang="zh-CN" altLang="en-US" sz="2400" b="1" dirty="0">
                <a:solidFill>
                  <a:srgbClr val="FFFFFF"/>
                </a:solidFill>
                <a:latin typeface="+mn-ea"/>
                <a:cs typeface="+mn-ea"/>
              </a:rPr>
              <a:t>development </a:t>
            </a:r>
            <a:endParaRPr lang="zh-CN" altLang="en-US" sz="2400" b="1" dirty="0">
              <a:solidFill>
                <a:srgbClr val="FFFFFF"/>
              </a:solidFill>
              <a:latin typeface="+mn-ea"/>
              <a:cs typeface="+mn-ea"/>
            </a:endParaRPr>
          </a:p>
        </p:txBody>
      </p:sp>
      <p:sp>
        <p:nvSpPr>
          <p:cNvPr id="33" name="矩形 32"/>
          <p:cNvSpPr/>
          <p:nvPr>
            <p:custDataLst>
              <p:tags r:id="rId14"/>
            </p:custDataLst>
          </p:nvPr>
        </p:nvSpPr>
        <p:spPr>
          <a:xfrm>
            <a:off x="8620125" y="3110865"/>
            <a:ext cx="2585085" cy="892810"/>
          </a:xfrm>
          <a:prstGeom prst="rect">
            <a:avLst/>
          </a:prstGeom>
          <a:noFill/>
        </p:spPr>
        <p:txBody>
          <a:bodyPr wrap="square" lIns="0" tIns="0" rIns="0" bIns="0" rtlCol="0" anchor="t" anchorCtr="0">
            <a:noAutofit/>
          </a:bodyPr>
          <a:p>
            <a:pPr algn="ctr">
              <a:lnSpc>
                <a:spcPct val="130000"/>
              </a:lnSpc>
              <a:spcBef>
                <a:spcPct val="0"/>
              </a:spcBef>
              <a:spcAft>
                <a:spcPct val="0"/>
              </a:spcAft>
            </a:pPr>
            <a:r>
              <a:rPr lang="en-US" altLang="zh-CN" sz="2400" b="1" dirty="0">
                <a:solidFill>
                  <a:srgbClr val="FFFFFF"/>
                </a:solidFill>
                <a:latin typeface="+mn-ea"/>
                <a:cs typeface="+mn-ea"/>
              </a:rPr>
              <a:t>E</a:t>
            </a:r>
            <a:r>
              <a:rPr lang="zh-CN" altLang="en-US" sz="2400" b="1" dirty="0">
                <a:solidFill>
                  <a:srgbClr val="FFFFFF"/>
                </a:solidFill>
                <a:latin typeface="+mn-ea"/>
                <a:cs typeface="+mn-ea"/>
              </a:rPr>
              <a:t>nvironmental </a:t>
            </a:r>
            <a:r>
              <a:rPr lang="en-US" altLang="zh-CN" sz="2400" b="1" dirty="0">
                <a:solidFill>
                  <a:srgbClr val="FFFFFF"/>
                </a:solidFill>
                <a:latin typeface="+mn-ea"/>
                <a:cs typeface="+mn-ea"/>
              </a:rPr>
              <a:t>s</a:t>
            </a:r>
            <a:r>
              <a:rPr lang="en-US" altLang="zh-CN" sz="2400" b="1" dirty="0">
                <a:solidFill>
                  <a:srgbClr val="FFFFFF"/>
                </a:solidFill>
                <a:latin typeface="+mn-ea"/>
                <a:cs typeface="+mn-ea"/>
              </a:rPr>
              <a:t>ustainability</a:t>
            </a:r>
            <a:endParaRPr lang="en-US" altLang="zh-CN" sz="2400" b="1" dirty="0">
              <a:solidFill>
                <a:srgbClr val="FFFFFF"/>
              </a:solidFill>
              <a:latin typeface="+mn-ea"/>
              <a:cs typeface="+mn-ea"/>
            </a:endParaRPr>
          </a:p>
        </p:txBody>
      </p:sp>
      <p:sp>
        <p:nvSpPr>
          <p:cNvPr id="34" name="矩形 33"/>
          <p:cNvSpPr/>
          <p:nvPr>
            <p:custDataLst>
              <p:tags r:id="rId15"/>
            </p:custDataLst>
          </p:nvPr>
        </p:nvSpPr>
        <p:spPr>
          <a:xfrm>
            <a:off x="6908165" y="2188210"/>
            <a:ext cx="2132965" cy="912495"/>
          </a:xfrm>
          <a:prstGeom prst="rect">
            <a:avLst/>
          </a:prstGeom>
          <a:noFill/>
        </p:spPr>
        <p:txBody>
          <a:bodyPr wrap="square" lIns="0" tIns="0" rIns="0" bIns="0" rtlCol="0" anchor="b" anchorCtr="0">
            <a:noAutofit/>
          </a:bodyPr>
          <a:p>
            <a:pPr algn="ctr">
              <a:lnSpc>
                <a:spcPct val="130000"/>
              </a:lnSpc>
              <a:spcBef>
                <a:spcPct val="0"/>
              </a:spcBef>
              <a:spcAft>
                <a:spcPct val="0"/>
              </a:spcAft>
            </a:pPr>
            <a:r>
              <a:rPr lang="en-US" altLang="zh-CN" sz="2400" b="1" dirty="0">
                <a:solidFill>
                  <a:srgbClr val="376FFF"/>
                </a:solidFill>
                <a:latin typeface="+mn-ea"/>
                <a:cs typeface="+mn-ea"/>
              </a:rPr>
              <a:t>T</a:t>
            </a:r>
            <a:r>
              <a:rPr lang="zh-CN" altLang="en-US" sz="2400" b="1" dirty="0">
                <a:solidFill>
                  <a:srgbClr val="376FFF"/>
                </a:solidFill>
                <a:latin typeface="+mn-ea"/>
                <a:cs typeface="+mn-ea"/>
              </a:rPr>
              <a:t>echnological innovation </a:t>
            </a:r>
            <a:endParaRPr lang="zh-CN" altLang="en-US" sz="2400" b="1" dirty="0">
              <a:solidFill>
                <a:srgbClr val="376FFF"/>
              </a:solidFill>
              <a:latin typeface="+mn-ea"/>
              <a:cs typeface="+mn-ea"/>
            </a:endParaRPr>
          </a:p>
        </p:txBody>
      </p:sp>
      <p:cxnSp>
        <p:nvCxnSpPr>
          <p:cNvPr id="57" name="直接连接符 56"/>
          <p:cNvCxnSpPr/>
          <p:nvPr>
            <p:custDataLst>
              <p:tags r:id="rId16"/>
            </p:custDataLst>
          </p:nvPr>
        </p:nvCxnSpPr>
        <p:spPr>
          <a:xfrm>
            <a:off x="5983605" y="4927854"/>
            <a:ext cx="4797423" cy="0"/>
          </a:xfrm>
          <a:prstGeom prst="line">
            <a:avLst/>
          </a:prstGeom>
          <a:ln w="6350">
            <a:solidFill>
              <a:srgbClr val="000000">
                <a:lumMod val="50000"/>
                <a:lumOff val="50000"/>
                <a:alpha val="20000"/>
              </a:srgbClr>
            </a:solidFill>
          </a:ln>
        </p:spPr>
        <p:style>
          <a:lnRef idx="2">
            <a:srgbClr val="376FFF"/>
          </a:lnRef>
          <a:fillRef idx="0">
            <a:srgbClr val="FFFFFF"/>
          </a:fillRef>
          <a:effectRef idx="0">
            <a:srgbClr val="FFFFFF"/>
          </a:effectRef>
          <a:fontRef idx="minor">
            <a:srgbClr val="000000"/>
          </a:fontRef>
        </p:style>
      </p:cxnSp>
      <p:sp>
        <p:nvSpPr>
          <p:cNvPr id="59" name="矩形 58"/>
          <p:cNvSpPr/>
          <p:nvPr>
            <p:custDataLst>
              <p:tags r:id="rId17"/>
            </p:custDataLst>
          </p:nvPr>
        </p:nvSpPr>
        <p:spPr>
          <a:xfrm>
            <a:off x="5920105" y="5827395"/>
            <a:ext cx="4619625" cy="343535"/>
          </a:xfrm>
          <a:prstGeom prst="rect">
            <a:avLst/>
          </a:prstGeom>
          <a:noFill/>
        </p:spPr>
        <p:txBody>
          <a:bodyPr wrap="square" lIns="0" tIns="0" rIns="0" bIns="0" rtlCol="0" anchor="b">
            <a:noAutofit/>
          </a:bodyPr>
          <a:lstStyle/>
          <a:p>
            <a:pPr algn="ctr">
              <a:spcBef>
                <a:spcPct val="0"/>
              </a:spcBef>
              <a:spcAft>
                <a:spcPct val="0"/>
              </a:spcAft>
            </a:pPr>
            <a:r>
              <a:rPr lang="en-US" altLang="zh-CN" sz="3200" b="1" dirty="0">
                <a:solidFill>
                  <a:srgbClr val="376FFF"/>
                </a:solidFill>
                <a:latin typeface="微软雅黑" panose="020B0503020204020204" charset="-122"/>
                <a:cs typeface="微软雅黑" panose="020B0503020204020204" charset="-122"/>
              </a:rPr>
              <a:t>S</a:t>
            </a:r>
            <a:r>
              <a:rPr lang="zh-CN" altLang="en-US" sz="3200" b="1" dirty="0">
                <a:solidFill>
                  <a:srgbClr val="376FFF"/>
                </a:solidFill>
                <a:latin typeface="微软雅黑" panose="020B0503020204020204" charset="-122"/>
                <a:cs typeface="微软雅黑" panose="020B0503020204020204" charset="-122"/>
              </a:rPr>
              <a:t>hared value</a:t>
            </a:r>
            <a:r>
              <a:rPr lang="en-US" altLang="zh-CN" sz="3200" b="1" dirty="0">
                <a:solidFill>
                  <a:srgbClr val="376FFF"/>
                </a:solidFill>
                <a:latin typeface="微软雅黑" panose="020B0503020204020204" charset="-122"/>
                <a:cs typeface="微软雅黑" panose="020B0503020204020204" charset="-122"/>
              </a:rPr>
              <a:t>s</a:t>
            </a:r>
            <a:endParaRPr lang="en-US" altLang="zh-CN" sz="3200" b="1" dirty="0">
              <a:solidFill>
                <a:srgbClr val="376FFF"/>
              </a:solidFill>
              <a:latin typeface="微软雅黑" panose="020B0503020204020204" charset="-122"/>
              <a:cs typeface="微软雅黑" panose="020B0503020204020204" charset="-122"/>
            </a:endParaRPr>
          </a:p>
        </p:txBody>
      </p:sp>
      <p:grpSp>
        <p:nvGrpSpPr>
          <p:cNvPr id="67" name="组合 66"/>
          <p:cNvGrpSpPr/>
          <p:nvPr>
            <p:custDataLst>
              <p:tags r:id="rId18"/>
            </p:custDataLst>
          </p:nvPr>
        </p:nvGrpSpPr>
        <p:grpSpPr>
          <a:xfrm>
            <a:off x="7120255" y="4456717"/>
            <a:ext cx="1572260" cy="1128108"/>
            <a:chOff x="7440" y="7852"/>
            <a:chExt cx="2323" cy="1513"/>
          </a:xfrm>
        </p:grpSpPr>
        <p:sp>
          <p:nvSpPr>
            <p:cNvPr id="61" name="任意多边形: 形状 36"/>
            <p:cNvSpPr/>
            <p:nvPr>
              <p:custDataLst>
                <p:tags r:id="rId19"/>
              </p:custDataLst>
            </p:nvPr>
          </p:nvSpPr>
          <p:spPr>
            <a:xfrm>
              <a:off x="7440" y="7948"/>
              <a:ext cx="340" cy="293"/>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rgbClr val="376FFF"/>
            </a:solidFill>
            <a:ln>
              <a:noFill/>
            </a:ln>
            <a:effectLst>
              <a:outerShdw blurRad="50800" dist="63500" dir="8100000" algn="tr" rotWithShape="0">
                <a:srgbClr val="376FFF">
                  <a:lumMod val="75000"/>
                  <a:alpha val="10000"/>
                </a:srgbClr>
              </a:outerShdw>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1pPr>
              <a:lvl2pPr marL="4572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2pPr>
              <a:lvl3pPr marL="9144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3pPr>
              <a:lvl4pPr marL="13716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4pPr>
              <a:lvl5pPr marL="18288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5pPr>
              <a:lvl6pPr marL="22860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6pPr>
              <a:lvl7pPr marL="27432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7pPr>
              <a:lvl8pPr marL="32004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8pPr>
              <a:lvl9pPr marL="36576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63" name="任意多边形: 形状 36"/>
            <p:cNvSpPr/>
            <p:nvPr>
              <p:custDataLst>
                <p:tags r:id="rId20"/>
              </p:custDataLst>
            </p:nvPr>
          </p:nvSpPr>
          <p:spPr>
            <a:xfrm>
              <a:off x="9423" y="7948"/>
              <a:ext cx="340" cy="293"/>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rgbClr val="17D594"/>
            </a:solidFill>
            <a:ln>
              <a:noFill/>
            </a:ln>
            <a:effectLst>
              <a:outerShdw blurRad="50800" dist="63500" dir="8100000" algn="tr" rotWithShape="0">
                <a:srgbClr val="17D594">
                  <a:lumMod val="75000"/>
                  <a:alpha val="10000"/>
                </a:srgbClr>
              </a:outerShdw>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lstStyle>
              <a:defPPr>
                <a:defRPr lang="zh-CN"/>
              </a:defPPr>
              <a:lvl1pPr marL="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1pPr>
              <a:lvl2pPr marL="4572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2pPr>
              <a:lvl3pPr marL="9144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3pPr>
              <a:lvl4pPr marL="13716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4pPr>
              <a:lvl5pPr marL="18288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5pPr>
              <a:lvl6pPr marL="22860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6pPr>
              <a:lvl7pPr marL="27432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7pPr>
              <a:lvl8pPr marL="32004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8pPr>
              <a:lvl9pPr marL="36576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9pPr>
            </a:lstStyle>
            <a:p>
              <a:pPr algn="ctr"/>
              <a:endParaRPr lang="zh-CN" altLang="en-US">
                <a:solidFill>
                  <a:srgbClr val="FFFFFF"/>
                </a:solidFill>
                <a:latin typeface="微软雅黑" panose="020B0503020204020204" charset="-122"/>
                <a:ea typeface="微软雅黑" panose="020B0503020204020204" charset="-122"/>
              </a:endParaRPr>
            </a:p>
          </p:txBody>
        </p:sp>
        <p:sp>
          <p:nvSpPr>
            <p:cNvPr id="64" name="任意多边形: 形状 38"/>
            <p:cNvSpPr/>
            <p:nvPr>
              <p:custDataLst>
                <p:tags r:id="rId21"/>
              </p:custDataLst>
            </p:nvPr>
          </p:nvSpPr>
          <p:spPr>
            <a:xfrm>
              <a:off x="8148" y="7852"/>
              <a:ext cx="1175" cy="1513"/>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rgbClr val="17D594">
                    <a:lumMod val="40000"/>
                    <a:lumOff val="60000"/>
                  </a:srgbClr>
                </a:gs>
                <a:gs pos="90000">
                  <a:srgbClr val="17D594"/>
                </a:gs>
              </a:gsLst>
              <a:lin ang="8100000" scaled="0"/>
              <a:tileRect/>
            </a:gradFill>
            <a:ln>
              <a:noFill/>
            </a:ln>
            <a:effectLst>
              <a:outerShdw blurRad="50800" dist="63500" dir="8100000" algn="tr" rotWithShape="0">
                <a:srgbClr val="17D594">
                  <a:lumMod val="75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lIns="179705" tIns="71755" rIns="107950" bIns="28829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1pPr>
              <a:lvl2pPr marL="4572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2pPr>
              <a:lvl3pPr marL="9144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3pPr>
              <a:lvl4pPr marL="13716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4pPr>
              <a:lvl5pPr marL="18288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5pPr>
              <a:lvl6pPr marL="22860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6pPr>
              <a:lvl7pPr marL="27432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7pPr>
              <a:lvl8pPr marL="32004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8pPr>
              <a:lvl9pPr marL="3657600" algn="l" defTabSz="914400" rtl="0" eaLnBrk="1" latinLnBrk="0" hangingPunct="1">
                <a:defRPr sz="1800" kern="1200">
                  <a:solidFill>
                    <a:srgbClr val="FFFFFF"/>
                  </a:solidFill>
                  <a:latin typeface="微软雅黑" panose="020B0503020204020204" charset="-122"/>
                  <a:ea typeface="微软雅黑" panose="020B0503020204020204" charset="-122"/>
                  <a:cs typeface="+mn-ea"/>
                </a:defRPr>
              </a:lvl9pPr>
            </a:lstStyle>
            <a:p>
              <a:pPr lvl="0" algn="ctr">
                <a:spcBef>
                  <a:spcPct val="0"/>
                </a:spcBef>
                <a:spcAft>
                  <a:spcPct val="0"/>
                </a:spcAft>
                <a:buClrTx/>
                <a:buSzTx/>
                <a:buFontTx/>
              </a:pPr>
              <a:endParaRPr lang="en-US" altLang="zh-CN" sz="2400" b="1" dirty="0">
                <a:solidFill>
                  <a:srgbClr val="FFFFFF">
                    <a:lumMod val="10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grpSp>
      <p:sp>
        <p:nvSpPr>
          <p:cNvPr id="3" name="文本框 2"/>
          <p:cNvSpPr txBox="1"/>
          <p:nvPr/>
        </p:nvSpPr>
        <p:spPr>
          <a:xfrm>
            <a:off x="427990" y="421640"/>
            <a:ext cx="11226165" cy="645160"/>
          </a:xfrm>
          <a:prstGeom prst="rect">
            <a:avLst/>
          </a:prstGeom>
          <a:noFill/>
        </p:spPr>
        <p:txBody>
          <a:bodyPr wrap="square" rtlCol="0">
            <a:spAutoFit/>
            <a:scene3d>
              <a:camera prst="orthographicFront"/>
              <a:lightRig rig="threePt" dir="t"/>
            </a:scene3d>
          </a:bodyPr>
          <a:p>
            <a:pPr algn="ctr">
              <a:lnSpc>
                <a:spcPct val="90000"/>
              </a:lnSpc>
            </a:pPr>
            <a:r>
              <a:rPr lang="en-US" altLang="fr-FR" sz="4000" b="1">
                <a:solidFill>
                  <a:schemeClr val="accent1"/>
                </a:solidFill>
                <a:effectLst>
                  <a:outerShdw blurRad="38100" dist="38100" dir="2700000" algn="tl">
                    <a:srgbClr val="000000">
                      <a:alpha val="43137"/>
                    </a:srgbClr>
                  </a:outerShdw>
                </a:effectLst>
                <a:sym typeface="+mn-ea"/>
              </a:rPr>
              <a:t>Case Analysis</a:t>
            </a:r>
            <a:endParaRPr lang="en-US" altLang="fr-FR" sz="4000" b="1">
              <a:solidFill>
                <a:schemeClr val="accent1"/>
              </a:solidFill>
              <a:effectLst>
                <a:outerShdw blurRad="38100" dist="38100" dir="2700000" algn="tl">
                  <a:srgbClr val="000000">
                    <a:alpha val="43137"/>
                  </a:srgbClr>
                </a:outerShdw>
              </a:effectLst>
              <a:sym typeface="+mn-ea"/>
            </a:endParaRPr>
          </a:p>
        </p:txBody>
      </p:sp>
      <p:sp>
        <p:nvSpPr>
          <p:cNvPr id="38" name="03"/>
          <p:cNvSpPr/>
          <p:nvPr>
            <p:custDataLst>
              <p:tags r:id="rId22"/>
            </p:custDataLst>
          </p:nvPr>
        </p:nvSpPr>
        <p:spPr>
          <a:xfrm flipH="1">
            <a:off x="2473386" y="4313441"/>
            <a:ext cx="2324489" cy="1736655"/>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b="1">
              <a:solidFill>
                <a:schemeClr val="lt1"/>
              </a:solidFill>
            </a:endParaRPr>
          </a:p>
        </p:txBody>
      </p:sp>
      <p:sp>
        <p:nvSpPr>
          <p:cNvPr id="37" name="03"/>
          <p:cNvSpPr/>
          <p:nvPr>
            <p:custDataLst>
              <p:tags r:id="rId23"/>
            </p:custDataLst>
          </p:nvPr>
        </p:nvSpPr>
        <p:spPr>
          <a:xfrm>
            <a:off x="155258" y="4313441"/>
            <a:ext cx="2324489" cy="1736655"/>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120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endParaRPr lang="en-US" altLang="zh-CN" sz="2400" b="1" dirty="0">
              <a:solidFill>
                <a:schemeClr val="lt1"/>
              </a:solidFill>
              <a:latin typeface="+mj-ea"/>
              <a:ea typeface="+mj-ea"/>
            </a:endParaRPr>
          </a:p>
        </p:txBody>
      </p:sp>
      <p:sp>
        <p:nvSpPr>
          <p:cNvPr id="25" name="文本框 24"/>
          <p:cNvSpPr txBox="1"/>
          <p:nvPr/>
        </p:nvSpPr>
        <p:spPr>
          <a:xfrm>
            <a:off x="1325880" y="4754880"/>
            <a:ext cx="2546985" cy="1014730"/>
          </a:xfrm>
          <a:prstGeom prst="rect">
            <a:avLst/>
          </a:prstGeom>
          <a:noFill/>
        </p:spPr>
        <p:txBody>
          <a:bodyPr wrap="square" rtlCol="0">
            <a:spAutoFit/>
          </a:bodyPr>
          <a:p>
            <a:r>
              <a:rPr lang="en-US" altLang="zh-CN" sz="6000" b="1" dirty="0">
                <a:solidFill>
                  <a:schemeClr val="lt1"/>
                </a:solidFill>
                <a:latin typeface="+mj-ea"/>
                <a:ea typeface="+mj-ea"/>
              </a:rPr>
              <a:t>Value</a:t>
            </a:r>
            <a:endParaRPr lang="en-US" altLang="zh-CN" sz="6000" b="1" dirty="0">
              <a:solidFill>
                <a:schemeClr val="lt1"/>
              </a:solidFill>
              <a:latin typeface="+mj-ea"/>
              <a:ea typeface="+mj-ea"/>
            </a:endParaRPr>
          </a:p>
        </p:txBody>
      </p:sp>
      <p:sp>
        <p:nvSpPr>
          <p:cNvPr id="47" name="等腰三角形 46"/>
          <p:cNvSpPr/>
          <p:nvPr/>
        </p:nvSpPr>
        <p:spPr>
          <a:xfrm>
            <a:off x="2313305" y="5668010"/>
            <a:ext cx="267335" cy="267335"/>
          </a:xfrm>
          <a:prstGeom prst="triangle">
            <a:avLst/>
          </a:prstGeom>
          <a:ln w="12700" cmpd="sng">
            <a:solidFill>
              <a:schemeClr val="bg1"/>
            </a:solidFill>
            <a:prstDash val="solid"/>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ustDataLst>
      <p:tags r:id="rId2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000">
        <p159:morph option="byObjec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custDataLst>
              <p:tags r:id="rId1"/>
            </p:custDataLst>
          </p:nvPr>
        </p:nvGrpSpPr>
        <p:grpSpPr>
          <a:xfrm>
            <a:off x="233680" y="4789170"/>
            <a:ext cx="4617720" cy="1381760"/>
            <a:chOff x="822" y="9654"/>
            <a:chExt cx="7272" cy="2176"/>
          </a:xfrm>
        </p:grpSpPr>
        <p:sp>
          <p:nvSpPr>
            <p:cNvPr id="10" name="椭圆 9"/>
            <p:cNvSpPr/>
            <p:nvPr>
              <p:custDataLst>
                <p:tags r:id="rId2"/>
              </p:custDataLst>
            </p:nvPr>
          </p:nvSpPr>
          <p:spPr>
            <a:xfrm>
              <a:off x="822" y="9654"/>
              <a:ext cx="7272" cy="1805"/>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椭圆 10"/>
            <p:cNvSpPr/>
            <p:nvPr>
              <p:custDataLst>
                <p:tags r:id="rId3"/>
              </p:custDataLst>
            </p:nvPr>
          </p:nvSpPr>
          <p:spPr>
            <a:xfrm>
              <a:off x="2471" y="10192"/>
              <a:ext cx="4027" cy="1193"/>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solidFill>
                <a:schemeClr val="accent1">
                  <a:alpha val="15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椭圆 12"/>
            <p:cNvSpPr/>
            <p:nvPr>
              <p:custDataLst>
                <p:tags r:id="rId4"/>
              </p:custDataLst>
            </p:nvPr>
          </p:nvSpPr>
          <p:spPr>
            <a:xfrm>
              <a:off x="1629" y="10585"/>
              <a:ext cx="5402" cy="1245"/>
            </a:xfrm>
            <a:prstGeom prst="ellipse">
              <a:avLst/>
            </a:prstGeom>
            <a:solidFill>
              <a:schemeClr val="accent1">
                <a:alpha val="40000"/>
              </a:schemeClr>
            </a:solidFill>
            <a:ln w="12700" cap="flat" cmpd="sng" algn="ctr">
              <a:noFill/>
              <a:prstDash val="solid"/>
              <a:miter lim="800000"/>
            </a:ln>
            <a:effectLst>
              <a:softEdge rad="114300"/>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sp>
        <p:nvSpPr>
          <p:cNvPr id="34" name="03"/>
          <p:cNvSpPr/>
          <p:nvPr>
            <p:custDataLst>
              <p:tags r:id="rId5"/>
            </p:custDataLst>
          </p:nvPr>
        </p:nvSpPr>
        <p:spPr>
          <a:xfrm>
            <a:off x="427990" y="4366260"/>
            <a:ext cx="2049145" cy="1736725"/>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120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endParaRPr lang="en-US" altLang="zh-CN" sz="2400" b="1" dirty="0">
              <a:solidFill>
                <a:schemeClr val="lt1"/>
              </a:solidFill>
              <a:latin typeface="+mj-ea"/>
              <a:ea typeface="+mj-ea"/>
            </a:endParaRPr>
          </a:p>
        </p:txBody>
      </p:sp>
      <p:sp>
        <p:nvSpPr>
          <p:cNvPr id="39" name="03"/>
          <p:cNvSpPr/>
          <p:nvPr>
            <p:custDataLst>
              <p:tags r:id="rId6"/>
            </p:custDataLst>
          </p:nvPr>
        </p:nvSpPr>
        <p:spPr>
          <a:xfrm flipH="1">
            <a:off x="2470150" y="4366895"/>
            <a:ext cx="2119630" cy="1736090"/>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b="1">
              <a:solidFill>
                <a:schemeClr val="lt1"/>
              </a:solidFill>
            </a:endParaRPr>
          </a:p>
        </p:txBody>
      </p:sp>
      <p:sp>
        <p:nvSpPr>
          <p:cNvPr id="58" name="任意多边形 72"/>
          <p:cNvSpPr/>
          <p:nvPr>
            <p:custDataLst>
              <p:tags r:id="rId7"/>
            </p:custDataLst>
          </p:nvPr>
        </p:nvSpPr>
        <p:spPr>
          <a:xfrm rot="780000">
            <a:off x="1088735" y="4074609"/>
            <a:ext cx="2759524" cy="705915"/>
          </a:xfrm>
          <a:custGeom>
            <a:avLst/>
            <a:gdLst>
              <a:gd name="connsiteX0" fmla="*/ 0 w 5851"/>
              <a:gd name="connsiteY0" fmla="*/ 1374 h 1420"/>
              <a:gd name="connsiteX1" fmla="*/ 2688 w 5851"/>
              <a:gd name="connsiteY1" fmla="*/ 0 h 1420"/>
              <a:gd name="connsiteX2" fmla="*/ 5851 w 5851"/>
              <a:gd name="connsiteY2" fmla="*/ 24 h 1420"/>
              <a:gd name="connsiteX3" fmla="*/ 3100 w 5851"/>
              <a:gd name="connsiteY3" fmla="*/ 1420 h 1420"/>
              <a:gd name="connsiteX4" fmla="*/ 0 w 5851"/>
              <a:gd name="connsiteY4" fmla="*/ 1374 h 1420"/>
              <a:gd name="connsiteX0-1" fmla="*/ 0 w 9867"/>
              <a:gd name="connsiteY0-2" fmla="*/ 9676 h 10000"/>
              <a:gd name="connsiteX1-3" fmla="*/ 4594 w 9867"/>
              <a:gd name="connsiteY1-4" fmla="*/ 0 h 10000"/>
              <a:gd name="connsiteX2-5" fmla="*/ 9867 w 9867"/>
              <a:gd name="connsiteY2-6" fmla="*/ 216 h 10000"/>
              <a:gd name="connsiteX3-7" fmla="*/ 5298 w 9867"/>
              <a:gd name="connsiteY3-8" fmla="*/ 10000 h 10000"/>
              <a:gd name="connsiteX4-9" fmla="*/ 0 w 9867"/>
              <a:gd name="connsiteY4-10" fmla="*/ 9676 h 10000"/>
              <a:gd name="connsiteX0-11" fmla="*/ 0 w 10023"/>
              <a:gd name="connsiteY0-12" fmla="*/ 9676 h 10000"/>
              <a:gd name="connsiteX1-13" fmla="*/ 4656 w 10023"/>
              <a:gd name="connsiteY1-14" fmla="*/ 0 h 10000"/>
              <a:gd name="connsiteX2-15" fmla="*/ 10023 w 10023"/>
              <a:gd name="connsiteY2-16" fmla="*/ 275 h 10000"/>
              <a:gd name="connsiteX3-17" fmla="*/ 5369 w 10023"/>
              <a:gd name="connsiteY3-18" fmla="*/ 10000 h 10000"/>
              <a:gd name="connsiteX4-19" fmla="*/ 0 w 10023"/>
              <a:gd name="connsiteY4-20" fmla="*/ 9676 h 10000"/>
              <a:gd name="connsiteX0-21" fmla="*/ 0 w 10023"/>
              <a:gd name="connsiteY0-22" fmla="*/ 9676 h 10474"/>
              <a:gd name="connsiteX1-23" fmla="*/ 4656 w 10023"/>
              <a:gd name="connsiteY1-24" fmla="*/ 0 h 10474"/>
              <a:gd name="connsiteX2-25" fmla="*/ 10023 w 10023"/>
              <a:gd name="connsiteY2-26" fmla="*/ 275 h 10474"/>
              <a:gd name="connsiteX3-27" fmla="*/ 5337 w 10023"/>
              <a:gd name="connsiteY3-28" fmla="*/ 10474 h 10474"/>
              <a:gd name="connsiteX4-29" fmla="*/ 0 w 10023"/>
              <a:gd name="connsiteY4-30" fmla="*/ 9676 h 10474"/>
              <a:gd name="connsiteX0-31" fmla="*/ 0 w 10023"/>
              <a:gd name="connsiteY0-32" fmla="*/ 9756 h 10554"/>
              <a:gd name="connsiteX1-33" fmla="*/ 4740 w 10023"/>
              <a:gd name="connsiteY1-34" fmla="*/ 0 h 10554"/>
              <a:gd name="connsiteX2-35" fmla="*/ 10023 w 10023"/>
              <a:gd name="connsiteY2-36" fmla="*/ 355 h 10554"/>
              <a:gd name="connsiteX3-37" fmla="*/ 5337 w 10023"/>
              <a:gd name="connsiteY3-38" fmla="*/ 10554 h 10554"/>
              <a:gd name="connsiteX4-39" fmla="*/ 0 w 10023"/>
              <a:gd name="connsiteY4-40" fmla="*/ 9756 h 10554"/>
              <a:gd name="connsiteX0-41" fmla="*/ 0 w 10007"/>
              <a:gd name="connsiteY0-42" fmla="*/ 9756 h 10554"/>
              <a:gd name="connsiteX1-43" fmla="*/ 4740 w 10007"/>
              <a:gd name="connsiteY1-44" fmla="*/ 0 h 10554"/>
              <a:gd name="connsiteX2-45" fmla="*/ 10007 w 10007"/>
              <a:gd name="connsiteY2-46" fmla="*/ 249 h 10554"/>
              <a:gd name="connsiteX3-47" fmla="*/ 5337 w 10007"/>
              <a:gd name="connsiteY3-48" fmla="*/ 10554 h 10554"/>
              <a:gd name="connsiteX4-49" fmla="*/ 0 w 10007"/>
              <a:gd name="connsiteY4-50" fmla="*/ 9756 h 10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7" h="10554">
                <a:moveTo>
                  <a:pt x="0" y="9756"/>
                </a:moveTo>
                <a:lnTo>
                  <a:pt x="4740" y="0"/>
                </a:lnTo>
                <a:lnTo>
                  <a:pt x="10007" y="249"/>
                </a:lnTo>
                <a:lnTo>
                  <a:pt x="5337" y="10554"/>
                </a:lnTo>
                <a:lnTo>
                  <a:pt x="0" y="9756"/>
                </a:lnTo>
                <a:close/>
              </a:path>
            </a:pathLst>
          </a:custGeom>
          <a:solidFill>
            <a:schemeClr val="accent3">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0" name="02"/>
          <p:cNvSpPr/>
          <p:nvPr>
            <p:custDataLst>
              <p:tags r:id="rId8"/>
            </p:custDataLst>
          </p:nvPr>
        </p:nvSpPr>
        <p:spPr>
          <a:xfrm flipH="1">
            <a:off x="2439035" y="2983865"/>
            <a:ext cx="1557655" cy="1471930"/>
          </a:xfrm>
          <a:custGeom>
            <a:avLst/>
            <a:gdLst>
              <a:gd name="connsiteX0" fmla="*/ 779341 w 1642490"/>
              <a:gd name="connsiteY0" fmla="*/ 0 h 1633118"/>
              <a:gd name="connsiteX1" fmla="*/ 1642490 w 1642490"/>
              <a:gd name="connsiteY1" fmla="*/ 226812 h 1633118"/>
              <a:gd name="connsiteX2" fmla="*/ 1642490 w 1642490"/>
              <a:gd name="connsiteY2" fmla="*/ 1633118 h 1633118"/>
              <a:gd name="connsiteX3" fmla="*/ 0 w 1642490"/>
              <a:gd name="connsiteY3" fmla="*/ 1201518 h 1633118"/>
              <a:gd name="connsiteX4" fmla="*/ 779341 w 1642490"/>
              <a:gd name="connsiteY4" fmla="*/ 0 h 163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90" h="1633118">
                <a:moveTo>
                  <a:pt x="779341" y="0"/>
                </a:moveTo>
                <a:lnTo>
                  <a:pt x="1642490" y="226812"/>
                </a:lnTo>
                <a:lnTo>
                  <a:pt x="1642490" y="1633118"/>
                </a:lnTo>
                <a:lnTo>
                  <a:pt x="0" y="1201518"/>
                </a:lnTo>
                <a:lnTo>
                  <a:pt x="779341" y="0"/>
                </a:lnTo>
                <a:close/>
              </a:path>
            </a:pathLst>
          </a:custGeom>
          <a:gradFill flip="none" rotWithShape="1">
            <a:gsLst>
              <a:gs pos="0">
                <a:schemeClr val="accent2">
                  <a:lumMod val="60000"/>
                  <a:lumOff val="40000"/>
                  <a:alpha val="100000"/>
                </a:schemeClr>
              </a:gs>
              <a:gs pos="85000">
                <a:schemeClr val="accent2">
                  <a:alpha val="100000"/>
                </a:schemeClr>
              </a:gs>
            </a:gsLst>
            <a:lin ang="19200000" scaled="0"/>
            <a:tileRect/>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b="1">
              <a:solidFill>
                <a:schemeClr val="lt1"/>
              </a:solidFill>
            </a:endParaRPr>
          </a:p>
        </p:txBody>
      </p:sp>
      <p:sp>
        <p:nvSpPr>
          <p:cNvPr id="42" name="02"/>
          <p:cNvSpPr/>
          <p:nvPr>
            <p:custDataLst>
              <p:tags r:id="rId9"/>
            </p:custDataLst>
          </p:nvPr>
        </p:nvSpPr>
        <p:spPr>
          <a:xfrm>
            <a:off x="978535" y="2983865"/>
            <a:ext cx="1518285" cy="1471930"/>
          </a:xfrm>
          <a:custGeom>
            <a:avLst/>
            <a:gdLst>
              <a:gd name="connsiteX0" fmla="*/ 779341 w 1642490"/>
              <a:gd name="connsiteY0" fmla="*/ 0 h 1633118"/>
              <a:gd name="connsiteX1" fmla="*/ 1642490 w 1642490"/>
              <a:gd name="connsiteY1" fmla="*/ 226812 h 1633118"/>
              <a:gd name="connsiteX2" fmla="*/ 1642490 w 1642490"/>
              <a:gd name="connsiteY2" fmla="*/ 1633118 h 1633118"/>
              <a:gd name="connsiteX3" fmla="*/ 0 w 1642490"/>
              <a:gd name="connsiteY3" fmla="*/ 1201518 h 1633118"/>
              <a:gd name="connsiteX4" fmla="*/ 779341 w 1642490"/>
              <a:gd name="connsiteY4" fmla="*/ 0 h 163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90" h="1633118">
                <a:moveTo>
                  <a:pt x="779341" y="0"/>
                </a:moveTo>
                <a:lnTo>
                  <a:pt x="1642490" y="226812"/>
                </a:lnTo>
                <a:lnTo>
                  <a:pt x="1642490" y="1633118"/>
                </a:lnTo>
                <a:lnTo>
                  <a:pt x="0" y="1201518"/>
                </a:lnTo>
                <a:lnTo>
                  <a:pt x="779341" y="0"/>
                </a:lnTo>
                <a:close/>
              </a:path>
            </a:pathLst>
          </a:custGeom>
          <a:gradFill>
            <a:gsLst>
              <a:gs pos="0">
                <a:schemeClr val="accent2">
                  <a:lumMod val="60000"/>
                  <a:lumOff val="40000"/>
                  <a:alpha val="100000"/>
                </a:schemeClr>
              </a:gs>
              <a:gs pos="85000">
                <a:schemeClr val="accent2">
                  <a:alpha val="100000"/>
                </a:schemeClr>
              </a:gs>
            </a:gsLst>
            <a:lin ang="120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endParaRPr lang="en-US" altLang="zh-CN" sz="1500" b="1" dirty="0">
              <a:solidFill>
                <a:schemeClr val="lt1"/>
              </a:solidFill>
              <a:latin typeface="+mj-ea"/>
              <a:ea typeface="+mj-ea"/>
            </a:endParaRPr>
          </a:p>
        </p:txBody>
      </p:sp>
      <p:sp>
        <p:nvSpPr>
          <p:cNvPr id="57" name="任意多边形 69"/>
          <p:cNvSpPr/>
          <p:nvPr>
            <p:custDataLst>
              <p:tags r:id="rId10"/>
            </p:custDataLst>
          </p:nvPr>
        </p:nvSpPr>
        <p:spPr>
          <a:xfrm rot="780000">
            <a:off x="1704975" y="2814320"/>
            <a:ext cx="1473835" cy="406400"/>
          </a:xfrm>
          <a:custGeom>
            <a:avLst/>
            <a:gdLst>
              <a:gd name="connsiteX0" fmla="*/ 0 w 2932"/>
              <a:gd name="connsiteY0" fmla="*/ 682 h 716"/>
              <a:gd name="connsiteX1" fmla="*/ 1366 w 2932"/>
              <a:gd name="connsiteY1" fmla="*/ 0 h 716"/>
              <a:gd name="connsiteX2" fmla="*/ 2932 w 2932"/>
              <a:gd name="connsiteY2" fmla="*/ 9 h 716"/>
              <a:gd name="connsiteX3" fmla="*/ 1573 w 2932"/>
              <a:gd name="connsiteY3" fmla="*/ 716 h 716"/>
              <a:gd name="connsiteX4" fmla="*/ 0 w 2932"/>
              <a:gd name="connsiteY4" fmla="*/ 682 h 716"/>
              <a:gd name="connsiteX0-1" fmla="*/ 0 w 10000"/>
              <a:gd name="connsiteY0-2" fmla="*/ 9525 h 10471"/>
              <a:gd name="connsiteX1-3" fmla="*/ 4659 w 10000"/>
              <a:gd name="connsiteY1-4" fmla="*/ 0 h 10471"/>
              <a:gd name="connsiteX2-5" fmla="*/ 10000 w 10000"/>
              <a:gd name="connsiteY2-6" fmla="*/ 126 h 10471"/>
              <a:gd name="connsiteX3-7" fmla="*/ 5226 w 10000"/>
              <a:gd name="connsiteY3-8" fmla="*/ 10471 h 10471"/>
              <a:gd name="connsiteX4-9" fmla="*/ 0 w 10000"/>
              <a:gd name="connsiteY4-10" fmla="*/ 9525 h 10471"/>
              <a:gd name="connsiteX0-11" fmla="*/ 0 w 10000"/>
              <a:gd name="connsiteY0-12" fmla="*/ 9399 h 10345"/>
              <a:gd name="connsiteX1-13" fmla="*/ 4741 w 10000"/>
              <a:gd name="connsiteY1-14" fmla="*/ 221 h 10345"/>
              <a:gd name="connsiteX2-15" fmla="*/ 10000 w 10000"/>
              <a:gd name="connsiteY2-16" fmla="*/ 0 h 10345"/>
              <a:gd name="connsiteX3-17" fmla="*/ 5226 w 10000"/>
              <a:gd name="connsiteY3-18" fmla="*/ 10345 h 10345"/>
              <a:gd name="connsiteX4-19" fmla="*/ 0 w 10000"/>
              <a:gd name="connsiteY4-20" fmla="*/ 9399 h 10345"/>
              <a:gd name="connsiteX0-21" fmla="*/ 0 w 9902"/>
              <a:gd name="connsiteY0-22" fmla="*/ 9306 h 10252"/>
              <a:gd name="connsiteX1-23" fmla="*/ 4741 w 9902"/>
              <a:gd name="connsiteY1-24" fmla="*/ 128 h 10252"/>
              <a:gd name="connsiteX2-25" fmla="*/ 9902 w 9902"/>
              <a:gd name="connsiteY2-26" fmla="*/ 0 h 10252"/>
              <a:gd name="connsiteX3-27" fmla="*/ 5226 w 9902"/>
              <a:gd name="connsiteY3-28" fmla="*/ 10252 h 10252"/>
              <a:gd name="connsiteX4-29" fmla="*/ 0 w 9902"/>
              <a:gd name="connsiteY4-30" fmla="*/ 9306 h 10252"/>
              <a:gd name="connsiteX0-31" fmla="*/ 0 w 10000"/>
              <a:gd name="connsiteY0-32" fmla="*/ 9077 h 10000"/>
              <a:gd name="connsiteX1-33" fmla="*/ 4695 w 10000"/>
              <a:gd name="connsiteY1-34" fmla="*/ 210 h 10000"/>
              <a:gd name="connsiteX2-35" fmla="*/ 10000 w 10000"/>
              <a:gd name="connsiteY2-36" fmla="*/ 0 h 10000"/>
              <a:gd name="connsiteX3-37" fmla="*/ 5278 w 10000"/>
              <a:gd name="connsiteY3-38" fmla="*/ 10000 h 10000"/>
              <a:gd name="connsiteX4-39" fmla="*/ 0 w 10000"/>
              <a:gd name="connsiteY4-40" fmla="*/ 9077 h 10000"/>
              <a:gd name="connsiteX0-41" fmla="*/ 0 w 10000"/>
              <a:gd name="connsiteY0-42" fmla="*/ 9077 h 10113"/>
              <a:gd name="connsiteX1-43" fmla="*/ 4695 w 10000"/>
              <a:gd name="connsiteY1-44" fmla="*/ 210 h 10113"/>
              <a:gd name="connsiteX2-45" fmla="*/ 10000 w 10000"/>
              <a:gd name="connsiteY2-46" fmla="*/ 0 h 10113"/>
              <a:gd name="connsiteX3-47" fmla="*/ 5366 w 10000"/>
              <a:gd name="connsiteY3-48" fmla="*/ 10113 h 10113"/>
              <a:gd name="connsiteX4-49" fmla="*/ 0 w 10000"/>
              <a:gd name="connsiteY4-50" fmla="*/ 9077 h 10113"/>
              <a:gd name="connsiteX0-51" fmla="*/ 0 w 10000"/>
              <a:gd name="connsiteY0-52" fmla="*/ 9077 h 10155"/>
              <a:gd name="connsiteX1-53" fmla="*/ 4695 w 10000"/>
              <a:gd name="connsiteY1-54" fmla="*/ 210 h 10155"/>
              <a:gd name="connsiteX2-55" fmla="*/ 10000 w 10000"/>
              <a:gd name="connsiteY2-56" fmla="*/ 0 h 10155"/>
              <a:gd name="connsiteX3-57" fmla="*/ 5320 w 10000"/>
              <a:gd name="connsiteY3-58" fmla="*/ 10155 h 10155"/>
              <a:gd name="connsiteX4-59" fmla="*/ 0 w 10000"/>
              <a:gd name="connsiteY4-60" fmla="*/ 9077 h 101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155">
                <a:moveTo>
                  <a:pt x="0" y="9077"/>
                </a:moveTo>
                <a:lnTo>
                  <a:pt x="4695" y="210"/>
                </a:lnTo>
                <a:lnTo>
                  <a:pt x="10000" y="0"/>
                </a:lnTo>
                <a:lnTo>
                  <a:pt x="5320" y="10155"/>
                </a:lnTo>
                <a:lnTo>
                  <a:pt x="0" y="9077"/>
                </a:lnTo>
                <a:close/>
              </a:path>
            </a:pathLst>
          </a:custGeom>
          <a:solidFill>
            <a:schemeClr val="accent2">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 name="文本框 5"/>
          <p:cNvSpPr txBox="1"/>
          <p:nvPr/>
        </p:nvSpPr>
        <p:spPr>
          <a:xfrm>
            <a:off x="929640" y="346075"/>
            <a:ext cx="10724515" cy="645160"/>
          </a:xfrm>
          <a:prstGeom prst="rect">
            <a:avLst/>
          </a:prstGeom>
          <a:noFill/>
        </p:spPr>
        <p:txBody>
          <a:bodyPr wrap="square" rtlCol="0">
            <a:spAutoFit/>
            <a:scene3d>
              <a:camera prst="orthographicFront"/>
              <a:lightRig rig="threePt" dir="t"/>
            </a:scene3d>
          </a:bodyPr>
          <a:p>
            <a:pPr algn="ctr">
              <a:lnSpc>
                <a:spcPct val="90000"/>
              </a:lnSpc>
            </a:pPr>
            <a:r>
              <a:rPr lang="en-US" altLang="fr-FR" sz="4000" b="1">
                <a:solidFill>
                  <a:schemeClr val="accent1"/>
                </a:solidFill>
                <a:effectLst>
                  <a:outerShdw blurRad="38100" dist="38100" dir="2700000" algn="tl">
                    <a:srgbClr val="000000">
                      <a:alpha val="43137"/>
                    </a:srgbClr>
                  </a:outerShdw>
                </a:effectLst>
                <a:sym typeface="+mn-ea"/>
              </a:rPr>
              <a:t>Case Analysis</a:t>
            </a:r>
            <a:endParaRPr lang="en-US" altLang="zh-CN" sz="4000" b="1">
              <a:solidFill>
                <a:schemeClr val="accent1"/>
              </a:solidFill>
              <a:effectLst>
                <a:outerShdw blurRad="38100" dist="25400" dir="5400000" algn="ctr" rotWithShape="0">
                  <a:srgbClr val="6E747A">
                    <a:alpha val="43000"/>
                  </a:srgbClr>
                </a:outerShdw>
              </a:effectLst>
            </a:endParaRPr>
          </a:p>
        </p:txBody>
      </p:sp>
      <p:sp>
        <p:nvSpPr>
          <p:cNvPr id="22" name="文本框 21"/>
          <p:cNvSpPr txBox="1"/>
          <p:nvPr/>
        </p:nvSpPr>
        <p:spPr>
          <a:xfrm>
            <a:off x="1374140" y="3509010"/>
            <a:ext cx="2371090" cy="521970"/>
          </a:xfrm>
          <a:prstGeom prst="rect">
            <a:avLst/>
          </a:prstGeom>
          <a:noFill/>
        </p:spPr>
        <p:txBody>
          <a:bodyPr wrap="square" rtlCol="0">
            <a:spAutoFit/>
          </a:bodyPr>
          <a:p>
            <a:r>
              <a:rPr lang="en-US" altLang="zh-CN" sz="2800" b="1" dirty="0">
                <a:solidFill>
                  <a:schemeClr val="lt1"/>
                </a:solidFill>
                <a:latin typeface="+mj-ea"/>
                <a:ea typeface="+mj-ea"/>
              </a:rPr>
              <a:t>Community</a:t>
            </a:r>
            <a:endParaRPr lang="en-US" altLang="zh-CN" sz="2800" b="1" dirty="0">
              <a:solidFill>
                <a:schemeClr val="lt1"/>
              </a:solidFill>
              <a:latin typeface="+mj-ea"/>
              <a:ea typeface="+mj-ea"/>
            </a:endParaRPr>
          </a:p>
        </p:txBody>
      </p:sp>
      <p:sp>
        <p:nvSpPr>
          <p:cNvPr id="25" name="文本框 24"/>
          <p:cNvSpPr txBox="1"/>
          <p:nvPr/>
        </p:nvSpPr>
        <p:spPr>
          <a:xfrm>
            <a:off x="1677670" y="4892040"/>
            <a:ext cx="1707515" cy="706755"/>
          </a:xfrm>
          <a:prstGeom prst="rect">
            <a:avLst/>
          </a:prstGeom>
          <a:noFill/>
        </p:spPr>
        <p:txBody>
          <a:bodyPr wrap="square" rtlCol="0">
            <a:spAutoFit/>
          </a:bodyPr>
          <a:p>
            <a:r>
              <a:rPr lang="en-US" altLang="zh-CN" sz="4000" b="1" dirty="0">
                <a:solidFill>
                  <a:schemeClr val="lt1"/>
                </a:solidFill>
                <a:latin typeface="+mj-ea"/>
                <a:ea typeface="+mj-ea"/>
              </a:rPr>
              <a:t>Value</a:t>
            </a:r>
            <a:endParaRPr lang="en-US" altLang="zh-CN" sz="4000" b="1" dirty="0">
              <a:solidFill>
                <a:schemeClr val="lt1"/>
              </a:solidFill>
              <a:latin typeface="+mj-ea"/>
              <a:ea typeface="+mj-ea"/>
            </a:endParaRPr>
          </a:p>
        </p:txBody>
      </p:sp>
      <p:sp>
        <p:nvSpPr>
          <p:cNvPr id="8" name="任意多边形: 形状 14"/>
          <p:cNvSpPr/>
          <p:nvPr>
            <p:custDataLst>
              <p:tags r:id="rId11"/>
            </p:custDataLst>
          </p:nvPr>
        </p:nvSpPr>
        <p:spPr bwMode="auto">
          <a:xfrm>
            <a:off x="4379913" y="4284345"/>
            <a:ext cx="6923405" cy="1383030"/>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12700">
            <a:gradFill>
              <a:gsLst>
                <a:gs pos="100000">
                  <a:srgbClr val="376FFF">
                    <a:alpha val="0"/>
                  </a:srgbClr>
                </a:gs>
                <a:gs pos="0">
                  <a:srgbClr val="376FFF"/>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lvl="0" algn="l" defTabSz="914400">
              <a:buClrTx/>
              <a:buSzTx/>
              <a:buFontTx/>
            </a:pPr>
            <a:endParaRPr lang="zh-CN" altLang="en-US">
              <a:sym typeface="+mn-ea"/>
            </a:endParaRPr>
          </a:p>
        </p:txBody>
      </p:sp>
      <p:sp>
        <p:nvSpPr>
          <p:cNvPr id="9" name="图形 7"/>
          <p:cNvSpPr/>
          <p:nvPr>
            <p:custDataLst>
              <p:tags r:id="rId12"/>
            </p:custDataLst>
          </p:nvPr>
        </p:nvSpPr>
        <p:spPr>
          <a:xfrm>
            <a:off x="5033963" y="2043430"/>
            <a:ext cx="5611495" cy="2809875"/>
          </a:xfrm>
          <a:custGeom>
            <a:avLst/>
            <a:gdLst>
              <a:gd name="connsiteX0" fmla="*/ 4371527 w 4371593"/>
              <a:gd name="connsiteY0" fmla="*/ 2185549 h 2185796"/>
              <a:gd name="connsiteX1" fmla="*/ 2185730 w 4371593"/>
              <a:gd name="connsiteY1" fmla="*/ -248 h 2185796"/>
              <a:gd name="connsiteX2" fmla="*/ -68 w 4371593"/>
              <a:gd name="connsiteY2" fmla="*/ 2185549 h 2185796"/>
            </a:gdLst>
            <a:ahLst/>
            <a:cxnLst>
              <a:cxn ang="0">
                <a:pos x="connsiteX0" y="connsiteY0"/>
              </a:cxn>
              <a:cxn ang="0">
                <a:pos x="connsiteX1" y="connsiteY1"/>
              </a:cxn>
              <a:cxn ang="0">
                <a:pos x="connsiteX2" y="connsiteY2"/>
              </a:cxn>
            </a:cxnLst>
            <a:rect l="l" t="t" r="r" b="b"/>
            <a:pathLst>
              <a:path w="4371593" h="2185796">
                <a:moveTo>
                  <a:pt x="4371527" y="2185549"/>
                </a:moveTo>
                <a:cubicBezTo>
                  <a:pt x="4371527" y="978351"/>
                  <a:pt x="3392928" y="-248"/>
                  <a:pt x="2185730" y="-248"/>
                </a:cubicBezTo>
                <a:cubicBezTo>
                  <a:pt x="978531" y="-248"/>
                  <a:pt x="-68" y="978351"/>
                  <a:pt x="-68" y="2185549"/>
                </a:cubicBezTo>
              </a:path>
            </a:pathLst>
          </a:custGeom>
          <a:noFill/>
          <a:ln w="28575" cap="flat">
            <a:solidFill>
              <a:srgbClr val="376FFF">
                <a:alpha val="25000"/>
              </a:srgbClr>
            </a:soli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endParaRPr lang="zh-CN" altLang="en-US"/>
          </a:p>
        </p:txBody>
      </p:sp>
      <p:sp>
        <p:nvSpPr>
          <p:cNvPr id="12" name="任意多边形: 形状 14"/>
          <p:cNvSpPr/>
          <p:nvPr>
            <p:custDataLst>
              <p:tags r:id="rId13"/>
            </p:custDataLst>
          </p:nvPr>
        </p:nvSpPr>
        <p:spPr bwMode="auto">
          <a:xfrm>
            <a:off x="5599113" y="5015230"/>
            <a:ext cx="4485640" cy="895985"/>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12700">
            <a:gradFill>
              <a:gsLst>
                <a:gs pos="100000">
                  <a:srgbClr val="376FFF">
                    <a:alpha val="0"/>
                  </a:srgbClr>
                </a:gs>
                <a:gs pos="0">
                  <a:srgbClr val="376FFF">
                    <a:alpha val="62000"/>
                  </a:srgbClr>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lvl="0" algn="l" defTabSz="914400">
              <a:buClrTx/>
              <a:buSzTx/>
              <a:buFontTx/>
            </a:pPr>
            <a:endParaRPr lang="zh-CN" altLang="en-US">
              <a:sym typeface="+mn-ea"/>
            </a:endParaRPr>
          </a:p>
        </p:txBody>
      </p:sp>
      <p:sp>
        <p:nvSpPr>
          <p:cNvPr id="14" name="任意多边形: 形状 14"/>
          <p:cNvSpPr/>
          <p:nvPr>
            <p:custDataLst>
              <p:tags r:id="rId14"/>
            </p:custDataLst>
          </p:nvPr>
        </p:nvSpPr>
        <p:spPr bwMode="auto">
          <a:xfrm>
            <a:off x="6187123" y="5525770"/>
            <a:ext cx="3309620" cy="661035"/>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noFill/>
          <a:ln w="6350">
            <a:gradFill>
              <a:gsLst>
                <a:gs pos="100000">
                  <a:srgbClr val="376FFF">
                    <a:alpha val="33000"/>
                  </a:srgbClr>
                </a:gs>
                <a:gs pos="0">
                  <a:srgbClr val="376FFF">
                    <a:alpha val="60000"/>
                  </a:srgbClr>
                </a:gs>
              </a:gsLst>
              <a:lin ang="15480000" scaled="1"/>
            </a:gradFill>
            <a:prstDash val="sysDash"/>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lvl="0" algn="l" defTabSz="914400">
              <a:buClrTx/>
              <a:buSzTx/>
              <a:buFontTx/>
            </a:pPr>
            <a:endParaRPr lang="zh-CN" altLang="en-US">
              <a:sym typeface="+mn-ea"/>
            </a:endParaRPr>
          </a:p>
        </p:txBody>
      </p:sp>
      <p:sp>
        <p:nvSpPr>
          <p:cNvPr id="15" name="任意多边形: 形状 14"/>
          <p:cNvSpPr/>
          <p:nvPr>
            <p:custDataLst>
              <p:tags r:id="rId15"/>
            </p:custDataLst>
          </p:nvPr>
        </p:nvSpPr>
        <p:spPr bwMode="auto">
          <a:xfrm>
            <a:off x="5030788" y="4455795"/>
            <a:ext cx="5615940" cy="1120775"/>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4" h="1765">
                <a:moveTo>
                  <a:pt x="4405" y="0"/>
                </a:moveTo>
                <a:lnTo>
                  <a:pt x="7835" y="610"/>
                </a:lnTo>
                <a:lnTo>
                  <a:pt x="8844" y="610"/>
                </a:lnTo>
                <a:lnTo>
                  <a:pt x="8844" y="788"/>
                </a:lnTo>
                <a:lnTo>
                  <a:pt x="8835" y="788"/>
                </a:lnTo>
                <a:lnTo>
                  <a:pt x="8841" y="789"/>
                </a:lnTo>
                <a:lnTo>
                  <a:pt x="4423" y="1765"/>
                </a:lnTo>
                <a:lnTo>
                  <a:pt x="5" y="789"/>
                </a:lnTo>
                <a:lnTo>
                  <a:pt x="11" y="788"/>
                </a:lnTo>
                <a:lnTo>
                  <a:pt x="0" y="788"/>
                </a:lnTo>
                <a:lnTo>
                  <a:pt x="0" y="610"/>
                </a:lnTo>
                <a:lnTo>
                  <a:pt x="1003" y="610"/>
                </a:lnTo>
                <a:lnTo>
                  <a:pt x="4405" y="0"/>
                </a:lnTo>
                <a:close/>
              </a:path>
            </a:pathLst>
          </a:custGeom>
          <a:gradFill>
            <a:gsLst>
              <a:gs pos="0">
                <a:srgbClr val="376FFF">
                  <a:lumMod val="60000"/>
                  <a:lumOff val="40000"/>
                </a:srgbClr>
              </a:gs>
              <a:gs pos="100000">
                <a:srgbClr val="376FFF">
                  <a:lumMod val="60000"/>
                  <a:lumOff val="40000"/>
                  <a:alpha val="100000"/>
                </a:srgbClr>
              </a:gs>
              <a:gs pos="46000">
                <a:srgbClr val="376FFF"/>
              </a:gs>
            </a:gsLst>
            <a:lin ang="0" scaled="0"/>
          </a:gradFill>
          <a:ln w="9525">
            <a:noFill/>
            <a:round/>
          </a:ln>
          <a:scene3d>
            <a:camera prst="orthographicFront"/>
            <a:lightRig rig="threePt" dir="t"/>
          </a:scene3d>
          <a:sp3d/>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lvl="0" algn="l" defTabSz="914400">
              <a:buClrTx/>
              <a:buSzTx/>
              <a:buFontTx/>
            </a:pPr>
            <a:endParaRPr lang="zh-CN" altLang="en-US">
              <a:sym typeface="+mn-ea"/>
            </a:endParaRPr>
          </a:p>
        </p:txBody>
      </p:sp>
      <p:sp>
        <p:nvSpPr>
          <p:cNvPr id="16" name="任意多边形: 形状 14"/>
          <p:cNvSpPr/>
          <p:nvPr>
            <p:custDataLst>
              <p:tags r:id="rId16"/>
            </p:custDataLst>
          </p:nvPr>
        </p:nvSpPr>
        <p:spPr bwMode="auto">
          <a:xfrm>
            <a:off x="5033963" y="4349115"/>
            <a:ext cx="5610860" cy="1120775"/>
          </a:xfrm>
          <a:custGeom>
            <a:avLst/>
            <a:gdLst>
              <a:gd name="connsiteX0" fmla="*/ 4418 w 8836"/>
              <a:gd name="connsiteY0" fmla="*/ 1765 h 1765"/>
              <a:gd name="connsiteX1" fmla="*/ 8836 w 8836"/>
              <a:gd name="connsiteY1" fmla="*/ 789 h 1765"/>
              <a:gd name="connsiteX2" fmla="*/ 4400 w 8836"/>
              <a:gd name="connsiteY2" fmla="*/ 0 h 1765"/>
              <a:gd name="connsiteX3" fmla="*/ 0 w 8836"/>
              <a:gd name="connsiteY3" fmla="*/ 789 h 1765"/>
              <a:gd name="connsiteX4" fmla="*/ 4418 w 8836"/>
              <a:gd name="connsiteY4" fmla="*/ 1765 h 1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6" h="1765">
                <a:moveTo>
                  <a:pt x="4418" y="1765"/>
                </a:moveTo>
                <a:lnTo>
                  <a:pt x="8836" y="789"/>
                </a:lnTo>
                <a:lnTo>
                  <a:pt x="4400" y="0"/>
                </a:lnTo>
                <a:lnTo>
                  <a:pt x="0" y="789"/>
                </a:lnTo>
                <a:lnTo>
                  <a:pt x="4418" y="1765"/>
                </a:lnTo>
                <a:close/>
              </a:path>
            </a:pathLst>
          </a:custGeom>
          <a:gradFill>
            <a:gsLst>
              <a:gs pos="0">
                <a:srgbClr val="376FFF">
                  <a:alpha val="100000"/>
                </a:srgbClr>
              </a:gs>
              <a:gs pos="38000">
                <a:srgbClr val="376FFF">
                  <a:lumMod val="20000"/>
                  <a:lumOff val="80000"/>
                </a:srgbClr>
              </a:gs>
            </a:gsLst>
            <a:lin ang="5400000" scaled="0"/>
          </a:gradFill>
          <a:ln w="9525">
            <a:gradFill>
              <a:gsLst>
                <a:gs pos="54000">
                  <a:srgbClr val="FFFFFF"/>
                </a:gs>
                <a:gs pos="100000">
                  <a:srgbClr val="376FFF">
                    <a:lumMod val="75000"/>
                  </a:srgbClr>
                </a:gs>
              </a:gsLst>
              <a:lin ang="5880000" scaled="1"/>
            </a:gradFill>
          </a:ln>
          <a:effectLst>
            <a:outerShdw blurRad="508000" dist="317500" dir="5400000" sx="86000" sy="86000" algn="ctr" rotWithShape="0">
              <a:srgbClr val="376FFF">
                <a:alpha val="25000"/>
              </a:srgbClr>
            </a:outerShdw>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b="1" dirty="0">
              <a:solidFill>
                <a:srgbClr val="376FFF"/>
              </a:solidFill>
              <a:latin typeface="+mj-ea"/>
              <a:ea typeface="+mj-ea"/>
              <a:cs typeface="+mj-ea"/>
              <a:sym typeface="+mn-ea"/>
            </a:endParaRPr>
          </a:p>
        </p:txBody>
      </p:sp>
      <p:sp>
        <p:nvSpPr>
          <p:cNvPr id="17" name="椭圆 16"/>
          <p:cNvSpPr/>
          <p:nvPr>
            <p:custDataLst>
              <p:tags r:id="rId17"/>
            </p:custDataLst>
          </p:nvPr>
        </p:nvSpPr>
        <p:spPr>
          <a:xfrm>
            <a:off x="6926898" y="5233670"/>
            <a:ext cx="1826260" cy="203200"/>
          </a:xfrm>
          <a:prstGeom prst="ellipse">
            <a:avLst/>
          </a:prstGeom>
          <a:gradFill>
            <a:gsLst>
              <a:gs pos="0">
                <a:srgbClr val="376FFF">
                  <a:lumMod val="100000"/>
                  <a:alpha val="43000"/>
                </a:srgbClr>
              </a:gs>
              <a:gs pos="96000">
                <a:srgbClr val="F2F2F2">
                  <a:alpha val="0"/>
                </a:srgbClr>
              </a:gs>
              <a:gs pos="48000">
                <a:srgbClr val="376FFF">
                  <a:lumMod val="100000"/>
                  <a:alpha val="29000"/>
                </a:srgbClr>
              </a:gs>
            </a:gsLst>
            <a:path path="circle">
              <a:fillToRect l="50000" t="50000" r="50000" b="50000"/>
            </a:path>
            <a:tileRect/>
          </a:gradFill>
          <a:ln>
            <a:noFill/>
          </a:ln>
          <a:effectLst>
            <a:softEdge rad="63500"/>
          </a:effectLst>
        </p:spPr>
        <p:style>
          <a:lnRef idx="2">
            <a:srgbClr val="376FFF">
              <a:lumMod val="75000"/>
            </a:srgbClr>
          </a:lnRef>
          <a:fillRef idx="1">
            <a:srgbClr val="376FFF"/>
          </a:fillRef>
          <a:effectRef idx="0">
            <a:srgbClr val="FFFFFF"/>
          </a:effectRef>
          <a:fontRef idx="minor">
            <a:srgbClr val="FFFFFF"/>
          </a:fontRef>
        </p:style>
        <p:txBody>
          <a:bodyPr rtlCol="0" anchor="ctr"/>
          <a:lstStyle/>
          <a:p>
            <a:pPr algn="ctr"/>
            <a:endParaRPr lang="zh-CN" altLang="en-US"/>
          </a:p>
        </p:txBody>
      </p:sp>
      <p:sp>
        <p:nvSpPr>
          <p:cNvPr id="18" name="任意多边形: 形状 3"/>
          <p:cNvSpPr/>
          <p:nvPr>
            <p:custDataLst>
              <p:tags r:id="rId18"/>
            </p:custDataLst>
          </p:nvPr>
        </p:nvSpPr>
        <p:spPr>
          <a:xfrm rot="1800000">
            <a:off x="6873558" y="2478405"/>
            <a:ext cx="1929765" cy="1671320"/>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gradFill>
            <a:gsLst>
              <a:gs pos="0">
                <a:srgbClr val="376FFF">
                  <a:alpha val="12000"/>
                </a:srgbClr>
              </a:gs>
              <a:gs pos="100000">
                <a:srgbClr val="376FFF">
                  <a:alpha val="12000"/>
                </a:srgbClr>
              </a:gs>
            </a:gsLst>
            <a:lin ang="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19" name="任意多边形: 形状 3"/>
          <p:cNvSpPr/>
          <p:nvPr>
            <p:custDataLst>
              <p:tags r:id="rId19"/>
            </p:custDataLst>
          </p:nvPr>
        </p:nvSpPr>
        <p:spPr>
          <a:xfrm rot="1800000">
            <a:off x="7092633" y="2256790"/>
            <a:ext cx="1490980" cy="1290955"/>
          </a:xfrm>
          <a:custGeom>
            <a:avLst/>
            <a:gdLst/>
            <a:ahLst/>
            <a:cxnLst/>
            <a:rect l="0" t="0" r="0" b="0"/>
            <a:pathLst>
              <a:path w="127001" h="109987">
                <a:moveTo>
                  <a:pt x="31750" y="109986"/>
                </a:moveTo>
                <a:lnTo>
                  <a:pt x="95250" y="109986"/>
                </a:lnTo>
                <a:lnTo>
                  <a:pt x="127000" y="54993"/>
                </a:lnTo>
                <a:lnTo>
                  <a:pt x="95250" y="0"/>
                </a:lnTo>
                <a:lnTo>
                  <a:pt x="31750" y="0"/>
                </a:lnTo>
                <a:lnTo>
                  <a:pt x="0" y="54993"/>
                </a:lnTo>
                <a:close/>
              </a:path>
            </a:pathLst>
          </a:custGeom>
          <a:solidFill>
            <a:srgbClr val="376FFF">
              <a:alpha val="17000"/>
            </a:srgbClr>
          </a:solidFill>
          <a:ln>
            <a:noFill/>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20" name="任意多边形: 形状 14"/>
          <p:cNvSpPr/>
          <p:nvPr>
            <p:custDataLst>
              <p:tags r:id="rId20"/>
            </p:custDataLst>
          </p:nvPr>
        </p:nvSpPr>
        <p:spPr bwMode="auto">
          <a:xfrm>
            <a:off x="7386638" y="2383155"/>
            <a:ext cx="906780" cy="523875"/>
          </a:xfrm>
          <a:custGeom>
            <a:avLst/>
            <a:gdLst>
              <a:gd name="connsiteX0" fmla="*/ 626269 w 1252632"/>
              <a:gd name="connsiteY0" fmla="*/ 723233 h 723233"/>
              <a:gd name="connsiteX1" fmla="*/ 1252633 w 1252632"/>
              <a:gd name="connsiteY1" fmla="*/ 361569 h 723233"/>
              <a:gd name="connsiteX2" fmla="*/ 626269 w 1252632"/>
              <a:gd name="connsiteY2" fmla="*/ 0 h 723233"/>
              <a:gd name="connsiteX3" fmla="*/ 0 w 1252632"/>
              <a:gd name="connsiteY3" fmla="*/ 361569 h 723233"/>
              <a:gd name="connsiteX4" fmla="*/ 626269 w 1252632"/>
              <a:gd name="connsiteY4" fmla="*/ 723233 h 723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632" h="723233">
                <a:moveTo>
                  <a:pt x="626269" y="723233"/>
                </a:moveTo>
                <a:lnTo>
                  <a:pt x="1252633" y="361569"/>
                </a:lnTo>
                <a:lnTo>
                  <a:pt x="626269" y="0"/>
                </a:lnTo>
                <a:lnTo>
                  <a:pt x="0" y="361569"/>
                </a:lnTo>
                <a:lnTo>
                  <a:pt x="626269" y="723233"/>
                </a:lnTo>
                <a:close/>
              </a:path>
            </a:pathLst>
          </a:custGeom>
          <a:gradFill>
            <a:gsLst>
              <a:gs pos="38000">
                <a:srgbClr val="376FFF">
                  <a:lumMod val="90000"/>
                  <a:lumOff val="10000"/>
                </a:srgbClr>
              </a:gs>
              <a:gs pos="70000">
                <a:srgbClr val="376FFF"/>
              </a:gs>
            </a:gsLst>
            <a:lin ang="5040000" scaled="0"/>
          </a:gradFill>
          <a:ln w="9525">
            <a:no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lvl="0" algn="l" defTabSz="914400">
              <a:buClrTx/>
              <a:buSzTx/>
              <a:buFontTx/>
            </a:pPr>
            <a:endParaRPr lang="zh-CN" altLang="en-US">
              <a:sym typeface="+mn-ea"/>
            </a:endParaRPr>
          </a:p>
        </p:txBody>
      </p:sp>
      <p:sp>
        <p:nvSpPr>
          <p:cNvPr id="21" name="任意多边形: 形状 13"/>
          <p:cNvSpPr/>
          <p:nvPr>
            <p:custDataLst>
              <p:tags r:id="rId21"/>
            </p:custDataLst>
          </p:nvPr>
        </p:nvSpPr>
        <p:spPr bwMode="auto">
          <a:xfrm>
            <a:off x="7386638" y="2642870"/>
            <a:ext cx="453390" cy="785495"/>
          </a:xfrm>
          <a:custGeom>
            <a:avLst/>
            <a:gdLst>
              <a:gd name="connsiteX0" fmla="*/ 626269 w 626268"/>
              <a:gd name="connsiteY0" fmla="*/ 361664 h 1084802"/>
              <a:gd name="connsiteX1" fmla="*/ 0 w 626268"/>
              <a:gd name="connsiteY1" fmla="*/ 0 h 1084802"/>
              <a:gd name="connsiteX2" fmla="*/ 0 w 626268"/>
              <a:gd name="connsiteY2" fmla="*/ 723233 h 1084802"/>
              <a:gd name="connsiteX3" fmla="*/ 626269 w 626268"/>
              <a:gd name="connsiteY3" fmla="*/ 1084802 h 1084802"/>
              <a:gd name="connsiteX4" fmla="*/ 626269 w 626268"/>
              <a:gd name="connsiteY4" fmla="*/ 361664 h 1084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268" h="1084802">
                <a:moveTo>
                  <a:pt x="626269" y="361664"/>
                </a:moveTo>
                <a:lnTo>
                  <a:pt x="0" y="0"/>
                </a:lnTo>
                <a:lnTo>
                  <a:pt x="0" y="723233"/>
                </a:lnTo>
                <a:lnTo>
                  <a:pt x="626269" y="1084802"/>
                </a:lnTo>
                <a:lnTo>
                  <a:pt x="626269" y="361664"/>
                </a:lnTo>
                <a:close/>
              </a:path>
            </a:pathLst>
          </a:custGeom>
          <a:gradFill>
            <a:gsLst>
              <a:gs pos="20000">
                <a:srgbClr val="376FFF">
                  <a:lumMod val="90000"/>
                  <a:lumOff val="10000"/>
                </a:srgbClr>
              </a:gs>
              <a:gs pos="70000">
                <a:srgbClr val="376FFF"/>
              </a:gs>
            </a:gsLst>
            <a:lin ang="2100000" scaled="0"/>
          </a:gradFill>
          <a:ln w="12700">
            <a:gradFill>
              <a:gsLst>
                <a:gs pos="54000">
                  <a:srgbClr val="FFFFFF">
                    <a:alpha val="0"/>
                  </a:srgbClr>
                </a:gs>
                <a:gs pos="0">
                  <a:srgbClr val="FFFFFF"/>
                </a:gs>
              </a:gsLst>
              <a:lin ang="8340000" scaled="1"/>
            </a:grad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lvl="0" algn="l" defTabSz="914400">
              <a:buClrTx/>
              <a:buSzTx/>
              <a:buFontTx/>
            </a:pPr>
            <a:endParaRPr lang="zh-CN" altLang="en-US">
              <a:sym typeface="+mn-ea"/>
            </a:endParaRPr>
          </a:p>
        </p:txBody>
      </p:sp>
      <p:sp>
        <p:nvSpPr>
          <p:cNvPr id="23" name="任意多边形: 形状 15"/>
          <p:cNvSpPr/>
          <p:nvPr>
            <p:custDataLst>
              <p:tags r:id="rId22"/>
            </p:custDataLst>
          </p:nvPr>
        </p:nvSpPr>
        <p:spPr bwMode="auto">
          <a:xfrm>
            <a:off x="7839393" y="2642870"/>
            <a:ext cx="453390" cy="785495"/>
          </a:xfrm>
          <a:custGeom>
            <a:avLst/>
            <a:gdLst>
              <a:gd name="connsiteX0" fmla="*/ 0 w 626363"/>
              <a:gd name="connsiteY0" fmla="*/ 361664 h 1084802"/>
              <a:gd name="connsiteX1" fmla="*/ 626364 w 626363"/>
              <a:gd name="connsiteY1" fmla="*/ 0 h 1084802"/>
              <a:gd name="connsiteX2" fmla="*/ 626364 w 626363"/>
              <a:gd name="connsiteY2" fmla="*/ 723233 h 1084802"/>
              <a:gd name="connsiteX3" fmla="*/ 0 w 626363"/>
              <a:gd name="connsiteY3" fmla="*/ 1084802 h 1084802"/>
              <a:gd name="connsiteX4" fmla="*/ 0 w 626363"/>
              <a:gd name="connsiteY4" fmla="*/ 361664 h 1084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363" h="1084802">
                <a:moveTo>
                  <a:pt x="0" y="361664"/>
                </a:moveTo>
                <a:lnTo>
                  <a:pt x="626364" y="0"/>
                </a:lnTo>
                <a:lnTo>
                  <a:pt x="626364" y="723233"/>
                </a:lnTo>
                <a:lnTo>
                  <a:pt x="0" y="1084802"/>
                </a:lnTo>
                <a:lnTo>
                  <a:pt x="0" y="361664"/>
                </a:lnTo>
                <a:close/>
              </a:path>
            </a:pathLst>
          </a:custGeom>
          <a:gradFill>
            <a:gsLst>
              <a:gs pos="0">
                <a:srgbClr val="376FFF">
                  <a:lumMod val="90000"/>
                  <a:lumOff val="10000"/>
                </a:srgbClr>
              </a:gs>
              <a:gs pos="70000">
                <a:srgbClr val="376FFF"/>
              </a:gs>
            </a:gsLst>
            <a:lin ang="0" scaled="0"/>
          </a:gradFill>
          <a:ln w="12700">
            <a:gradFill>
              <a:gsLst>
                <a:gs pos="54000">
                  <a:srgbClr val="FFFFFF">
                    <a:alpha val="0"/>
                  </a:srgbClr>
                </a:gs>
                <a:gs pos="0">
                  <a:srgbClr val="FFFFFF"/>
                </a:gs>
              </a:gsLst>
              <a:lin ang="2100000" scaled="1"/>
            </a:gradFill>
            <a:round/>
          </a:ln>
        </p:spPr>
        <p:txBody>
          <a:bodyPr rot="0" spcFirstLastPara="0" vert="horz" wrap="square" lIns="91440" tIns="45720" rIns="91440" bIns="45720" numCol="1" spcCol="0" rtlCol="0" fromWordArt="0" anchor="t" anchorCtr="0" forceAA="0" compatLnSpc="1">
            <a:noAutofit/>
          </a:bodyPr>
          <a:lstStyle>
            <a:defPPr>
              <a:defRPr lang="en-US"/>
            </a:defPPr>
            <a:lvl1pPr marL="0" algn="l" defTabSz="457200" rtl="0" eaLnBrk="1" latinLnBrk="0" hangingPunct="1">
              <a:defRPr sz="1800" kern="1200">
                <a:solidFill>
                  <a:srgbClr val="000000"/>
                </a:solidFill>
                <a:latin typeface="+mn-lt"/>
                <a:ea typeface="+mn-ea"/>
                <a:cs typeface="+mn-cs"/>
              </a:defRPr>
            </a:lvl1pPr>
            <a:lvl2pPr marL="457200" algn="l" defTabSz="457200" rtl="0" eaLnBrk="1" latinLnBrk="0" hangingPunct="1">
              <a:defRPr sz="1800" kern="1200">
                <a:solidFill>
                  <a:srgbClr val="000000"/>
                </a:solidFill>
                <a:latin typeface="+mn-lt"/>
                <a:ea typeface="+mn-ea"/>
                <a:cs typeface="+mn-cs"/>
              </a:defRPr>
            </a:lvl2pPr>
            <a:lvl3pPr marL="914400" algn="l" defTabSz="457200" rtl="0" eaLnBrk="1" latinLnBrk="0" hangingPunct="1">
              <a:defRPr sz="1800" kern="1200">
                <a:solidFill>
                  <a:srgbClr val="000000"/>
                </a:solidFill>
                <a:latin typeface="+mn-lt"/>
                <a:ea typeface="+mn-ea"/>
                <a:cs typeface="+mn-cs"/>
              </a:defRPr>
            </a:lvl3pPr>
            <a:lvl4pPr marL="1371600" algn="l" defTabSz="457200" rtl="0" eaLnBrk="1" latinLnBrk="0" hangingPunct="1">
              <a:defRPr sz="1800" kern="1200">
                <a:solidFill>
                  <a:srgbClr val="000000"/>
                </a:solidFill>
                <a:latin typeface="+mn-lt"/>
                <a:ea typeface="+mn-ea"/>
                <a:cs typeface="+mn-cs"/>
              </a:defRPr>
            </a:lvl4pPr>
            <a:lvl5pPr marL="1828800" algn="l" defTabSz="457200" rtl="0" eaLnBrk="1" latinLnBrk="0" hangingPunct="1">
              <a:defRPr sz="1800" kern="1200">
                <a:solidFill>
                  <a:srgbClr val="000000"/>
                </a:solidFill>
                <a:latin typeface="+mn-lt"/>
                <a:ea typeface="+mn-ea"/>
                <a:cs typeface="+mn-cs"/>
              </a:defRPr>
            </a:lvl5pPr>
            <a:lvl6pPr marL="2286000" algn="l" defTabSz="457200" rtl="0" eaLnBrk="1" latinLnBrk="0" hangingPunct="1">
              <a:defRPr sz="1800" kern="1200">
                <a:solidFill>
                  <a:srgbClr val="000000"/>
                </a:solidFill>
                <a:latin typeface="+mn-lt"/>
                <a:ea typeface="+mn-ea"/>
                <a:cs typeface="+mn-cs"/>
              </a:defRPr>
            </a:lvl6pPr>
            <a:lvl7pPr marL="2743200" algn="l" defTabSz="457200" rtl="0" eaLnBrk="1" latinLnBrk="0" hangingPunct="1">
              <a:defRPr sz="1800" kern="1200">
                <a:solidFill>
                  <a:srgbClr val="000000"/>
                </a:solidFill>
                <a:latin typeface="+mn-lt"/>
                <a:ea typeface="+mn-ea"/>
                <a:cs typeface="+mn-cs"/>
              </a:defRPr>
            </a:lvl7pPr>
            <a:lvl8pPr marL="3200400" algn="l" defTabSz="457200" rtl="0" eaLnBrk="1" latinLnBrk="0" hangingPunct="1">
              <a:defRPr sz="1800" kern="1200">
                <a:solidFill>
                  <a:srgbClr val="000000"/>
                </a:solidFill>
                <a:latin typeface="+mn-lt"/>
                <a:ea typeface="+mn-ea"/>
                <a:cs typeface="+mn-cs"/>
              </a:defRPr>
            </a:lvl8pPr>
            <a:lvl9pPr marL="3657600" algn="l" defTabSz="457200" rtl="0" eaLnBrk="1" latinLnBrk="0" hangingPunct="1">
              <a:defRPr sz="1800" kern="1200">
                <a:solidFill>
                  <a:srgbClr val="000000"/>
                </a:solidFill>
                <a:latin typeface="+mn-lt"/>
                <a:ea typeface="+mn-ea"/>
                <a:cs typeface="+mn-cs"/>
              </a:defRPr>
            </a:lvl9pPr>
          </a:lstStyle>
          <a:p>
            <a:pPr lvl="0" algn="l" defTabSz="914400">
              <a:buClrTx/>
              <a:buSzTx/>
              <a:buFontTx/>
            </a:pPr>
            <a:endParaRPr lang="zh-CN" altLang="en-US">
              <a:sym typeface="+mn-ea"/>
            </a:endParaRPr>
          </a:p>
        </p:txBody>
      </p:sp>
      <p:sp>
        <p:nvSpPr>
          <p:cNvPr id="24" name="矩形 23"/>
          <p:cNvSpPr/>
          <p:nvPr>
            <p:custDataLst>
              <p:tags r:id="rId23"/>
            </p:custDataLst>
          </p:nvPr>
        </p:nvSpPr>
        <p:spPr>
          <a:xfrm>
            <a:off x="4342130" y="4514850"/>
            <a:ext cx="6899275" cy="520700"/>
          </a:xfrm>
          <a:prstGeom prst="rect">
            <a:avLst/>
          </a:prstGeom>
          <a:noFill/>
        </p:spPr>
        <p:txBody>
          <a:bodyPr wrap="square" rtlCol="0" anchor="ctr" anchorCtr="0">
            <a:noAutofit/>
          </a:bodyPr>
          <a:lstStyle/>
          <a:p>
            <a:pPr algn="ctr">
              <a:spcBef>
                <a:spcPct val="0"/>
              </a:spcBef>
              <a:spcAft>
                <a:spcPct val="0"/>
              </a:spcAft>
            </a:pPr>
            <a:r>
              <a:rPr lang="zh-CN" altLang="en-US" sz="3000" b="1" dirty="0">
                <a:solidFill>
                  <a:srgbClr val="376FFF">
                    <a:lumMod val="75000"/>
                  </a:srgbClr>
                </a:solidFill>
                <a:effectLst>
                  <a:outerShdw blurRad="215900" dist="431800" dir="5400000" sy="-20000" rotWithShape="0">
                    <a:srgbClr val="376FFF">
                      <a:alpha val="25000"/>
                    </a:srgbClr>
                  </a:outerShdw>
                </a:effectLst>
                <a:latin typeface="+mn-ea"/>
                <a:cs typeface="+mn-ea"/>
                <a:sym typeface="+mn-ea"/>
              </a:rPr>
              <a:t>the Belt and Road Initiative</a:t>
            </a:r>
            <a:endParaRPr lang="zh-CN" altLang="en-US" sz="3000" b="1" dirty="0">
              <a:solidFill>
                <a:srgbClr val="376FFF">
                  <a:lumMod val="75000"/>
                </a:srgbClr>
              </a:solidFill>
              <a:effectLst>
                <a:outerShdw blurRad="215900" dist="431800" dir="5400000" sy="-20000" rotWithShape="0">
                  <a:srgbClr val="376FFF">
                    <a:alpha val="25000"/>
                  </a:srgbClr>
                </a:outerShdw>
              </a:effectLst>
              <a:latin typeface="+mn-ea"/>
              <a:cs typeface="+mn-ea"/>
              <a:sym typeface="+mn-ea"/>
            </a:endParaRPr>
          </a:p>
        </p:txBody>
      </p:sp>
      <p:sp>
        <p:nvSpPr>
          <p:cNvPr id="26" name="椭圆 25"/>
          <p:cNvSpPr/>
          <p:nvPr>
            <p:custDataLst>
              <p:tags r:id="rId24"/>
            </p:custDataLst>
          </p:nvPr>
        </p:nvSpPr>
        <p:spPr>
          <a:xfrm>
            <a:off x="5166043" y="3274695"/>
            <a:ext cx="427355" cy="427355"/>
          </a:xfrm>
          <a:prstGeom prst="ellipse">
            <a:avLst/>
          </a:prstGeom>
          <a:gradFill>
            <a:gsLst>
              <a:gs pos="0">
                <a:srgbClr val="376FFF"/>
              </a:gs>
              <a:gs pos="100000">
                <a:srgbClr val="376FFF">
                  <a:lumMod val="80000"/>
                  <a:lumOff val="20000"/>
                </a:srgbClr>
              </a:gs>
            </a:gsLst>
            <a:lin ang="16200000" scaled="0"/>
          </a:gradFill>
          <a:ln w="3175">
            <a:solidFill>
              <a:srgbClr val="FFFFFF"/>
            </a:solidFill>
          </a:ln>
          <a:effectLst>
            <a:outerShdw blurRad="203200" dist="38100" dir="5400000" algn="t"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27" name="椭圆 26"/>
          <p:cNvSpPr/>
          <p:nvPr>
            <p:custDataLst>
              <p:tags r:id="rId25"/>
            </p:custDataLst>
          </p:nvPr>
        </p:nvSpPr>
        <p:spPr>
          <a:xfrm>
            <a:off x="10089198" y="3274695"/>
            <a:ext cx="427355" cy="427355"/>
          </a:xfrm>
          <a:prstGeom prst="ellipse">
            <a:avLst/>
          </a:prstGeom>
          <a:gradFill>
            <a:gsLst>
              <a:gs pos="0">
                <a:srgbClr val="376FFF"/>
              </a:gs>
              <a:gs pos="100000">
                <a:srgbClr val="376FFF">
                  <a:lumMod val="80000"/>
                  <a:lumOff val="20000"/>
                </a:srgbClr>
              </a:gs>
            </a:gsLst>
            <a:lin ang="16200000" scaled="0"/>
          </a:gradFill>
          <a:ln w="3175">
            <a:solidFill>
              <a:srgbClr val="FFFFFF"/>
            </a:solidFill>
          </a:ln>
          <a:effectLst>
            <a:outerShdw blurRad="203200" dist="38100" dir="5400000" algn="t"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sym typeface="+mn-ea"/>
            </a:endParaRPr>
          </a:p>
        </p:txBody>
      </p:sp>
      <p:sp>
        <p:nvSpPr>
          <p:cNvPr id="28" name="矩形 27"/>
          <p:cNvSpPr/>
          <p:nvPr>
            <p:custDataLst>
              <p:tags r:id="rId26"/>
            </p:custDataLst>
          </p:nvPr>
        </p:nvSpPr>
        <p:spPr>
          <a:xfrm>
            <a:off x="8886190" y="1677670"/>
            <a:ext cx="3251835" cy="1116965"/>
          </a:xfrm>
          <a:prstGeom prst="rect">
            <a:avLst/>
          </a:prstGeom>
          <a:noFill/>
        </p:spPr>
        <p:txBody>
          <a:bodyPr wrap="square" lIns="0" tIns="0" rIns="0" bIns="0" rtlCol="0" anchor="b">
            <a:noAutofit/>
          </a:bodyPr>
          <a:lstStyle/>
          <a:p>
            <a:pPr algn="ctr">
              <a:spcBef>
                <a:spcPct val="0"/>
              </a:spcBef>
              <a:spcAft>
                <a:spcPct val="0"/>
              </a:spcAft>
            </a:pPr>
            <a:r>
              <a:rPr lang="en-US" altLang="zh-CN" sz="2400" b="1">
                <a:solidFill>
                  <a:srgbClr val="376FFF"/>
                </a:solidFill>
                <a:latin typeface="+mn-ea"/>
                <a:cs typeface="+mn-ea"/>
                <a:sym typeface="+mn-ea"/>
              </a:rPr>
              <a:t>Community membership</a:t>
            </a:r>
            <a:endParaRPr lang="en-US" altLang="zh-CN" sz="2400" b="1">
              <a:solidFill>
                <a:srgbClr val="376FFF"/>
              </a:solidFill>
              <a:latin typeface="+mn-ea"/>
              <a:cs typeface="+mn-ea"/>
              <a:sym typeface="+mn-ea"/>
            </a:endParaRPr>
          </a:p>
        </p:txBody>
      </p:sp>
      <p:sp>
        <p:nvSpPr>
          <p:cNvPr id="29" name="矩形 28"/>
          <p:cNvSpPr/>
          <p:nvPr>
            <p:custDataLst>
              <p:tags r:id="rId27"/>
            </p:custDataLst>
          </p:nvPr>
        </p:nvSpPr>
        <p:spPr>
          <a:xfrm>
            <a:off x="3553460" y="2463165"/>
            <a:ext cx="2835275" cy="699135"/>
          </a:xfrm>
          <a:prstGeom prst="rect">
            <a:avLst/>
          </a:prstGeom>
          <a:noFill/>
        </p:spPr>
        <p:txBody>
          <a:bodyPr wrap="square" lIns="0" tIns="0" rIns="0" bIns="0" rtlCol="0" anchor="b">
            <a:noAutofit/>
          </a:bodyPr>
          <a:lstStyle/>
          <a:p>
            <a:pPr algn="ctr">
              <a:spcBef>
                <a:spcPct val="0"/>
              </a:spcBef>
              <a:spcAft>
                <a:spcPct val="0"/>
              </a:spcAft>
            </a:pPr>
            <a:r>
              <a:rPr lang="en-US" altLang="zh-CN" sz="2400" b="1">
                <a:solidFill>
                  <a:srgbClr val="376FFF"/>
                </a:solidFill>
                <a:latin typeface="+mn-ea"/>
                <a:cs typeface="+mn-ea"/>
                <a:sym typeface="+mn-ea"/>
              </a:rPr>
              <a:t>S</a:t>
            </a:r>
            <a:r>
              <a:rPr lang="zh-CN" altLang="en-US" sz="2400" b="1">
                <a:solidFill>
                  <a:srgbClr val="376FFF"/>
                </a:solidFill>
                <a:latin typeface="+mn-ea"/>
                <a:cs typeface="+mn-ea"/>
                <a:sym typeface="+mn-ea"/>
              </a:rPr>
              <a:t>trategic partnership</a:t>
            </a:r>
            <a:endParaRPr lang="zh-CN" altLang="en-US" sz="2400" b="1">
              <a:solidFill>
                <a:srgbClr val="376FFF"/>
              </a:solidFill>
              <a:latin typeface="+mn-ea"/>
              <a:cs typeface="+mn-ea"/>
              <a:sym typeface="+mn-ea"/>
            </a:endParaRPr>
          </a:p>
          <a:p>
            <a:pPr algn="ctr">
              <a:spcBef>
                <a:spcPct val="0"/>
              </a:spcBef>
              <a:spcAft>
                <a:spcPct val="0"/>
              </a:spcAft>
            </a:pPr>
            <a:endParaRPr lang="zh-CN" altLang="en-US" sz="2400" b="1">
              <a:solidFill>
                <a:srgbClr val="376FFF"/>
              </a:solidFill>
              <a:latin typeface="+mn-ea"/>
              <a:cs typeface="+mn-ea"/>
              <a:sym typeface="+mn-ea"/>
            </a:endParaRPr>
          </a:p>
        </p:txBody>
      </p:sp>
      <p:sp>
        <p:nvSpPr>
          <p:cNvPr id="67" name="等腰三角形 66"/>
          <p:cNvSpPr/>
          <p:nvPr/>
        </p:nvSpPr>
        <p:spPr>
          <a:xfrm>
            <a:off x="2313305" y="4060190"/>
            <a:ext cx="267335" cy="267335"/>
          </a:xfrm>
          <a:prstGeom prst="triangle">
            <a:avLst/>
          </a:prstGeom>
          <a:ln w="12700" cmpd="sng">
            <a:solidFill>
              <a:schemeClr val="bg1"/>
            </a:solidFill>
            <a:prstDash val="solid"/>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ustDataLst>
      <p:tags r:id="rId28"/>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000">
        <p159:morph option="byObjec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圆角 2"/>
          <p:cNvSpPr>
            <a:spLocks noChangeAspect="1"/>
          </p:cNvSpPr>
          <p:nvPr>
            <p:custDataLst>
              <p:tags r:id="rId1"/>
            </p:custDataLst>
          </p:nvPr>
        </p:nvSpPr>
        <p:spPr>
          <a:xfrm>
            <a:off x="7832090" y="1491615"/>
            <a:ext cx="2925445" cy="1825625"/>
          </a:xfrm>
          <a:prstGeom prst="roundRect">
            <a:avLst>
              <a:gd name="adj" fmla="val 14848"/>
            </a:avLst>
          </a:prstGeom>
          <a:gradFill flip="none" rotWithShape="0">
            <a:gsLst>
              <a:gs pos="14000">
                <a:srgbClr val="376FFF">
                  <a:lumMod val="75000"/>
                </a:srgbClr>
              </a:gs>
              <a:gs pos="100000">
                <a:srgbClr val="376FFF">
                  <a:lumMod val="60000"/>
                  <a:lumOff val="40000"/>
                </a:srgbClr>
              </a:gs>
              <a:gs pos="61000">
                <a:srgbClr val="376FFF"/>
              </a:gs>
            </a:gsLst>
            <a:lin ang="16200000" scaled="1"/>
            <a:tileRect/>
          </a:gradFill>
          <a:ln w="9525" cap="flat">
            <a:noFill/>
            <a:prstDash val="solid"/>
            <a:miter/>
          </a:ln>
          <a:effectLst>
            <a:outerShdw blurRad="241300" dist="228600" dir="5400000" algn="t" rotWithShape="0">
              <a:srgbClr val="376FFF">
                <a:alpha val="17000"/>
              </a:srgb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grpSp>
        <p:nvGrpSpPr>
          <p:cNvPr id="4" name="组合 3"/>
          <p:cNvGrpSpPr/>
          <p:nvPr>
            <p:custDataLst>
              <p:tags r:id="rId2"/>
            </p:custDataLst>
          </p:nvPr>
        </p:nvGrpSpPr>
        <p:grpSpPr>
          <a:xfrm>
            <a:off x="233680" y="4789170"/>
            <a:ext cx="4617720" cy="1381760"/>
            <a:chOff x="822" y="9654"/>
            <a:chExt cx="7272" cy="2176"/>
          </a:xfrm>
        </p:grpSpPr>
        <p:sp>
          <p:nvSpPr>
            <p:cNvPr id="10" name="椭圆 9"/>
            <p:cNvSpPr/>
            <p:nvPr>
              <p:custDataLst>
                <p:tags r:id="rId3"/>
              </p:custDataLst>
            </p:nvPr>
          </p:nvSpPr>
          <p:spPr>
            <a:xfrm>
              <a:off x="822" y="9654"/>
              <a:ext cx="7272" cy="1805"/>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1" name="椭圆 10"/>
            <p:cNvSpPr/>
            <p:nvPr>
              <p:custDataLst>
                <p:tags r:id="rId4"/>
              </p:custDataLst>
            </p:nvPr>
          </p:nvSpPr>
          <p:spPr>
            <a:xfrm>
              <a:off x="2471" y="10192"/>
              <a:ext cx="4027" cy="1193"/>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solidFill>
                <a:schemeClr val="accent1">
                  <a:alpha val="15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椭圆 12"/>
            <p:cNvSpPr/>
            <p:nvPr>
              <p:custDataLst>
                <p:tags r:id="rId5"/>
              </p:custDataLst>
            </p:nvPr>
          </p:nvSpPr>
          <p:spPr>
            <a:xfrm>
              <a:off x="1629" y="10585"/>
              <a:ext cx="5402" cy="1245"/>
            </a:xfrm>
            <a:prstGeom prst="ellipse">
              <a:avLst/>
            </a:prstGeom>
            <a:solidFill>
              <a:schemeClr val="accent1">
                <a:alpha val="40000"/>
              </a:schemeClr>
            </a:solidFill>
            <a:ln w="12700" cap="flat" cmpd="sng" algn="ctr">
              <a:noFill/>
              <a:prstDash val="solid"/>
              <a:miter lim="800000"/>
            </a:ln>
            <a:effectLst>
              <a:softEdge rad="114300"/>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sp>
        <p:nvSpPr>
          <p:cNvPr id="57" name="任意多边形 69"/>
          <p:cNvSpPr/>
          <p:nvPr>
            <p:custDataLst>
              <p:tags r:id="rId6"/>
            </p:custDataLst>
          </p:nvPr>
        </p:nvSpPr>
        <p:spPr>
          <a:xfrm rot="780000">
            <a:off x="1763897" y="3159143"/>
            <a:ext cx="1385740" cy="355792"/>
          </a:xfrm>
          <a:custGeom>
            <a:avLst/>
            <a:gdLst>
              <a:gd name="connsiteX0" fmla="*/ 0 w 2932"/>
              <a:gd name="connsiteY0" fmla="*/ 682 h 716"/>
              <a:gd name="connsiteX1" fmla="*/ 1366 w 2932"/>
              <a:gd name="connsiteY1" fmla="*/ 0 h 716"/>
              <a:gd name="connsiteX2" fmla="*/ 2932 w 2932"/>
              <a:gd name="connsiteY2" fmla="*/ 9 h 716"/>
              <a:gd name="connsiteX3" fmla="*/ 1573 w 2932"/>
              <a:gd name="connsiteY3" fmla="*/ 716 h 716"/>
              <a:gd name="connsiteX4" fmla="*/ 0 w 2932"/>
              <a:gd name="connsiteY4" fmla="*/ 682 h 716"/>
              <a:gd name="connsiteX0-1" fmla="*/ 0 w 10000"/>
              <a:gd name="connsiteY0-2" fmla="*/ 9525 h 10471"/>
              <a:gd name="connsiteX1-3" fmla="*/ 4659 w 10000"/>
              <a:gd name="connsiteY1-4" fmla="*/ 0 h 10471"/>
              <a:gd name="connsiteX2-5" fmla="*/ 10000 w 10000"/>
              <a:gd name="connsiteY2-6" fmla="*/ 126 h 10471"/>
              <a:gd name="connsiteX3-7" fmla="*/ 5226 w 10000"/>
              <a:gd name="connsiteY3-8" fmla="*/ 10471 h 10471"/>
              <a:gd name="connsiteX4-9" fmla="*/ 0 w 10000"/>
              <a:gd name="connsiteY4-10" fmla="*/ 9525 h 10471"/>
              <a:gd name="connsiteX0-11" fmla="*/ 0 w 10000"/>
              <a:gd name="connsiteY0-12" fmla="*/ 9399 h 10345"/>
              <a:gd name="connsiteX1-13" fmla="*/ 4741 w 10000"/>
              <a:gd name="connsiteY1-14" fmla="*/ 221 h 10345"/>
              <a:gd name="connsiteX2-15" fmla="*/ 10000 w 10000"/>
              <a:gd name="connsiteY2-16" fmla="*/ 0 h 10345"/>
              <a:gd name="connsiteX3-17" fmla="*/ 5226 w 10000"/>
              <a:gd name="connsiteY3-18" fmla="*/ 10345 h 10345"/>
              <a:gd name="connsiteX4-19" fmla="*/ 0 w 10000"/>
              <a:gd name="connsiteY4-20" fmla="*/ 9399 h 10345"/>
              <a:gd name="connsiteX0-21" fmla="*/ 0 w 9902"/>
              <a:gd name="connsiteY0-22" fmla="*/ 9306 h 10252"/>
              <a:gd name="connsiteX1-23" fmla="*/ 4741 w 9902"/>
              <a:gd name="connsiteY1-24" fmla="*/ 128 h 10252"/>
              <a:gd name="connsiteX2-25" fmla="*/ 9902 w 9902"/>
              <a:gd name="connsiteY2-26" fmla="*/ 0 h 10252"/>
              <a:gd name="connsiteX3-27" fmla="*/ 5226 w 9902"/>
              <a:gd name="connsiteY3-28" fmla="*/ 10252 h 10252"/>
              <a:gd name="connsiteX4-29" fmla="*/ 0 w 9902"/>
              <a:gd name="connsiteY4-30" fmla="*/ 9306 h 10252"/>
              <a:gd name="connsiteX0-31" fmla="*/ 0 w 10000"/>
              <a:gd name="connsiteY0-32" fmla="*/ 9077 h 10000"/>
              <a:gd name="connsiteX1-33" fmla="*/ 4695 w 10000"/>
              <a:gd name="connsiteY1-34" fmla="*/ 210 h 10000"/>
              <a:gd name="connsiteX2-35" fmla="*/ 10000 w 10000"/>
              <a:gd name="connsiteY2-36" fmla="*/ 0 h 10000"/>
              <a:gd name="connsiteX3-37" fmla="*/ 5278 w 10000"/>
              <a:gd name="connsiteY3-38" fmla="*/ 10000 h 10000"/>
              <a:gd name="connsiteX4-39" fmla="*/ 0 w 10000"/>
              <a:gd name="connsiteY4-40" fmla="*/ 9077 h 10000"/>
              <a:gd name="connsiteX0-41" fmla="*/ 0 w 10000"/>
              <a:gd name="connsiteY0-42" fmla="*/ 9077 h 10113"/>
              <a:gd name="connsiteX1-43" fmla="*/ 4695 w 10000"/>
              <a:gd name="connsiteY1-44" fmla="*/ 210 h 10113"/>
              <a:gd name="connsiteX2-45" fmla="*/ 10000 w 10000"/>
              <a:gd name="connsiteY2-46" fmla="*/ 0 h 10113"/>
              <a:gd name="connsiteX3-47" fmla="*/ 5366 w 10000"/>
              <a:gd name="connsiteY3-48" fmla="*/ 10113 h 10113"/>
              <a:gd name="connsiteX4-49" fmla="*/ 0 w 10000"/>
              <a:gd name="connsiteY4-50" fmla="*/ 9077 h 10113"/>
              <a:gd name="connsiteX0-51" fmla="*/ 0 w 10000"/>
              <a:gd name="connsiteY0-52" fmla="*/ 9077 h 10155"/>
              <a:gd name="connsiteX1-53" fmla="*/ 4695 w 10000"/>
              <a:gd name="connsiteY1-54" fmla="*/ 210 h 10155"/>
              <a:gd name="connsiteX2-55" fmla="*/ 10000 w 10000"/>
              <a:gd name="connsiteY2-56" fmla="*/ 0 h 10155"/>
              <a:gd name="connsiteX3-57" fmla="*/ 5320 w 10000"/>
              <a:gd name="connsiteY3-58" fmla="*/ 10155 h 10155"/>
              <a:gd name="connsiteX4-59" fmla="*/ 0 w 10000"/>
              <a:gd name="connsiteY4-60" fmla="*/ 9077 h 1015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155">
                <a:moveTo>
                  <a:pt x="0" y="9077"/>
                </a:moveTo>
                <a:lnTo>
                  <a:pt x="4695" y="210"/>
                </a:lnTo>
                <a:lnTo>
                  <a:pt x="10000" y="0"/>
                </a:lnTo>
                <a:lnTo>
                  <a:pt x="5320" y="10155"/>
                </a:lnTo>
                <a:lnTo>
                  <a:pt x="0" y="9077"/>
                </a:lnTo>
                <a:close/>
              </a:path>
            </a:pathLst>
          </a:custGeom>
          <a:solidFill>
            <a:schemeClr val="accent2">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58" name="任意多边形 72"/>
          <p:cNvSpPr/>
          <p:nvPr>
            <p:custDataLst>
              <p:tags r:id="rId7"/>
            </p:custDataLst>
          </p:nvPr>
        </p:nvSpPr>
        <p:spPr>
          <a:xfrm rot="780000">
            <a:off x="1088735" y="4074609"/>
            <a:ext cx="2759524" cy="705915"/>
          </a:xfrm>
          <a:custGeom>
            <a:avLst/>
            <a:gdLst>
              <a:gd name="connsiteX0" fmla="*/ 0 w 5851"/>
              <a:gd name="connsiteY0" fmla="*/ 1374 h 1420"/>
              <a:gd name="connsiteX1" fmla="*/ 2688 w 5851"/>
              <a:gd name="connsiteY1" fmla="*/ 0 h 1420"/>
              <a:gd name="connsiteX2" fmla="*/ 5851 w 5851"/>
              <a:gd name="connsiteY2" fmla="*/ 24 h 1420"/>
              <a:gd name="connsiteX3" fmla="*/ 3100 w 5851"/>
              <a:gd name="connsiteY3" fmla="*/ 1420 h 1420"/>
              <a:gd name="connsiteX4" fmla="*/ 0 w 5851"/>
              <a:gd name="connsiteY4" fmla="*/ 1374 h 1420"/>
              <a:gd name="connsiteX0-1" fmla="*/ 0 w 9867"/>
              <a:gd name="connsiteY0-2" fmla="*/ 9676 h 10000"/>
              <a:gd name="connsiteX1-3" fmla="*/ 4594 w 9867"/>
              <a:gd name="connsiteY1-4" fmla="*/ 0 h 10000"/>
              <a:gd name="connsiteX2-5" fmla="*/ 9867 w 9867"/>
              <a:gd name="connsiteY2-6" fmla="*/ 216 h 10000"/>
              <a:gd name="connsiteX3-7" fmla="*/ 5298 w 9867"/>
              <a:gd name="connsiteY3-8" fmla="*/ 10000 h 10000"/>
              <a:gd name="connsiteX4-9" fmla="*/ 0 w 9867"/>
              <a:gd name="connsiteY4-10" fmla="*/ 9676 h 10000"/>
              <a:gd name="connsiteX0-11" fmla="*/ 0 w 10023"/>
              <a:gd name="connsiteY0-12" fmla="*/ 9676 h 10000"/>
              <a:gd name="connsiteX1-13" fmla="*/ 4656 w 10023"/>
              <a:gd name="connsiteY1-14" fmla="*/ 0 h 10000"/>
              <a:gd name="connsiteX2-15" fmla="*/ 10023 w 10023"/>
              <a:gd name="connsiteY2-16" fmla="*/ 275 h 10000"/>
              <a:gd name="connsiteX3-17" fmla="*/ 5369 w 10023"/>
              <a:gd name="connsiteY3-18" fmla="*/ 10000 h 10000"/>
              <a:gd name="connsiteX4-19" fmla="*/ 0 w 10023"/>
              <a:gd name="connsiteY4-20" fmla="*/ 9676 h 10000"/>
              <a:gd name="connsiteX0-21" fmla="*/ 0 w 10023"/>
              <a:gd name="connsiteY0-22" fmla="*/ 9676 h 10474"/>
              <a:gd name="connsiteX1-23" fmla="*/ 4656 w 10023"/>
              <a:gd name="connsiteY1-24" fmla="*/ 0 h 10474"/>
              <a:gd name="connsiteX2-25" fmla="*/ 10023 w 10023"/>
              <a:gd name="connsiteY2-26" fmla="*/ 275 h 10474"/>
              <a:gd name="connsiteX3-27" fmla="*/ 5337 w 10023"/>
              <a:gd name="connsiteY3-28" fmla="*/ 10474 h 10474"/>
              <a:gd name="connsiteX4-29" fmla="*/ 0 w 10023"/>
              <a:gd name="connsiteY4-30" fmla="*/ 9676 h 10474"/>
              <a:gd name="connsiteX0-31" fmla="*/ 0 w 10023"/>
              <a:gd name="connsiteY0-32" fmla="*/ 9756 h 10554"/>
              <a:gd name="connsiteX1-33" fmla="*/ 4740 w 10023"/>
              <a:gd name="connsiteY1-34" fmla="*/ 0 h 10554"/>
              <a:gd name="connsiteX2-35" fmla="*/ 10023 w 10023"/>
              <a:gd name="connsiteY2-36" fmla="*/ 355 h 10554"/>
              <a:gd name="connsiteX3-37" fmla="*/ 5337 w 10023"/>
              <a:gd name="connsiteY3-38" fmla="*/ 10554 h 10554"/>
              <a:gd name="connsiteX4-39" fmla="*/ 0 w 10023"/>
              <a:gd name="connsiteY4-40" fmla="*/ 9756 h 10554"/>
              <a:gd name="connsiteX0-41" fmla="*/ 0 w 10007"/>
              <a:gd name="connsiteY0-42" fmla="*/ 9756 h 10554"/>
              <a:gd name="connsiteX1-43" fmla="*/ 4740 w 10007"/>
              <a:gd name="connsiteY1-44" fmla="*/ 0 h 10554"/>
              <a:gd name="connsiteX2-45" fmla="*/ 10007 w 10007"/>
              <a:gd name="connsiteY2-46" fmla="*/ 249 h 10554"/>
              <a:gd name="connsiteX3-47" fmla="*/ 5337 w 10007"/>
              <a:gd name="connsiteY3-48" fmla="*/ 10554 h 10554"/>
              <a:gd name="connsiteX4-49" fmla="*/ 0 w 10007"/>
              <a:gd name="connsiteY4-50" fmla="*/ 9756 h 10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7" h="10554">
                <a:moveTo>
                  <a:pt x="0" y="9756"/>
                </a:moveTo>
                <a:lnTo>
                  <a:pt x="4740" y="0"/>
                </a:lnTo>
                <a:lnTo>
                  <a:pt x="10007" y="249"/>
                </a:lnTo>
                <a:lnTo>
                  <a:pt x="5337" y="10554"/>
                </a:lnTo>
                <a:lnTo>
                  <a:pt x="0" y="9756"/>
                </a:lnTo>
                <a:close/>
              </a:path>
            </a:pathLst>
          </a:custGeom>
          <a:solidFill>
            <a:schemeClr val="accent3">
              <a:lumMod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0" name="03"/>
          <p:cNvSpPr/>
          <p:nvPr>
            <p:custDataLst>
              <p:tags r:id="rId8"/>
            </p:custDataLst>
          </p:nvPr>
        </p:nvSpPr>
        <p:spPr>
          <a:xfrm>
            <a:off x="395694" y="4405354"/>
            <a:ext cx="2071118" cy="1547358"/>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120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endParaRPr lang="en-US" altLang="zh-CN" sz="4400" b="1" dirty="0">
              <a:solidFill>
                <a:schemeClr val="lt1"/>
              </a:solidFill>
              <a:latin typeface="+mj-ea"/>
              <a:ea typeface="+mj-ea"/>
            </a:endParaRPr>
          </a:p>
        </p:txBody>
      </p:sp>
      <p:sp>
        <p:nvSpPr>
          <p:cNvPr id="61" name="02"/>
          <p:cNvSpPr/>
          <p:nvPr>
            <p:custDataLst>
              <p:tags r:id="rId9"/>
            </p:custDataLst>
          </p:nvPr>
        </p:nvSpPr>
        <p:spPr>
          <a:xfrm>
            <a:off x="1106613" y="3317417"/>
            <a:ext cx="1360105" cy="1352344"/>
          </a:xfrm>
          <a:custGeom>
            <a:avLst/>
            <a:gdLst>
              <a:gd name="connsiteX0" fmla="*/ 779341 w 1642490"/>
              <a:gd name="connsiteY0" fmla="*/ 0 h 1633118"/>
              <a:gd name="connsiteX1" fmla="*/ 1642490 w 1642490"/>
              <a:gd name="connsiteY1" fmla="*/ 226812 h 1633118"/>
              <a:gd name="connsiteX2" fmla="*/ 1642490 w 1642490"/>
              <a:gd name="connsiteY2" fmla="*/ 1633118 h 1633118"/>
              <a:gd name="connsiteX3" fmla="*/ 0 w 1642490"/>
              <a:gd name="connsiteY3" fmla="*/ 1201518 h 1633118"/>
              <a:gd name="connsiteX4" fmla="*/ 779341 w 1642490"/>
              <a:gd name="connsiteY4" fmla="*/ 0 h 163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90" h="1633118">
                <a:moveTo>
                  <a:pt x="779341" y="0"/>
                </a:moveTo>
                <a:lnTo>
                  <a:pt x="1642490" y="226812"/>
                </a:lnTo>
                <a:lnTo>
                  <a:pt x="1642490" y="1633118"/>
                </a:lnTo>
                <a:lnTo>
                  <a:pt x="0" y="1201518"/>
                </a:lnTo>
                <a:lnTo>
                  <a:pt x="779341" y="0"/>
                </a:lnTo>
                <a:close/>
              </a:path>
            </a:pathLst>
          </a:custGeom>
          <a:gradFill>
            <a:gsLst>
              <a:gs pos="0">
                <a:schemeClr val="accent2">
                  <a:lumMod val="60000"/>
                  <a:lumOff val="40000"/>
                  <a:alpha val="100000"/>
                </a:schemeClr>
              </a:gs>
              <a:gs pos="85000">
                <a:schemeClr val="accent2">
                  <a:alpha val="100000"/>
                </a:schemeClr>
              </a:gs>
            </a:gsLst>
            <a:lin ang="120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0" tIns="0" rIns="0" bIns="0" numCol="1" spcCol="0" rtlCol="0" fromWordArt="0" anchor="ctr" anchorCtr="0" forceAA="0" compatLnSpc="1">
            <a:noAutofit/>
          </a:bodyPr>
          <a:p>
            <a:pPr algn="ctr"/>
            <a:endParaRPr lang="en-US" altLang="zh-CN" sz="1500" b="1" dirty="0">
              <a:solidFill>
                <a:schemeClr val="lt1"/>
              </a:solidFill>
              <a:latin typeface="+mj-ea"/>
              <a:ea typeface="+mj-ea"/>
            </a:endParaRPr>
          </a:p>
        </p:txBody>
      </p:sp>
      <p:grpSp>
        <p:nvGrpSpPr>
          <p:cNvPr id="3" name="组合 2"/>
          <p:cNvGrpSpPr/>
          <p:nvPr>
            <p:custDataLst>
              <p:tags r:id="rId10"/>
            </p:custDataLst>
          </p:nvPr>
        </p:nvGrpSpPr>
        <p:grpSpPr>
          <a:xfrm>
            <a:off x="1656080" y="1729105"/>
            <a:ext cx="1625600" cy="1468755"/>
            <a:chOff x="3557" y="3719"/>
            <a:chExt cx="2163" cy="1954"/>
          </a:xfrm>
        </p:grpSpPr>
        <p:sp>
          <p:nvSpPr>
            <p:cNvPr id="59" name="01"/>
            <p:cNvSpPr/>
            <p:nvPr>
              <p:custDataLst>
                <p:tags r:id="rId11"/>
              </p:custDataLst>
            </p:nvPr>
          </p:nvSpPr>
          <p:spPr>
            <a:xfrm>
              <a:off x="3557" y="3719"/>
              <a:ext cx="1087" cy="1955"/>
            </a:xfrm>
            <a:custGeom>
              <a:avLst/>
              <a:gdLst>
                <a:gd name="connsiteX0" fmla="*/ 788186 w 791357"/>
                <a:gd name="connsiteY0" fmla="*/ 0 h 1423101"/>
                <a:gd name="connsiteX1" fmla="*/ 791357 w 791357"/>
                <a:gd name="connsiteY1" fmla="*/ 5109 h 1423101"/>
                <a:gd name="connsiteX2" fmla="*/ 791357 w 791357"/>
                <a:gd name="connsiteY2" fmla="*/ 1423101 h 1423101"/>
                <a:gd name="connsiteX3" fmla="*/ 0 w 791357"/>
                <a:gd name="connsiteY3" fmla="*/ 1215155 h 1423101"/>
              </a:gdLst>
              <a:ahLst/>
              <a:cxnLst>
                <a:cxn ang="0">
                  <a:pos x="connsiteX0" y="connsiteY0"/>
                </a:cxn>
                <a:cxn ang="0">
                  <a:pos x="connsiteX1" y="connsiteY1"/>
                </a:cxn>
                <a:cxn ang="0">
                  <a:pos x="connsiteX2" y="connsiteY2"/>
                </a:cxn>
                <a:cxn ang="0">
                  <a:pos x="connsiteX3" y="connsiteY3"/>
                </a:cxn>
              </a:cxnLst>
              <a:rect l="l" t="t" r="r" b="b"/>
              <a:pathLst>
                <a:path w="791357" h="1423101">
                  <a:moveTo>
                    <a:pt x="788186" y="0"/>
                  </a:moveTo>
                  <a:lnTo>
                    <a:pt x="791357" y="5109"/>
                  </a:lnTo>
                  <a:lnTo>
                    <a:pt x="791357" y="1423101"/>
                  </a:lnTo>
                  <a:lnTo>
                    <a:pt x="0" y="1215155"/>
                  </a:lnTo>
                  <a:close/>
                </a:path>
              </a:pathLst>
            </a:custGeom>
            <a:gradFill>
              <a:gsLst>
                <a:gs pos="0">
                  <a:schemeClr val="accent1">
                    <a:lumMod val="60000"/>
                    <a:lumOff val="40000"/>
                    <a:alpha val="100000"/>
                  </a:schemeClr>
                </a:gs>
                <a:gs pos="85000">
                  <a:schemeClr val="accent1">
                    <a:alpha val="100000"/>
                  </a:schemeClr>
                </a:gs>
              </a:gsLst>
              <a:lin ang="81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none" lIns="288000" tIns="540000" rIns="0" bIns="0" numCol="1" spcCol="0" rtlCol="0" fromWordArt="0" anchor="ctr" anchorCtr="0" forceAA="0" compatLnSpc="1">
              <a:noAutofit/>
            </a:bodyPr>
            <a:p>
              <a:pPr algn="ctr"/>
              <a:endParaRPr lang="en-US" altLang="zh-CN" sz="1400" b="1" dirty="0">
                <a:solidFill>
                  <a:schemeClr val="lt1"/>
                </a:solidFill>
              </a:endParaRPr>
            </a:p>
          </p:txBody>
        </p:sp>
        <p:sp>
          <p:nvSpPr>
            <p:cNvPr id="62" name="01"/>
            <p:cNvSpPr/>
            <p:nvPr>
              <p:custDataLst>
                <p:tags r:id="rId12"/>
              </p:custDataLst>
            </p:nvPr>
          </p:nvSpPr>
          <p:spPr>
            <a:xfrm flipH="1">
              <a:off x="4634" y="3719"/>
              <a:ext cx="1087" cy="1955"/>
            </a:xfrm>
            <a:custGeom>
              <a:avLst/>
              <a:gdLst>
                <a:gd name="connsiteX0" fmla="*/ 788186 w 791357"/>
                <a:gd name="connsiteY0" fmla="*/ 0 h 1423101"/>
                <a:gd name="connsiteX1" fmla="*/ 791357 w 791357"/>
                <a:gd name="connsiteY1" fmla="*/ 5109 h 1423101"/>
                <a:gd name="connsiteX2" fmla="*/ 791357 w 791357"/>
                <a:gd name="connsiteY2" fmla="*/ 1423101 h 1423101"/>
                <a:gd name="connsiteX3" fmla="*/ 0 w 791357"/>
                <a:gd name="connsiteY3" fmla="*/ 1215155 h 1423101"/>
              </a:gdLst>
              <a:ahLst/>
              <a:cxnLst>
                <a:cxn ang="0">
                  <a:pos x="connsiteX0" y="connsiteY0"/>
                </a:cxn>
                <a:cxn ang="0">
                  <a:pos x="connsiteX1" y="connsiteY1"/>
                </a:cxn>
                <a:cxn ang="0">
                  <a:pos x="connsiteX2" y="connsiteY2"/>
                </a:cxn>
                <a:cxn ang="0">
                  <a:pos x="connsiteX3" y="connsiteY3"/>
                </a:cxn>
              </a:cxnLst>
              <a:rect l="l" t="t" r="r" b="b"/>
              <a:pathLst>
                <a:path w="791357" h="1423101">
                  <a:moveTo>
                    <a:pt x="788186" y="0"/>
                  </a:moveTo>
                  <a:lnTo>
                    <a:pt x="791357" y="5109"/>
                  </a:lnTo>
                  <a:lnTo>
                    <a:pt x="791357" y="1423101"/>
                  </a:lnTo>
                  <a:lnTo>
                    <a:pt x="0" y="1215155"/>
                  </a:lnTo>
                  <a:close/>
                </a:path>
              </a:pathLst>
            </a:custGeom>
            <a:gradFill>
              <a:gsLst>
                <a:gs pos="0">
                  <a:schemeClr val="accent1">
                    <a:lumMod val="60000"/>
                    <a:lumOff val="40000"/>
                    <a:alpha val="100000"/>
                  </a:schemeClr>
                </a:gs>
                <a:gs pos="85000">
                  <a:schemeClr val="accent1">
                    <a:alpha val="10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tIns="323850" numCol="1" spcCol="0" rtlCol="0" fromWordArt="0" anchor="ctr" anchorCtr="0" forceAA="0" compatLnSpc="1">
              <a:noAutofit/>
            </a:bodyPr>
            <a:p>
              <a:pPr algn="ctr"/>
              <a:endParaRPr lang="en-US" altLang="zh-CN" sz="1400" b="1">
                <a:solidFill>
                  <a:schemeClr val="lt1"/>
                </a:solidFill>
              </a:endParaRPr>
            </a:p>
          </p:txBody>
        </p:sp>
      </p:grpSp>
      <p:sp>
        <p:nvSpPr>
          <p:cNvPr id="63" name="03"/>
          <p:cNvSpPr/>
          <p:nvPr>
            <p:custDataLst>
              <p:tags r:id="rId13"/>
            </p:custDataLst>
          </p:nvPr>
        </p:nvSpPr>
        <p:spPr>
          <a:xfrm flipH="1">
            <a:off x="2461145" y="4405354"/>
            <a:ext cx="2071118" cy="1547358"/>
          </a:xfrm>
          <a:custGeom>
            <a:avLst/>
            <a:gdLst>
              <a:gd name="connsiteX0" fmla="*/ 785748 w 2501124"/>
              <a:gd name="connsiteY0" fmla="*/ 0 h 1868621"/>
              <a:gd name="connsiteX1" fmla="*/ 2501124 w 2501124"/>
              <a:gd name="connsiteY1" fmla="*/ 450753 h 1868621"/>
              <a:gd name="connsiteX2" fmla="*/ 2501124 w 2501124"/>
              <a:gd name="connsiteY2" fmla="*/ 1868621 h 1868621"/>
              <a:gd name="connsiteX3" fmla="*/ 0 w 2501124"/>
              <a:gd name="connsiteY3" fmla="*/ 1211396 h 1868621"/>
              <a:gd name="connsiteX4" fmla="*/ 785748 w 2501124"/>
              <a:gd name="connsiteY4" fmla="*/ 0 h 1868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124" h="1868621">
                <a:moveTo>
                  <a:pt x="785748" y="0"/>
                </a:moveTo>
                <a:lnTo>
                  <a:pt x="2501124" y="450753"/>
                </a:lnTo>
                <a:lnTo>
                  <a:pt x="2501124" y="1868621"/>
                </a:lnTo>
                <a:lnTo>
                  <a:pt x="0" y="1211396"/>
                </a:lnTo>
                <a:lnTo>
                  <a:pt x="785748" y="0"/>
                </a:lnTo>
                <a:close/>
              </a:path>
            </a:pathLst>
          </a:custGeom>
          <a:gradFill>
            <a:gsLst>
              <a:gs pos="0">
                <a:schemeClr val="accent3">
                  <a:lumMod val="60000"/>
                  <a:lumOff val="40000"/>
                  <a:alpha val="100000"/>
                </a:schemeClr>
              </a:gs>
              <a:gs pos="85000">
                <a:schemeClr val="accent3">
                  <a:alpha val="100000"/>
                </a:schemeClr>
              </a:gs>
            </a:gsLst>
            <a:lin ang="36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b="1">
              <a:solidFill>
                <a:schemeClr val="lt1"/>
              </a:solidFill>
            </a:endParaRPr>
          </a:p>
        </p:txBody>
      </p:sp>
      <p:sp>
        <p:nvSpPr>
          <p:cNvPr id="64" name="02"/>
          <p:cNvSpPr/>
          <p:nvPr>
            <p:custDataLst>
              <p:tags r:id="rId14"/>
            </p:custDataLst>
          </p:nvPr>
        </p:nvSpPr>
        <p:spPr>
          <a:xfrm flipH="1">
            <a:off x="2461145" y="3317417"/>
            <a:ext cx="1360105" cy="1352344"/>
          </a:xfrm>
          <a:custGeom>
            <a:avLst/>
            <a:gdLst>
              <a:gd name="connsiteX0" fmla="*/ 779341 w 1642490"/>
              <a:gd name="connsiteY0" fmla="*/ 0 h 1633118"/>
              <a:gd name="connsiteX1" fmla="*/ 1642490 w 1642490"/>
              <a:gd name="connsiteY1" fmla="*/ 226812 h 1633118"/>
              <a:gd name="connsiteX2" fmla="*/ 1642490 w 1642490"/>
              <a:gd name="connsiteY2" fmla="*/ 1633118 h 1633118"/>
              <a:gd name="connsiteX3" fmla="*/ 0 w 1642490"/>
              <a:gd name="connsiteY3" fmla="*/ 1201518 h 1633118"/>
              <a:gd name="connsiteX4" fmla="*/ 779341 w 1642490"/>
              <a:gd name="connsiteY4" fmla="*/ 0 h 1633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90" h="1633118">
                <a:moveTo>
                  <a:pt x="779341" y="0"/>
                </a:moveTo>
                <a:lnTo>
                  <a:pt x="1642490" y="226812"/>
                </a:lnTo>
                <a:lnTo>
                  <a:pt x="1642490" y="1633118"/>
                </a:lnTo>
                <a:lnTo>
                  <a:pt x="0" y="1201518"/>
                </a:lnTo>
                <a:lnTo>
                  <a:pt x="779341" y="0"/>
                </a:lnTo>
                <a:close/>
              </a:path>
            </a:pathLst>
          </a:custGeom>
          <a:gradFill flip="none" rotWithShape="1">
            <a:gsLst>
              <a:gs pos="0">
                <a:schemeClr val="accent2">
                  <a:lumMod val="60000"/>
                  <a:lumOff val="40000"/>
                  <a:alpha val="100000"/>
                </a:schemeClr>
              </a:gs>
              <a:gs pos="85000">
                <a:schemeClr val="accent2">
                  <a:alpha val="100000"/>
                </a:schemeClr>
              </a:gs>
            </a:gsLst>
            <a:lin ang="19200000" scaled="0"/>
            <a:tileRect/>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sz="1600" b="1">
              <a:solidFill>
                <a:schemeClr val="lt1"/>
              </a:solidFill>
            </a:endParaRPr>
          </a:p>
        </p:txBody>
      </p:sp>
      <p:sp>
        <p:nvSpPr>
          <p:cNvPr id="2" name="文本框 1"/>
          <p:cNvSpPr txBox="1"/>
          <p:nvPr/>
        </p:nvSpPr>
        <p:spPr>
          <a:xfrm>
            <a:off x="1807210" y="2417445"/>
            <a:ext cx="1303655" cy="460375"/>
          </a:xfrm>
          <a:prstGeom prst="rect">
            <a:avLst/>
          </a:prstGeom>
          <a:noFill/>
        </p:spPr>
        <p:txBody>
          <a:bodyPr wrap="none" rtlCol="0">
            <a:spAutoFit/>
          </a:bodyPr>
          <a:p>
            <a:r>
              <a:rPr lang="en-US" altLang="zh-CN" sz="2400" b="1" dirty="0">
                <a:solidFill>
                  <a:schemeClr val="lt1"/>
                </a:solidFill>
                <a:latin typeface="+mj-ea"/>
                <a:ea typeface="+mj-ea"/>
              </a:rPr>
              <a:t>Culture</a:t>
            </a:r>
            <a:endParaRPr lang="en-US" altLang="zh-CN" sz="2400">
              <a:solidFill>
                <a:schemeClr val="bg1"/>
              </a:solidFill>
            </a:endParaRPr>
          </a:p>
        </p:txBody>
      </p:sp>
      <p:sp>
        <p:nvSpPr>
          <p:cNvPr id="6" name="文本框 5"/>
          <p:cNvSpPr txBox="1"/>
          <p:nvPr/>
        </p:nvSpPr>
        <p:spPr>
          <a:xfrm>
            <a:off x="854710" y="218440"/>
            <a:ext cx="10767060" cy="1198880"/>
          </a:xfrm>
          <a:prstGeom prst="rect">
            <a:avLst/>
          </a:prstGeom>
          <a:noFill/>
        </p:spPr>
        <p:txBody>
          <a:bodyPr wrap="square" rtlCol="0">
            <a:spAutoFit/>
            <a:scene3d>
              <a:camera prst="orthographicFront"/>
              <a:lightRig rig="threePt" dir="t"/>
            </a:scene3d>
          </a:bodyPr>
          <a:p>
            <a:pPr algn="ctr">
              <a:lnSpc>
                <a:spcPct val="90000"/>
              </a:lnSpc>
            </a:pPr>
            <a:r>
              <a:rPr lang="en-US" altLang="fr-FR" sz="4000" b="1">
                <a:solidFill>
                  <a:schemeClr val="accent1"/>
                </a:solidFill>
                <a:effectLst>
                  <a:outerShdw blurRad="38100" dist="38100" dir="2700000" algn="tl">
                    <a:srgbClr val="000000">
                      <a:alpha val="43137"/>
                    </a:srgbClr>
                  </a:outerShdw>
                </a:effectLst>
                <a:sym typeface="+mn-ea"/>
              </a:rPr>
              <a:t>Case Analysis</a:t>
            </a:r>
            <a:endParaRPr lang="en-US" altLang="zh-CN" sz="4000" b="1">
              <a:solidFill>
                <a:schemeClr val="accent1"/>
              </a:solidFill>
              <a:effectLst>
                <a:outerShdw blurRad="38100" dist="25400" dir="5400000" algn="ctr" rotWithShape="0">
                  <a:srgbClr val="6E747A">
                    <a:alpha val="43000"/>
                  </a:srgbClr>
                </a:outerShdw>
              </a:effectLst>
            </a:endParaRPr>
          </a:p>
          <a:p>
            <a:pPr>
              <a:lnSpc>
                <a:spcPct val="90000"/>
              </a:lnSpc>
            </a:pPr>
            <a:endParaRPr lang="fr-FR" altLang="en-US" sz="4000" b="1">
              <a:solidFill>
                <a:schemeClr val="accent1"/>
              </a:solidFill>
              <a:effectLst>
                <a:outerShdw blurRad="38100" dist="38100" dir="2700000" algn="tl">
                  <a:srgbClr val="000000">
                    <a:alpha val="43137"/>
                  </a:srgbClr>
                </a:outerShdw>
              </a:effectLst>
            </a:endParaRPr>
          </a:p>
        </p:txBody>
      </p:sp>
      <p:sp>
        <p:nvSpPr>
          <p:cNvPr id="8" name="文本框 7"/>
          <p:cNvSpPr txBox="1"/>
          <p:nvPr/>
        </p:nvSpPr>
        <p:spPr>
          <a:xfrm>
            <a:off x="1677670" y="4892040"/>
            <a:ext cx="1707515" cy="706755"/>
          </a:xfrm>
          <a:prstGeom prst="rect">
            <a:avLst/>
          </a:prstGeom>
          <a:noFill/>
        </p:spPr>
        <p:txBody>
          <a:bodyPr wrap="square" rtlCol="0">
            <a:spAutoFit/>
          </a:bodyPr>
          <a:p>
            <a:r>
              <a:rPr lang="en-US" altLang="zh-CN" sz="4000" b="1" dirty="0">
                <a:solidFill>
                  <a:schemeClr val="lt1"/>
                </a:solidFill>
                <a:latin typeface="+mj-ea"/>
                <a:ea typeface="+mj-ea"/>
              </a:rPr>
              <a:t>Value</a:t>
            </a:r>
            <a:endParaRPr lang="en-US" altLang="zh-CN" sz="4000" b="1" dirty="0">
              <a:solidFill>
                <a:schemeClr val="lt1"/>
              </a:solidFill>
              <a:latin typeface="+mj-ea"/>
              <a:ea typeface="+mj-ea"/>
            </a:endParaRPr>
          </a:p>
        </p:txBody>
      </p:sp>
      <p:sp>
        <p:nvSpPr>
          <p:cNvPr id="9" name="文本框 8"/>
          <p:cNvSpPr txBox="1"/>
          <p:nvPr/>
        </p:nvSpPr>
        <p:spPr>
          <a:xfrm>
            <a:off x="1492885" y="3723640"/>
            <a:ext cx="2002790" cy="460375"/>
          </a:xfrm>
          <a:prstGeom prst="rect">
            <a:avLst/>
          </a:prstGeom>
          <a:noFill/>
        </p:spPr>
        <p:txBody>
          <a:bodyPr wrap="square" rtlCol="0">
            <a:spAutoFit/>
          </a:bodyPr>
          <a:p>
            <a:r>
              <a:rPr lang="en-US" altLang="zh-CN" sz="2400" b="1" dirty="0">
                <a:solidFill>
                  <a:schemeClr val="lt1"/>
                </a:solidFill>
                <a:latin typeface="+mj-ea"/>
                <a:ea typeface="+mj-ea"/>
              </a:rPr>
              <a:t>Community</a:t>
            </a:r>
            <a:endParaRPr lang="en-US" altLang="zh-CN" sz="2400" b="1" dirty="0">
              <a:solidFill>
                <a:schemeClr val="lt1"/>
              </a:solidFill>
              <a:latin typeface="+mj-ea"/>
              <a:ea typeface="+mj-ea"/>
            </a:endParaRPr>
          </a:p>
        </p:txBody>
      </p:sp>
      <p:sp>
        <p:nvSpPr>
          <p:cNvPr id="5" name="文本框 4"/>
          <p:cNvSpPr txBox="1"/>
          <p:nvPr/>
        </p:nvSpPr>
        <p:spPr>
          <a:xfrm>
            <a:off x="15674975" y="-2021205"/>
            <a:ext cx="309880" cy="368300"/>
          </a:xfrm>
          <a:prstGeom prst="rect">
            <a:avLst/>
          </a:prstGeom>
          <a:noFill/>
        </p:spPr>
        <p:txBody>
          <a:bodyPr wrap="none" rtlCol="0">
            <a:spAutoFit/>
          </a:bodyPr>
          <a:p>
            <a:endParaRPr lang="zh-CN" altLang="en-US"/>
          </a:p>
        </p:txBody>
      </p:sp>
      <p:sp>
        <p:nvSpPr>
          <p:cNvPr id="23" name="矩形: 圆角 39"/>
          <p:cNvSpPr>
            <a:spLocks noChangeAspect="1"/>
          </p:cNvSpPr>
          <p:nvPr>
            <p:custDataLst>
              <p:tags r:id="rId15"/>
            </p:custDataLst>
          </p:nvPr>
        </p:nvSpPr>
        <p:spPr>
          <a:xfrm rot="2700000">
            <a:off x="4709573" y="1214096"/>
            <a:ext cx="1099235" cy="1099235"/>
          </a:xfrm>
          <a:prstGeom prst="roundRect">
            <a:avLst>
              <a:gd name="adj" fmla="val 14848"/>
            </a:avLst>
          </a:prstGeom>
          <a:gradFill flip="none" rotWithShape="1">
            <a:gsLst>
              <a:gs pos="100000">
                <a:srgbClr val="376FFF">
                  <a:lumMod val="20000"/>
                  <a:lumOff val="80000"/>
                  <a:alpha val="10000"/>
                </a:srgbClr>
              </a:gs>
              <a:gs pos="0">
                <a:srgbClr val="376FFF">
                  <a:lumMod val="20000"/>
                  <a:lumOff val="80000"/>
                  <a:alpha val="40000"/>
                </a:srgb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26" name="矩形: 圆角 2"/>
          <p:cNvSpPr>
            <a:spLocks noChangeAspect="1"/>
          </p:cNvSpPr>
          <p:nvPr>
            <p:custDataLst>
              <p:tags r:id="rId16"/>
            </p:custDataLst>
          </p:nvPr>
        </p:nvSpPr>
        <p:spPr>
          <a:xfrm>
            <a:off x="4241165" y="1490345"/>
            <a:ext cx="2891790" cy="1826895"/>
          </a:xfrm>
          <a:prstGeom prst="roundRect">
            <a:avLst>
              <a:gd name="adj" fmla="val 14848"/>
            </a:avLst>
          </a:prstGeom>
          <a:gradFill flip="none" rotWithShape="0">
            <a:gsLst>
              <a:gs pos="14000">
                <a:srgbClr val="376FFF">
                  <a:lumMod val="75000"/>
                </a:srgbClr>
              </a:gs>
              <a:gs pos="100000">
                <a:srgbClr val="376FFF">
                  <a:lumMod val="60000"/>
                  <a:lumOff val="40000"/>
                </a:srgbClr>
              </a:gs>
              <a:gs pos="61000">
                <a:srgbClr val="376FFF"/>
              </a:gs>
            </a:gsLst>
            <a:lin ang="16200000" scaled="1"/>
            <a:tileRect/>
          </a:gradFill>
          <a:ln w="9525" cap="flat">
            <a:noFill/>
            <a:prstDash val="solid"/>
            <a:miter/>
          </a:ln>
          <a:effectLst>
            <a:outerShdw blurRad="241300" dist="228600" dir="5400000" algn="t" rotWithShape="0">
              <a:srgbClr val="376FFF">
                <a:alpha val="17000"/>
              </a:srgbClr>
            </a:outerShdw>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65" name="文本框 64"/>
          <p:cNvSpPr txBox="1"/>
          <p:nvPr/>
        </p:nvSpPr>
        <p:spPr>
          <a:xfrm>
            <a:off x="4425950" y="1792605"/>
            <a:ext cx="3263900" cy="1339850"/>
          </a:xfrm>
          <a:prstGeom prst="rect">
            <a:avLst/>
          </a:prstGeom>
          <a:noFill/>
        </p:spPr>
        <p:txBody>
          <a:bodyPr wrap="square" rtlCol="0">
            <a:noAutofit/>
          </a:bodyPr>
          <a:p>
            <a:pPr algn="l">
              <a:buClrTx/>
              <a:buSzTx/>
              <a:buFontTx/>
            </a:pPr>
            <a:r>
              <a:rPr lang="en-US" altLang="zh-CN" sz="2400" b="1" dirty="0">
                <a:solidFill>
                  <a:schemeClr val="lt1"/>
                </a:solidFill>
                <a:latin typeface="+mj-ea"/>
                <a:ea typeface="+mj-ea"/>
                <a:sym typeface="+mn-ea"/>
              </a:rPr>
              <a:t>Acknowledging</a:t>
            </a:r>
            <a:endParaRPr lang="en-US" altLang="zh-CN" sz="2400" b="1" dirty="0">
              <a:solidFill>
                <a:schemeClr val="lt1"/>
              </a:solidFill>
              <a:latin typeface="+mj-ea"/>
              <a:ea typeface="+mj-ea"/>
            </a:endParaRPr>
          </a:p>
          <a:p>
            <a:pPr algn="l">
              <a:buClrTx/>
              <a:buSzTx/>
              <a:buFontTx/>
            </a:pPr>
            <a:r>
              <a:rPr lang="en-US" altLang="zh-CN" sz="2400" b="1" dirty="0">
                <a:solidFill>
                  <a:schemeClr val="lt1"/>
                </a:solidFill>
                <a:latin typeface="+mj-ea"/>
                <a:ea typeface="+mj-ea"/>
                <a:sym typeface="+mn-ea"/>
              </a:rPr>
              <a:t>           &amp;</a:t>
            </a:r>
            <a:endParaRPr lang="en-US" altLang="zh-CN" sz="2400" b="1" dirty="0">
              <a:solidFill>
                <a:schemeClr val="lt1"/>
              </a:solidFill>
              <a:latin typeface="+mj-ea"/>
              <a:ea typeface="+mj-ea"/>
            </a:endParaRPr>
          </a:p>
          <a:p>
            <a:pPr algn="l">
              <a:buClrTx/>
              <a:buSzTx/>
              <a:buFontTx/>
            </a:pPr>
            <a:r>
              <a:rPr lang="en-US" altLang="zh-CN" sz="2400" b="1" dirty="0">
                <a:solidFill>
                  <a:schemeClr val="lt1"/>
                </a:solidFill>
                <a:latin typeface="+mj-ea"/>
                <a:ea typeface="+mj-ea"/>
                <a:sym typeface="+mn-ea"/>
              </a:rPr>
              <a:t>valuing diversity</a:t>
            </a:r>
            <a:endParaRPr lang="en-US" altLang="zh-CN" sz="2400" b="1" dirty="0">
              <a:solidFill>
                <a:schemeClr val="lt1"/>
              </a:solidFill>
              <a:latin typeface="+mj-ea"/>
              <a:ea typeface="+mj-ea"/>
            </a:endParaRPr>
          </a:p>
        </p:txBody>
      </p:sp>
      <p:grpSp>
        <p:nvGrpSpPr>
          <p:cNvPr id="7" name="组合 6"/>
          <p:cNvGrpSpPr/>
          <p:nvPr/>
        </p:nvGrpSpPr>
        <p:grpSpPr>
          <a:xfrm>
            <a:off x="6876415" y="3385185"/>
            <a:ext cx="1299210" cy="1793240"/>
            <a:chOff x="11376" y="7536"/>
            <a:chExt cx="2046" cy="1618"/>
          </a:xfrm>
        </p:grpSpPr>
        <p:pic>
          <p:nvPicPr>
            <p:cNvPr id="67" name="图片 66"/>
            <p:cNvPicPr>
              <a:picLocks noChangeAspect="1"/>
            </p:cNvPicPr>
            <p:nvPr/>
          </p:nvPicPr>
          <p:blipFill>
            <a:blip r:embed="rId17">
              <a:clrChange>
                <a:clrFrom>
                  <a:srgbClr val="DDE7FF">
                    <a:alpha val="100000"/>
                  </a:srgbClr>
                </a:clrFrom>
                <a:clrTo>
                  <a:srgbClr val="DDE7FF">
                    <a:alpha val="100000"/>
                    <a:alpha val="0"/>
                  </a:srgbClr>
                </a:clrTo>
              </a:clrChange>
            </a:blip>
            <a:srcRect l="8593" t="29561" r="69004"/>
            <a:stretch>
              <a:fillRect/>
            </a:stretch>
          </p:blipFill>
          <p:spPr>
            <a:xfrm>
              <a:off x="11376" y="7542"/>
              <a:ext cx="1035" cy="1606"/>
            </a:xfrm>
            <a:prstGeom prst="rect">
              <a:avLst/>
            </a:prstGeom>
          </p:spPr>
        </p:pic>
        <p:pic>
          <p:nvPicPr>
            <p:cNvPr id="68" name="图片 67"/>
            <p:cNvPicPr>
              <a:picLocks noChangeAspect="1"/>
            </p:cNvPicPr>
            <p:nvPr/>
          </p:nvPicPr>
          <p:blipFill>
            <a:blip r:embed="rId17">
              <a:clrChange>
                <a:clrFrom>
                  <a:srgbClr val="DDE7FF">
                    <a:alpha val="100000"/>
                  </a:srgbClr>
                </a:clrFrom>
                <a:clrTo>
                  <a:srgbClr val="DDE7FF">
                    <a:alpha val="100000"/>
                    <a:alpha val="0"/>
                  </a:srgbClr>
                </a:clrTo>
              </a:clrChange>
            </a:blip>
            <a:srcRect l="61970" t="28991" r="15887"/>
            <a:stretch>
              <a:fillRect/>
            </a:stretch>
          </p:blipFill>
          <p:spPr>
            <a:xfrm flipH="1">
              <a:off x="12400" y="7536"/>
              <a:ext cx="1023" cy="1619"/>
            </a:xfrm>
            <a:prstGeom prst="rect">
              <a:avLst/>
            </a:prstGeom>
          </p:spPr>
        </p:pic>
      </p:grpSp>
      <p:sp>
        <p:nvSpPr>
          <p:cNvPr id="69" name="矩形: 圆角 38"/>
          <p:cNvSpPr>
            <a:spLocks noChangeAspect="1"/>
          </p:cNvSpPr>
          <p:nvPr>
            <p:custDataLst>
              <p:tags r:id="rId18"/>
            </p:custDataLst>
          </p:nvPr>
        </p:nvSpPr>
        <p:spPr>
          <a:xfrm rot="2700000">
            <a:off x="11037737" y="3949385"/>
            <a:ext cx="1099235" cy="1099235"/>
          </a:xfrm>
          <a:prstGeom prst="roundRect">
            <a:avLst>
              <a:gd name="adj" fmla="val 14848"/>
            </a:avLst>
          </a:prstGeom>
          <a:gradFill flip="none" rotWithShape="1">
            <a:gsLst>
              <a:gs pos="100000">
                <a:srgbClr val="376FFF">
                  <a:lumMod val="20000"/>
                  <a:lumOff val="80000"/>
                  <a:alpha val="10000"/>
                </a:srgbClr>
              </a:gs>
              <a:gs pos="0">
                <a:srgbClr val="376FFF">
                  <a:lumMod val="20000"/>
                  <a:lumOff val="80000"/>
                  <a:alpha val="40000"/>
                </a:srgbClr>
              </a:gs>
            </a:gsLst>
            <a:lin ang="2700000" scaled="1"/>
            <a:tileRect/>
          </a:gradFill>
          <a:ln w="9525" cap="flat">
            <a:noFill/>
            <a:prstDash val="solid"/>
            <a:miter/>
          </a:ln>
          <a:effectLst/>
        </p:spPr>
        <p:txBody>
          <a:bodyPr rtlCol="0" anchor="ct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srgbClr val="000000"/>
              </a:solidFill>
              <a:effectLst/>
              <a:uLnTx/>
              <a:uFillTx/>
              <a:latin typeface="+mj-ea"/>
              <a:ea typeface="+mj-ea"/>
              <a:cs typeface="+mn-cs"/>
            </a:endParaRPr>
          </a:p>
        </p:txBody>
      </p:sp>
      <p:sp>
        <p:nvSpPr>
          <p:cNvPr id="70" name="文本框 69"/>
          <p:cNvSpPr txBox="1"/>
          <p:nvPr/>
        </p:nvSpPr>
        <p:spPr>
          <a:xfrm>
            <a:off x="5717540" y="5071110"/>
            <a:ext cx="4916805" cy="645160"/>
          </a:xfrm>
          <a:prstGeom prst="rect">
            <a:avLst/>
          </a:prstGeom>
          <a:noFill/>
        </p:spPr>
        <p:txBody>
          <a:bodyPr wrap="square" rtlCol="0" anchor="t">
            <a:spAutoFit/>
          </a:bodyPr>
          <a:p>
            <a:pPr algn="l">
              <a:buClrTx/>
              <a:buSzTx/>
              <a:buFontTx/>
            </a:pPr>
            <a:r>
              <a:rPr lang="en-US" altLang="zh-CN" sz="3600" b="1">
                <a:solidFill>
                  <a:srgbClr val="376FFF"/>
                </a:solidFill>
                <a:sym typeface="+mn-ea"/>
              </a:rPr>
              <a:t>Culture Identity</a:t>
            </a:r>
            <a:endParaRPr lang="en-US" altLang="zh-CN" sz="3600" b="1">
              <a:solidFill>
                <a:srgbClr val="376FFF"/>
              </a:solidFill>
              <a:sym typeface="+mn-ea"/>
            </a:endParaRPr>
          </a:p>
        </p:txBody>
      </p:sp>
      <p:sp>
        <p:nvSpPr>
          <p:cNvPr id="72" name="等腰三角形 71"/>
          <p:cNvSpPr/>
          <p:nvPr/>
        </p:nvSpPr>
        <p:spPr>
          <a:xfrm>
            <a:off x="2313305" y="2837180"/>
            <a:ext cx="267335" cy="267335"/>
          </a:xfrm>
          <a:prstGeom prst="triangle">
            <a:avLst/>
          </a:prstGeom>
          <a:ln w="12700" cmpd="sng">
            <a:solidFill>
              <a:schemeClr val="bg1"/>
            </a:solidFill>
            <a:prstDash val="solid"/>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2" name="文本框 11"/>
          <p:cNvSpPr txBox="1"/>
          <p:nvPr/>
        </p:nvSpPr>
        <p:spPr>
          <a:xfrm>
            <a:off x="7947660" y="1882775"/>
            <a:ext cx="2782570" cy="1381125"/>
          </a:xfrm>
          <a:prstGeom prst="rect">
            <a:avLst/>
          </a:prstGeom>
          <a:noFill/>
        </p:spPr>
        <p:txBody>
          <a:bodyPr wrap="square" rtlCol="0" anchor="t">
            <a:noAutofit/>
          </a:bodyPr>
          <a:p>
            <a:pPr algn="ctr">
              <a:buClrTx/>
              <a:buSzTx/>
              <a:buFontTx/>
            </a:pPr>
            <a:r>
              <a:rPr lang="en-US" altLang="zh-CN" sz="2400" b="1" dirty="0">
                <a:solidFill>
                  <a:schemeClr val="lt1"/>
                </a:solidFill>
                <a:latin typeface="+mj-ea"/>
                <a:ea typeface="+mj-ea"/>
                <a:sym typeface="+mn-ea"/>
              </a:rPr>
              <a:t>Seeking </a:t>
            </a:r>
            <a:endParaRPr lang="en-US" altLang="zh-CN" sz="2400" b="1" dirty="0">
              <a:solidFill>
                <a:schemeClr val="lt1"/>
              </a:solidFill>
              <a:latin typeface="+mj-ea"/>
              <a:ea typeface="+mj-ea"/>
            </a:endParaRPr>
          </a:p>
          <a:p>
            <a:pPr algn="ctr">
              <a:buClrTx/>
              <a:buSzTx/>
              <a:buFontTx/>
            </a:pPr>
            <a:r>
              <a:rPr lang="en-US" altLang="zh-CN" sz="2400" b="1" dirty="0">
                <a:solidFill>
                  <a:schemeClr val="lt1"/>
                </a:solidFill>
                <a:latin typeface="+mj-ea"/>
                <a:ea typeface="+mj-ea"/>
                <a:sym typeface="+mn-ea"/>
              </a:rPr>
              <a:t>common ground</a:t>
            </a:r>
            <a:endParaRPr lang="en-US" altLang="zh-CN" sz="2400" b="1" dirty="0">
              <a:solidFill>
                <a:schemeClr val="lt1"/>
              </a:solidFill>
              <a:latin typeface="+mj-ea"/>
              <a:ea typeface="+mj-ea"/>
            </a:endParaRPr>
          </a:p>
          <a:p>
            <a:pPr algn="ctr">
              <a:buClrTx/>
              <a:buSzTx/>
              <a:buFontTx/>
            </a:pPr>
            <a:r>
              <a:rPr lang="en-US" altLang="zh-CN" sz="2400" b="1" dirty="0">
                <a:solidFill>
                  <a:schemeClr val="lt1"/>
                </a:solidFill>
                <a:latin typeface="+mj-ea"/>
                <a:ea typeface="+mj-ea"/>
              </a:rPr>
              <a:t>  </a:t>
            </a:r>
            <a:endParaRPr lang="en-US" altLang="zh-CN" sz="2800" b="1" dirty="0">
              <a:solidFill>
                <a:schemeClr val="accent1"/>
              </a:solidFill>
              <a:latin typeface="+mj-ea"/>
              <a:ea typeface="+mj-ea"/>
            </a:endParaRPr>
          </a:p>
        </p:txBody>
      </p:sp>
      <p:sp>
        <p:nvSpPr>
          <p:cNvPr id="29" name="矩形 28"/>
          <p:cNvSpPr/>
          <p:nvPr>
            <p:custDataLst>
              <p:tags r:id="rId19"/>
            </p:custDataLst>
          </p:nvPr>
        </p:nvSpPr>
        <p:spPr>
          <a:xfrm>
            <a:off x="8381365" y="3498850"/>
            <a:ext cx="2557145" cy="1416685"/>
          </a:xfrm>
          <a:prstGeom prst="rect">
            <a:avLst/>
          </a:prstGeom>
          <a:noFill/>
        </p:spPr>
        <p:txBody>
          <a:bodyPr wrap="square" lIns="0" tIns="0" rIns="0" bIns="0" rtlCol="0" anchor="b">
            <a:noAutofit/>
          </a:bodyPr>
          <a:p>
            <a:pPr indent="0" algn="l">
              <a:buClrTx/>
              <a:buSzTx/>
              <a:buNone/>
            </a:pPr>
            <a:r>
              <a:rPr lang="en-US" altLang="zh-CN" sz="2400" b="1">
                <a:solidFill>
                  <a:srgbClr val="376FFF"/>
                </a:solidFill>
                <a:sym typeface="+mn-ea"/>
              </a:rPr>
              <a:t>Localization of </a:t>
            </a:r>
            <a:endParaRPr lang="en-US" altLang="zh-CN" sz="2400" b="1">
              <a:solidFill>
                <a:srgbClr val="376FFF"/>
              </a:solidFill>
              <a:sym typeface="+mn-ea"/>
            </a:endParaRPr>
          </a:p>
          <a:p>
            <a:pPr indent="0" algn="ctr">
              <a:buClrTx/>
              <a:buSzTx/>
              <a:buNone/>
            </a:pPr>
            <a:r>
              <a:rPr lang="en-US" altLang="zh-CN" sz="2400" b="1">
                <a:solidFill>
                  <a:srgbClr val="376FFF"/>
                </a:solidFill>
                <a:sym typeface="+mn-ea"/>
              </a:rPr>
              <a:t>personnel product &amp; publicity</a:t>
            </a:r>
            <a:endParaRPr lang="zh-CN" altLang="en-US" sz="2400" b="1">
              <a:solidFill>
                <a:srgbClr val="376FFF"/>
              </a:solidFill>
              <a:latin typeface="+mn-ea"/>
              <a:cs typeface="+mn-ea"/>
              <a:sym typeface="+mn-ea"/>
            </a:endParaRPr>
          </a:p>
        </p:txBody>
      </p:sp>
    </p:spTree>
    <p:custDataLst>
      <p:tags r:id="rId20"/>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000">
        <p159:morph option="byObjec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 name="组合 12"/>
          <p:cNvGrpSpPr/>
          <p:nvPr>
            <p:custDataLst>
              <p:tags r:id="rId1"/>
            </p:custDataLst>
          </p:nvPr>
        </p:nvGrpSpPr>
        <p:grpSpPr>
          <a:xfrm>
            <a:off x="1000760" y="1830070"/>
            <a:ext cx="12795250" cy="3834130"/>
            <a:chOff x="1576" y="2882"/>
            <a:chExt cx="20150" cy="6038"/>
          </a:xfrm>
        </p:grpSpPr>
        <p:grpSp>
          <p:nvGrpSpPr>
            <p:cNvPr id="33" name="组合 32"/>
            <p:cNvGrpSpPr/>
            <p:nvPr>
              <p:custDataLst>
                <p:tags r:id="rId2"/>
              </p:custDataLst>
            </p:nvPr>
          </p:nvGrpSpPr>
          <p:grpSpPr>
            <a:xfrm>
              <a:off x="1576" y="2882"/>
              <a:ext cx="20150" cy="6038"/>
              <a:chOff x="2276" y="1586"/>
              <a:chExt cx="19379" cy="5009"/>
            </a:xfrm>
          </p:grpSpPr>
          <p:sp>
            <p:nvSpPr>
              <p:cNvPr id="5" name="文本框 4"/>
              <p:cNvSpPr txBox="1"/>
              <p:nvPr/>
            </p:nvSpPr>
            <p:spPr>
              <a:xfrm>
                <a:off x="2276" y="2781"/>
                <a:ext cx="4407" cy="762"/>
              </a:xfrm>
              <a:prstGeom prst="rect">
                <a:avLst/>
              </a:prstGeom>
              <a:noFill/>
            </p:spPr>
            <p:txBody>
              <a:bodyPr wrap="square" rtlCol="0">
                <a:spAutoFit/>
                <a:scene3d>
                  <a:camera prst="orthographicFront"/>
                  <a:lightRig rig="threePt" dir="t"/>
                </a:scene3d>
              </a:bodyPr>
              <a:p>
                <a:r>
                  <a:rPr lang="zh-CN" altLang="en-US" sz="3200" b="1">
                    <a:solidFill>
                      <a:srgbClr val="376FFF"/>
                    </a:solidFill>
                    <a:latin typeface="+mn-ea"/>
                    <a:cs typeface="+mn-ea"/>
                  </a:rPr>
                  <a:t>Conflicts</a:t>
                </a:r>
                <a:endParaRPr lang="en-US" altLang="zh-CN" sz="3200" b="1">
                  <a:solidFill>
                    <a:schemeClr val="accent1"/>
                  </a:solidFill>
                  <a:effectLst>
                    <a:outerShdw blurRad="38100" dist="25400" dir="5400000" algn="ctr" rotWithShape="0">
                      <a:srgbClr val="6E747A">
                        <a:alpha val="43000"/>
                      </a:srgbClr>
                    </a:outerShdw>
                  </a:effectLst>
                </a:endParaRPr>
              </a:p>
            </p:txBody>
          </p:sp>
          <p:sp>
            <p:nvSpPr>
              <p:cNvPr id="6" name="文本框 5"/>
              <p:cNvSpPr txBox="1"/>
              <p:nvPr/>
            </p:nvSpPr>
            <p:spPr>
              <a:xfrm>
                <a:off x="11951" y="1586"/>
                <a:ext cx="9704" cy="1486"/>
              </a:xfrm>
              <a:prstGeom prst="rect">
                <a:avLst/>
              </a:prstGeom>
              <a:noFill/>
            </p:spPr>
            <p:txBody>
              <a:bodyPr wrap="square" rtlCol="0">
                <a:spAutoFit/>
              </a:bodyPr>
              <a:p>
                <a:r>
                  <a:rPr lang="zh-CN" altLang="en-US" sz="3600" b="1">
                    <a:solidFill>
                      <a:srgbClr val="376FFF"/>
                    </a:solidFill>
                    <a:latin typeface="+mn-ea"/>
                    <a:cs typeface="+mn-ea"/>
                  </a:rPr>
                  <a:t>Collaboration</a:t>
                </a:r>
                <a:endParaRPr lang="en-US" altLang="zh-CN" sz="3600" b="1">
                  <a:solidFill>
                    <a:schemeClr val="accent1"/>
                  </a:solidFill>
                  <a:effectLst>
                    <a:outerShdw blurRad="38100" dist="25400" dir="5400000" algn="ctr" rotWithShape="0">
                      <a:srgbClr val="6E747A">
                        <a:alpha val="43000"/>
                      </a:srgbClr>
                    </a:outerShdw>
                  </a:effectLst>
                </a:endParaRPr>
              </a:p>
              <a:p>
                <a:r>
                  <a:rPr lang="en-US" altLang="zh-CN" sz="3200" b="1">
                    <a:solidFill>
                      <a:schemeClr val="accent1"/>
                    </a:solidFill>
                    <a:effectLst>
                      <a:outerShdw blurRad="38100" dist="25400" dir="5400000" algn="ctr" rotWithShape="0">
                        <a:srgbClr val="6E747A">
                          <a:alpha val="43000"/>
                        </a:srgbClr>
                      </a:outerShdw>
                    </a:effectLst>
                  </a:rPr>
                  <a:t>                                  </a:t>
                </a:r>
                <a:endParaRPr lang="en-US" altLang="zh-CN" sz="3200" b="1">
                  <a:solidFill>
                    <a:schemeClr val="accent1"/>
                  </a:solidFill>
                  <a:effectLst>
                    <a:outerShdw blurRad="38100" dist="25400" dir="5400000" algn="ctr" rotWithShape="0">
                      <a:srgbClr val="6E747A">
                        <a:alpha val="43000"/>
                      </a:srgbClr>
                    </a:outerShdw>
                  </a:effectLst>
                </a:endParaRPr>
              </a:p>
            </p:txBody>
          </p:sp>
          <p:sp>
            <p:nvSpPr>
              <p:cNvPr id="3" name="任意多边形 2"/>
              <p:cNvSpPr/>
              <p:nvPr>
                <p:custDataLst>
                  <p:tags r:id="rId3"/>
                </p:custDataLst>
              </p:nvPr>
            </p:nvSpPr>
            <p:spPr>
              <a:xfrm>
                <a:off x="2601" y="3029"/>
                <a:ext cx="11577" cy="2324"/>
              </a:xfrm>
              <a:custGeom>
                <a:avLst/>
                <a:gdLst>
                  <a:gd name="connsiteX0" fmla="*/ 16538 w 16538"/>
                  <a:gd name="connsiteY0" fmla="*/ 0 h 2858"/>
                  <a:gd name="connsiteX1" fmla="*/ 16500 w 16538"/>
                  <a:gd name="connsiteY1" fmla="*/ 33 h 2858"/>
                  <a:gd name="connsiteX2" fmla="*/ 8269 w 16538"/>
                  <a:gd name="connsiteY2" fmla="*/ 2858 h 2858"/>
                  <a:gd name="connsiteX3" fmla="*/ 39 w 16538"/>
                  <a:gd name="connsiteY3" fmla="*/ 33 h 2858"/>
                  <a:gd name="connsiteX4" fmla="*/ 0 w 16538"/>
                  <a:gd name="connsiteY4" fmla="*/ 0 h 2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38" h="2858">
                    <a:moveTo>
                      <a:pt x="16538" y="0"/>
                    </a:moveTo>
                    <a:lnTo>
                      <a:pt x="16500" y="33"/>
                    </a:lnTo>
                    <a:cubicBezTo>
                      <a:pt x="14393" y="1778"/>
                      <a:pt x="11483" y="2858"/>
                      <a:pt x="8269" y="2858"/>
                    </a:cubicBezTo>
                    <a:cubicBezTo>
                      <a:pt x="5055" y="2858"/>
                      <a:pt x="2145" y="1778"/>
                      <a:pt x="39" y="33"/>
                    </a:cubicBezTo>
                    <a:lnTo>
                      <a:pt x="0" y="0"/>
                    </a:lnTo>
                  </a:path>
                </a:pathLst>
              </a:custGeom>
              <a:ln w="123825">
                <a:gradFill>
                  <a:gsLst>
                    <a:gs pos="0">
                      <a:srgbClr val="376FFF">
                        <a:lumMod val="5000"/>
                        <a:lumOff val="95000"/>
                        <a:alpha val="0"/>
                      </a:srgbClr>
                    </a:gs>
                    <a:gs pos="67000">
                      <a:srgbClr val="376FFF"/>
                    </a:gs>
                  </a:gsLst>
                  <a:lin ang="0" scaled="1"/>
                </a:gradFill>
                <a:headEnd type="triangle"/>
              </a:ln>
            </p:spPr>
            <p:style>
              <a:lnRef idx="1">
                <a:srgbClr val="376FFF"/>
              </a:lnRef>
              <a:fillRef idx="0">
                <a:srgbClr val="376FFF"/>
              </a:fillRef>
              <a:effectRef idx="0">
                <a:srgbClr val="376FFF"/>
              </a:effectRef>
              <a:fontRef idx="minor">
                <a:srgbClr val="000000"/>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9" name="椭圆 8"/>
              <p:cNvSpPr>
                <a:spLocks noChangeAspect="1"/>
              </p:cNvSpPr>
              <p:nvPr>
                <p:custDataLst>
                  <p:tags r:id="rId4"/>
                </p:custDataLst>
              </p:nvPr>
            </p:nvSpPr>
            <p:spPr>
              <a:xfrm>
                <a:off x="5066" y="4559"/>
                <a:ext cx="329" cy="329"/>
              </a:xfrm>
              <a:prstGeom prst="ellipse">
                <a:avLst/>
              </a:prstGeom>
              <a:gradFill>
                <a:gsLst>
                  <a:gs pos="54000">
                    <a:srgbClr val="376FFF"/>
                  </a:gs>
                  <a:gs pos="0">
                    <a:srgbClr val="376FFF">
                      <a:lumMod val="60000"/>
                      <a:lumOff val="40000"/>
                    </a:srgbClr>
                  </a:gs>
                </a:gsLst>
                <a:lin ang="5400000" scaled="0"/>
              </a:gradFill>
              <a:ln w="19050">
                <a:gradFill>
                  <a:gsLst>
                    <a:gs pos="37000">
                      <a:srgbClr val="FFFFFF"/>
                    </a:gs>
                    <a:gs pos="0">
                      <a:srgbClr val="376FFF">
                        <a:lumMod val="20000"/>
                        <a:lumOff val="80000"/>
                      </a:srgbClr>
                    </a:gs>
                    <a:gs pos="100000">
                      <a:srgbClr val="FFFFFF"/>
                    </a:gs>
                    <a:gs pos="71000">
                      <a:srgbClr val="376FFF">
                        <a:lumMod val="20000"/>
                        <a:lumOff val="80000"/>
                      </a:srgbClr>
                    </a:gs>
                  </a:gsLst>
                  <a:lin ang="16200000" scaled="0"/>
                </a:gradFill>
              </a:ln>
              <a:effectLst>
                <a:outerShdw blurRad="342900" sx="106000" sy="106000" algn="ctr" rotWithShape="0">
                  <a:srgbClr val="376FFF">
                    <a:alpha val="3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2276" y="5326"/>
                <a:ext cx="4822" cy="1084"/>
              </a:xfrm>
              <a:prstGeom prst="rect">
                <a:avLst/>
              </a:prstGeom>
            </p:spPr>
            <p:txBody>
              <a:bodyPr wrap="square">
                <a:spAutoFit/>
              </a:bodyPr>
              <a:p>
                <a:pPr marL="0" indent="0" algn="ctr" defTabSz="266700">
                  <a:spcAft>
                    <a:spcPct val="0"/>
                  </a:spcAft>
                </a:pPr>
                <a:r>
                  <a:rPr lang="zh-CN" altLang="en-US" sz="2400" b="1">
                    <a:solidFill>
                      <a:srgbClr val="376FFF"/>
                    </a:solidFill>
                    <a:latin typeface="+mn-ea"/>
                    <a:cs typeface="+mn-ea"/>
                  </a:rPr>
                  <a:t>Engaging in open communication</a:t>
                </a:r>
                <a:endParaRPr lang="zh-CN" altLang="en-US" sz="2400" b="1">
                  <a:solidFill>
                    <a:srgbClr val="376FFF"/>
                  </a:solidFill>
                  <a:latin typeface="+mn-ea"/>
                  <a:cs typeface="+mn-ea"/>
                </a:endParaRPr>
              </a:p>
            </p:txBody>
          </p:sp>
          <p:sp>
            <p:nvSpPr>
              <p:cNvPr id="16" name="椭圆 15"/>
              <p:cNvSpPr>
                <a:spLocks noChangeAspect="1"/>
              </p:cNvSpPr>
              <p:nvPr>
                <p:custDataLst>
                  <p:tags r:id="rId5"/>
                </p:custDataLst>
              </p:nvPr>
            </p:nvSpPr>
            <p:spPr>
              <a:xfrm>
                <a:off x="10180" y="4964"/>
                <a:ext cx="329" cy="329"/>
              </a:xfrm>
              <a:prstGeom prst="ellipse">
                <a:avLst/>
              </a:prstGeom>
              <a:gradFill>
                <a:gsLst>
                  <a:gs pos="54000">
                    <a:srgbClr val="376FFF"/>
                  </a:gs>
                  <a:gs pos="0">
                    <a:srgbClr val="376FFF">
                      <a:lumMod val="60000"/>
                      <a:lumOff val="40000"/>
                    </a:srgbClr>
                  </a:gs>
                </a:gsLst>
                <a:lin ang="5400000" scaled="0"/>
              </a:gradFill>
              <a:ln w="19050">
                <a:gradFill>
                  <a:gsLst>
                    <a:gs pos="37000">
                      <a:srgbClr val="FFFFFF"/>
                    </a:gs>
                    <a:gs pos="0">
                      <a:srgbClr val="376FFF">
                        <a:lumMod val="20000"/>
                        <a:lumOff val="80000"/>
                      </a:srgbClr>
                    </a:gs>
                    <a:gs pos="100000">
                      <a:srgbClr val="FFFFFF"/>
                    </a:gs>
                    <a:gs pos="71000">
                      <a:srgbClr val="376FFF">
                        <a:lumMod val="20000"/>
                        <a:lumOff val="80000"/>
                      </a:srgbClr>
                    </a:gs>
                  </a:gsLst>
                  <a:lin ang="16200000" scaled="0"/>
                </a:gradFill>
              </a:ln>
              <a:effectLst>
                <a:outerShdw blurRad="342900" sx="106000" sy="106000" algn="ctr" rotWithShape="0">
                  <a:srgbClr val="376FFF">
                    <a:alpha val="3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7" name="文本框 16"/>
              <p:cNvSpPr txBox="1"/>
              <p:nvPr/>
            </p:nvSpPr>
            <p:spPr>
              <a:xfrm>
                <a:off x="8894" y="5511"/>
                <a:ext cx="4973" cy="1084"/>
              </a:xfrm>
              <a:prstGeom prst="rect">
                <a:avLst/>
              </a:prstGeom>
            </p:spPr>
            <p:txBody>
              <a:bodyPr wrap="square">
                <a:spAutoFit/>
              </a:bodyPr>
              <a:p>
                <a:pPr marL="0" algn="ctr" defTabSz="266700">
                  <a:buClrTx/>
                  <a:buSzTx/>
                  <a:buNone/>
                </a:pPr>
                <a:r>
                  <a:rPr lang="zh-CN" altLang="en-US" sz="2400" b="1">
                    <a:solidFill>
                      <a:srgbClr val="376FFF"/>
                    </a:solidFill>
                    <a:latin typeface="+mn-ea"/>
                    <a:cs typeface="+mn-ea"/>
                  </a:rPr>
                  <a:t> Respecting </a:t>
                </a:r>
                <a:endParaRPr lang="zh-CN" altLang="en-US" sz="2400" b="1">
                  <a:solidFill>
                    <a:srgbClr val="376FFF"/>
                  </a:solidFill>
                  <a:latin typeface="+mn-ea"/>
                  <a:cs typeface="+mn-ea"/>
                </a:endParaRPr>
              </a:p>
              <a:p>
                <a:pPr marL="0" algn="ctr" defTabSz="266700">
                  <a:buClrTx/>
                  <a:buSzTx/>
                  <a:buNone/>
                </a:pPr>
                <a:r>
                  <a:rPr lang="zh-CN" altLang="en-US" sz="2400" b="1">
                    <a:solidFill>
                      <a:srgbClr val="376FFF"/>
                    </a:solidFill>
                    <a:latin typeface="+mn-ea"/>
                    <a:cs typeface="+mn-ea"/>
                  </a:rPr>
                  <a:t>cultural diversity</a:t>
                </a:r>
                <a:endParaRPr lang="zh-CN" altLang="en-US" sz="2400" b="1">
                  <a:solidFill>
                    <a:srgbClr val="376FFF"/>
                  </a:solidFill>
                  <a:latin typeface="+mn-ea"/>
                  <a:cs typeface="+mn-ea"/>
                </a:endParaRPr>
              </a:p>
            </p:txBody>
          </p:sp>
          <p:sp>
            <p:nvSpPr>
              <p:cNvPr id="18" name="文本框 17"/>
              <p:cNvSpPr txBox="1"/>
              <p:nvPr/>
            </p:nvSpPr>
            <p:spPr>
              <a:xfrm>
                <a:off x="11688" y="3930"/>
                <a:ext cx="6044" cy="1157"/>
              </a:xfrm>
              <a:prstGeom prst="rect">
                <a:avLst/>
              </a:prstGeom>
            </p:spPr>
            <p:txBody>
              <a:bodyPr wrap="square">
                <a:noAutofit/>
              </a:bodyPr>
              <a:p>
                <a:pPr marL="0" indent="0" algn="ctr" defTabSz="266700">
                  <a:spcAft>
                    <a:spcPct val="0"/>
                  </a:spcAft>
                </a:pPr>
                <a:r>
                  <a:rPr lang="zh-CN" altLang="en-US" sz="2400" b="1">
                    <a:solidFill>
                      <a:srgbClr val="376FFF"/>
                    </a:solidFill>
                    <a:latin typeface="+mn-ea"/>
                    <a:cs typeface="+mn-ea"/>
                  </a:rPr>
                  <a:t>Building</a:t>
                </a:r>
                <a:endParaRPr lang="zh-CN" altLang="en-US" sz="2400" b="1">
                  <a:solidFill>
                    <a:srgbClr val="376FFF"/>
                  </a:solidFill>
                  <a:latin typeface="+mn-ea"/>
                  <a:cs typeface="+mn-ea"/>
                </a:endParaRPr>
              </a:p>
              <a:p>
                <a:pPr marL="0" indent="0" algn="ctr" defTabSz="266700">
                  <a:spcAft>
                    <a:spcPct val="0"/>
                  </a:spcAft>
                </a:pPr>
                <a:r>
                  <a:rPr lang="zh-CN" altLang="en-US" sz="2400" b="1">
                    <a:solidFill>
                      <a:srgbClr val="376FFF"/>
                    </a:solidFill>
                    <a:latin typeface="+mn-ea"/>
                    <a:cs typeface="+mn-ea"/>
                  </a:rPr>
                  <a:t>cross-cultural identity</a:t>
                </a:r>
                <a:endParaRPr lang="zh-CN" altLang="en-US" sz="2400" b="1">
                  <a:solidFill>
                    <a:srgbClr val="376FFF"/>
                  </a:solidFill>
                  <a:latin typeface="+mn-ea"/>
                  <a:cs typeface="+mn-ea"/>
                </a:endParaRPr>
              </a:p>
            </p:txBody>
          </p:sp>
        </p:grpSp>
        <p:grpSp>
          <p:nvGrpSpPr>
            <p:cNvPr id="8" name="组合 7"/>
            <p:cNvGrpSpPr/>
            <p:nvPr/>
          </p:nvGrpSpPr>
          <p:grpSpPr>
            <a:xfrm>
              <a:off x="5051" y="5630"/>
              <a:ext cx="8138" cy="2321"/>
              <a:chOff x="5051" y="5630"/>
              <a:chExt cx="8138" cy="2321"/>
            </a:xfrm>
          </p:grpSpPr>
          <p:sp>
            <p:nvSpPr>
              <p:cNvPr id="2" name="椭圆 1"/>
              <p:cNvSpPr>
                <a:spLocks noChangeAspect="1"/>
              </p:cNvSpPr>
              <p:nvPr>
                <p:custDataLst>
                  <p:tags r:id="rId6"/>
                </p:custDataLst>
              </p:nvPr>
            </p:nvSpPr>
            <p:spPr>
              <a:xfrm>
                <a:off x="12752" y="5905"/>
                <a:ext cx="437" cy="400"/>
              </a:xfrm>
              <a:prstGeom prst="ellipse">
                <a:avLst/>
              </a:prstGeom>
              <a:gradFill>
                <a:gsLst>
                  <a:gs pos="54000">
                    <a:srgbClr val="17D594"/>
                  </a:gs>
                  <a:gs pos="0">
                    <a:srgbClr val="17D594">
                      <a:lumMod val="20000"/>
                      <a:lumOff val="80000"/>
                    </a:srgbClr>
                  </a:gs>
                  <a:gs pos="81000">
                    <a:srgbClr val="17D594"/>
                  </a:gs>
                  <a:gs pos="100000">
                    <a:srgbClr val="17D594">
                      <a:lumMod val="60000"/>
                      <a:lumOff val="40000"/>
                    </a:srgbClr>
                  </a:gs>
                </a:gsLst>
                <a:lin ang="4800000" scaled="0"/>
              </a:gradFill>
              <a:ln w="19050">
                <a:gradFill>
                  <a:gsLst>
                    <a:gs pos="37000">
                      <a:srgbClr val="FFFFFF"/>
                    </a:gs>
                    <a:gs pos="0">
                      <a:srgbClr val="17D594">
                        <a:lumMod val="20000"/>
                        <a:lumOff val="80000"/>
                      </a:srgbClr>
                    </a:gs>
                    <a:gs pos="100000">
                      <a:srgbClr val="FFFFFF"/>
                    </a:gs>
                    <a:gs pos="71000">
                      <a:srgbClr val="17D594">
                        <a:lumMod val="20000"/>
                        <a:lumOff val="80000"/>
                      </a:srgbClr>
                    </a:gs>
                  </a:gsLst>
                  <a:lin ang="16200000" scaled="0"/>
                </a:gradFill>
              </a:ln>
              <a:effectLst>
                <a:outerShdw blurRad="355600" algn="ctr" rotWithShape="0">
                  <a:srgbClr val="17D594">
                    <a:alpha val="46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4" name="椭圆 3"/>
              <p:cNvSpPr>
                <a:spLocks noChangeAspect="1"/>
              </p:cNvSpPr>
              <p:nvPr>
                <p:custDataLst>
                  <p:tags r:id="rId7"/>
                </p:custDataLst>
              </p:nvPr>
            </p:nvSpPr>
            <p:spPr>
              <a:xfrm>
                <a:off x="7651" y="7558"/>
                <a:ext cx="393" cy="393"/>
              </a:xfrm>
              <a:prstGeom prst="ellipse">
                <a:avLst/>
              </a:prstGeom>
              <a:gradFill>
                <a:gsLst>
                  <a:gs pos="54000">
                    <a:srgbClr val="17D594"/>
                  </a:gs>
                  <a:gs pos="0">
                    <a:srgbClr val="17D594">
                      <a:lumMod val="20000"/>
                      <a:lumOff val="80000"/>
                    </a:srgbClr>
                  </a:gs>
                  <a:gs pos="81000">
                    <a:srgbClr val="17D594"/>
                  </a:gs>
                  <a:gs pos="100000">
                    <a:srgbClr val="17D594">
                      <a:lumMod val="60000"/>
                      <a:lumOff val="40000"/>
                    </a:srgbClr>
                  </a:gs>
                </a:gsLst>
                <a:lin ang="4800000" scaled="0"/>
              </a:gradFill>
              <a:ln w="19050">
                <a:gradFill>
                  <a:gsLst>
                    <a:gs pos="37000">
                      <a:srgbClr val="FFFFFF"/>
                    </a:gs>
                    <a:gs pos="0">
                      <a:srgbClr val="17D594">
                        <a:lumMod val="20000"/>
                        <a:lumOff val="80000"/>
                      </a:srgbClr>
                    </a:gs>
                    <a:gs pos="100000">
                      <a:srgbClr val="FFFFFF"/>
                    </a:gs>
                    <a:gs pos="71000">
                      <a:srgbClr val="17D594">
                        <a:lumMod val="20000"/>
                        <a:lumOff val="80000"/>
                      </a:srgbClr>
                    </a:gs>
                  </a:gsLst>
                  <a:lin ang="16200000" scaled="0"/>
                </a:gradFill>
              </a:ln>
              <a:effectLst>
                <a:outerShdw blurRad="355600" algn="ctr" rotWithShape="0">
                  <a:srgbClr val="17D594">
                    <a:alpha val="46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7" name="文本框 6"/>
              <p:cNvSpPr txBox="1"/>
              <p:nvPr/>
            </p:nvSpPr>
            <p:spPr>
              <a:xfrm>
                <a:off x="5051" y="5630"/>
                <a:ext cx="5520" cy="2090"/>
              </a:xfrm>
              <a:prstGeom prst="rect">
                <a:avLst/>
              </a:prstGeom>
              <a:noFill/>
            </p:spPr>
            <p:txBody>
              <a:bodyPr wrap="square" rtlCol="0">
                <a:noAutofit/>
              </a:bodyPr>
              <a:p>
                <a:pPr algn="ctr"/>
                <a:r>
                  <a:rPr lang="zh-CN" altLang="en-US" sz="2400" b="1">
                    <a:solidFill>
                      <a:srgbClr val="376FFF"/>
                    </a:solidFill>
                    <a:latin typeface="+mn-ea"/>
                    <a:cs typeface="+mn-ea"/>
                  </a:rPr>
                  <a:t>Seeking </a:t>
                </a:r>
                <a:endParaRPr lang="zh-CN" altLang="en-US" sz="2400" b="1">
                  <a:solidFill>
                    <a:srgbClr val="376FFF"/>
                  </a:solidFill>
                  <a:latin typeface="+mn-ea"/>
                  <a:cs typeface="+mn-ea"/>
                </a:endParaRPr>
              </a:p>
              <a:p>
                <a:pPr algn="ctr"/>
                <a:r>
                  <a:rPr lang="zh-CN" altLang="en-US" sz="2400" b="1">
                    <a:solidFill>
                      <a:srgbClr val="376FFF"/>
                    </a:solidFill>
                    <a:latin typeface="+mn-ea"/>
                    <a:cs typeface="+mn-ea"/>
                  </a:rPr>
                  <a:t>common ground</a:t>
                </a:r>
                <a:endParaRPr lang="zh-CN" altLang="en-US" sz="2400" b="1">
                  <a:solidFill>
                    <a:srgbClr val="376FFF"/>
                  </a:solidFill>
                  <a:latin typeface="+mn-ea"/>
                  <a:cs typeface="+mn-ea"/>
                </a:endParaRPr>
              </a:p>
            </p:txBody>
          </p:sp>
        </p:grpSp>
      </p:grpSp>
      <p:sp>
        <p:nvSpPr>
          <p:cNvPr id="12" name="文本框 11"/>
          <p:cNvSpPr txBox="1"/>
          <p:nvPr/>
        </p:nvSpPr>
        <p:spPr>
          <a:xfrm>
            <a:off x="904875" y="413385"/>
            <a:ext cx="11406505" cy="706755"/>
          </a:xfrm>
          <a:prstGeom prst="rect">
            <a:avLst/>
          </a:prstGeom>
        </p:spPr>
        <p:txBody>
          <a:bodyPr wrap="square">
            <a:spAutoFit/>
          </a:bodyPr>
          <a:p>
            <a:pPr algn="l"/>
            <a:r>
              <a:rPr lang="fr-FR" altLang="en-US" sz="4000" b="1">
                <a:solidFill>
                  <a:schemeClr val="accent1"/>
                </a:solidFill>
                <a:effectLst>
                  <a:outerShdw blurRad="38100" dist="38100" dir="2700000" algn="tl">
                    <a:srgbClr val="000000">
                      <a:alpha val="43137"/>
                    </a:srgbClr>
                  </a:outerShdw>
                </a:effectLst>
                <a:sym typeface="+mn-ea"/>
              </a:rPr>
              <a:t>BYD’s Approach to Cross-cultural Identity</a:t>
            </a:r>
            <a:endParaRPr lang="en-US" altLang="fr-FR" sz="4000" b="1" spc="400">
              <a:latin typeface="Arial" panose="020B0604020202020204" pitchFamily="34" charset="0"/>
              <a:ea typeface="微软雅黑" panose="020B0503020204020204" charset="-122"/>
            </a:endParaRPr>
          </a:p>
        </p:txBody>
      </p:sp>
    </p:spTree>
    <p:custDataLst>
      <p:tags r:id="rId8"/>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25880" y="630555"/>
            <a:ext cx="9539605" cy="5596255"/>
          </a:xfrm>
          <a:prstGeom prst="rect">
            <a:avLst/>
          </a:prstGeom>
        </p:spPr>
      </p:pic>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p:txBody>
          <a:bodyPr/>
          <a:p>
            <a:endParaRPr lang="zh-CN" altLang="en-US"/>
          </a:p>
        </p:txBody>
      </p:sp>
      <p:pic>
        <p:nvPicPr>
          <p:cNvPr id="4" name="129ca66fa1898a50f043690986037b93">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49530" y="-635"/>
            <a:ext cx="12242165" cy="6858000"/>
          </a:xfrm>
          <a:prstGeom prst="rect">
            <a:avLst/>
          </a:prstGeom>
        </p:spPr>
      </p:pic>
    </p:spTree>
    <p:custDataLst>
      <p:tags r:id="rId5"/>
    </p:custDataLst>
  </p:cSld>
  <p:clrMapOvr>
    <a:masterClrMapping/>
  </p:clrMapOvr>
  <p:transition advTm="135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indefinite"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0">
              <p:cMediaNode>
                <p:cTn id="7" fill="hold" display="1">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additive="base">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p:cNvSpPr>
            <a:spLocks noGrp="1"/>
          </p:cNvSpPr>
          <p:nvPr>
            <p:ph type="subTitle" idx="1"/>
            <p:custDataLst>
              <p:tags r:id="rId1"/>
            </p:custDataLst>
          </p:nvPr>
        </p:nvSpPr>
        <p:spPr>
          <a:xfrm>
            <a:off x="5905500" y="791210"/>
            <a:ext cx="4751070" cy="2540635"/>
          </a:xfrm>
        </p:spPr>
        <p:txBody>
          <a:bodyPr/>
          <a:lstStyle/>
          <a:p>
            <a:r>
              <a:rPr lang="fr-FR" altLang="en-US" sz="6000" i="1" cap="none">
                <a:solidFill>
                  <a:schemeClr val="accent1"/>
                </a:solidFill>
                <a:effectLst>
                  <a:outerShdw blurRad="38100" dist="38100" dir="2700000" algn="tl">
                    <a:srgbClr val="000000">
                      <a:alpha val="43137"/>
                    </a:srgbClr>
                  </a:outerShdw>
                </a:effectLst>
              </a:rPr>
              <a:t>Thank You</a:t>
            </a:r>
            <a:endParaRPr lang="fr-FR" altLang="en-US" sz="6000" i="1" cap="none" dirty="0">
              <a:solidFill>
                <a:schemeClr val="accent1"/>
              </a:solidFill>
              <a:effectLst>
                <a:outerShdw blurRad="38100" dist="38100" dir="2700000" algn="tl">
                  <a:srgbClr val="000000">
                    <a:alpha val="43137"/>
                  </a:srgbClr>
                </a:outerShdw>
              </a:effectLst>
              <a:latin typeface="Times New Roman" panose="02020603050405020304" charset="0"/>
              <a:cs typeface="Times New Roman" panose="02020603050405020304" charset="0"/>
            </a:endParaRPr>
          </a:p>
        </p:txBody>
      </p:sp>
      <p:pic>
        <p:nvPicPr>
          <p:cNvPr id="6" name="内容占位符 5"/>
          <p:cNvPicPr>
            <a:picLocks noChangeAspect="1"/>
          </p:cNvPicPr>
          <p:nvPr/>
        </p:nvPicPr>
        <p:blipFill>
          <a:blip r:embed="rId2"/>
          <a:stretch>
            <a:fillRect/>
          </a:stretch>
        </p:blipFill>
        <p:spPr>
          <a:xfrm>
            <a:off x="605155" y="1651635"/>
            <a:ext cx="5337810" cy="3031490"/>
          </a:xfrm>
          <a:prstGeom prst="rect">
            <a:avLst/>
          </a:prstGeom>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descr="QQ图片20241126173257"/>
          <p:cNvPicPr>
            <a:picLocks noChangeAspect="1"/>
          </p:cNvPicPr>
          <p:nvPr>
            <p:ph idx="1"/>
          </p:nvPr>
        </p:nvPicPr>
        <p:blipFill>
          <a:blip r:embed="rId1"/>
          <a:stretch>
            <a:fillRect/>
          </a:stretch>
        </p:blipFill>
        <p:spPr>
          <a:xfrm>
            <a:off x="-377825" y="128270"/>
            <a:ext cx="13234670" cy="6252845"/>
          </a:xfrm>
          <a:prstGeom prst="rect">
            <a:avLst/>
          </a:prstGeom>
        </p:spPr>
      </p:pic>
      <p:pic>
        <p:nvPicPr>
          <p:cNvPr id="3" name="图片 2"/>
          <p:cNvPicPr>
            <a:picLocks noChangeAspect="1"/>
          </p:cNvPicPr>
          <p:nvPr/>
        </p:nvPicPr>
        <p:blipFill>
          <a:blip r:embed="rId2"/>
          <a:stretch>
            <a:fillRect/>
          </a:stretch>
        </p:blipFill>
        <p:spPr>
          <a:xfrm>
            <a:off x="421640" y="2181860"/>
            <a:ext cx="6040120" cy="1065530"/>
          </a:xfrm>
          <a:prstGeom prst="rect">
            <a:avLst/>
          </a:prstGeom>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custDataLst>
              <p:tags r:id="rId1"/>
            </p:custDataLst>
          </p:nvPr>
        </p:nvSpPr>
        <p:spPr>
          <a:xfrm>
            <a:off x="2139593" y="1086757"/>
            <a:ext cx="245900" cy="238336"/>
          </a:xfrm>
          <a:prstGeom prst="ellipse">
            <a:avLst/>
          </a:prstGeom>
          <a:solidFill>
            <a:schemeClr val="accent1">
              <a:alpha val="2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椭圆 10"/>
          <p:cNvSpPr/>
          <p:nvPr>
            <p:custDataLst>
              <p:tags r:id="rId2"/>
            </p:custDataLst>
          </p:nvPr>
        </p:nvSpPr>
        <p:spPr>
          <a:xfrm>
            <a:off x="2435715" y="1370984"/>
            <a:ext cx="418683" cy="405802"/>
          </a:xfrm>
          <a:prstGeom prst="ellipse">
            <a:avLst/>
          </a:prstGeom>
          <a:solidFill>
            <a:schemeClr val="accent1">
              <a:alpha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2" name="椭圆 11"/>
          <p:cNvSpPr/>
          <p:nvPr>
            <p:custDataLst>
              <p:tags r:id="rId3"/>
            </p:custDataLst>
          </p:nvPr>
        </p:nvSpPr>
        <p:spPr>
          <a:xfrm>
            <a:off x="3350609" y="5565949"/>
            <a:ext cx="477653" cy="462958"/>
          </a:xfrm>
          <a:prstGeom prst="ellipse">
            <a:avLst/>
          </a:prstGeom>
          <a:solidFill>
            <a:schemeClr val="accent1">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椭圆 13"/>
          <p:cNvSpPr/>
          <p:nvPr>
            <p:custDataLst>
              <p:tags r:id="rId4"/>
            </p:custDataLst>
          </p:nvPr>
        </p:nvSpPr>
        <p:spPr>
          <a:xfrm>
            <a:off x="2942216" y="5797428"/>
            <a:ext cx="266921" cy="258710"/>
          </a:xfrm>
          <a:prstGeom prst="ellipse">
            <a:avLst/>
          </a:prstGeom>
          <a:solidFill>
            <a:schemeClr val="accent1">
              <a:alpha val="1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圆角 17"/>
          <p:cNvSpPr/>
          <p:nvPr>
            <p:custDataLst>
              <p:tags r:id="rId5"/>
            </p:custDataLst>
          </p:nvPr>
        </p:nvSpPr>
        <p:spPr>
          <a:xfrm>
            <a:off x="7077763" y="856778"/>
            <a:ext cx="1856356" cy="568860"/>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ctr">
              <a:lnSpc>
                <a:spcPct val="150000"/>
              </a:lnSpc>
              <a:buNone/>
            </a:pPr>
            <a:r>
              <a:rPr lang="en-US" altLang="zh-CN" sz="2400" b="1">
                <a:sym typeface="+mn-ea"/>
              </a:rPr>
              <a:t>Judy</a:t>
            </a:r>
            <a:endParaRPr lang="en-US" altLang="zh-CN" sz="1600" b="1" dirty="0">
              <a:solidFill>
                <a:srgbClr val="FFFFFF"/>
              </a:solidFill>
            </a:endParaRPr>
          </a:p>
        </p:txBody>
      </p:sp>
      <p:sp>
        <p:nvSpPr>
          <p:cNvPr id="13" name="文本框 12"/>
          <p:cNvSpPr txBox="1"/>
          <p:nvPr>
            <p:custDataLst>
              <p:tags r:id="rId6"/>
            </p:custDataLst>
          </p:nvPr>
        </p:nvSpPr>
        <p:spPr>
          <a:xfrm>
            <a:off x="7077823" y="1216902"/>
            <a:ext cx="4723846" cy="804319"/>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altLang="zh-CN" sz="1300" b="1">
              <a:sym typeface="+mn-ea"/>
            </a:endParaRPr>
          </a:p>
          <a:p>
            <a:pPr algn="ctr"/>
            <a:r>
              <a:rPr lang="en-US" altLang="zh-CN" sz="2400" b="1">
                <a:sym typeface="+mn-ea"/>
              </a:rPr>
              <a:t>Hostess of</a:t>
            </a:r>
            <a:r>
              <a:rPr lang="en-US" altLang="zh-CN" sz="1300" b="1">
                <a:sym typeface="+mn-ea"/>
              </a:rPr>
              <a:t> </a:t>
            </a:r>
            <a:endParaRPr lang="en-US" altLang="zh-CN" sz="1300" b="1">
              <a:sym typeface="+mn-ea"/>
            </a:endParaRPr>
          </a:p>
          <a:p>
            <a:pPr algn="ctr"/>
            <a:r>
              <a:rPr lang="en-US" altLang="zh-CN" sz="2400" b="1" i="1">
                <a:sym typeface="+mn-ea"/>
              </a:rPr>
              <a:t>Bridging Cultures</a:t>
            </a:r>
            <a:endParaRPr lang="zh-CN" altLang="en-US" sz="1300" i="1" kern="0" spc="0" dirty="0">
              <a:solidFill>
                <a:schemeClr val="tx1">
                  <a:lumMod val="85000"/>
                  <a:lumOff val="15000"/>
                </a:schemeClr>
              </a:solidFill>
              <a:latin typeface="+mn-ea"/>
              <a:ea typeface="+mn-ea"/>
              <a:sym typeface="+mn-ea"/>
            </a:endParaRPr>
          </a:p>
        </p:txBody>
      </p:sp>
      <p:sp>
        <p:nvSpPr>
          <p:cNvPr id="15" name="矩形: 圆角 7"/>
          <p:cNvSpPr/>
          <p:nvPr>
            <p:custDataLst>
              <p:tags r:id="rId7"/>
            </p:custDataLst>
          </p:nvPr>
        </p:nvSpPr>
        <p:spPr>
          <a:xfrm>
            <a:off x="7077763" y="2622405"/>
            <a:ext cx="2006852" cy="601263"/>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a:sym typeface="+mn-ea"/>
              </a:rPr>
              <a:t>Mr. Li Ming</a:t>
            </a:r>
            <a:endParaRPr lang="en-US" altLang="zh-CN" sz="2400" b="1" dirty="0">
              <a:solidFill>
                <a:srgbClr val="FFFFFF"/>
              </a:solidFill>
            </a:endParaRPr>
          </a:p>
        </p:txBody>
      </p:sp>
      <p:sp>
        <p:nvSpPr>
          <p:cNvPr id="17" name="文本框 16"/>
          <p:cNvSpPr txBox="1"/>
          <p:nvPr>
            <p:custDataLst>
              <p:tags r:id="rId8"/>
            </p:custDataLst>
          </p:nvPr>
        </p:nvSpPr>
        <p:spPr>
          <a:xfrm>
            <a:off x="7077823" y="3295198"/>
            <a:ext cx="4723846" cy="804319"/>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ym typeface="+mn-ea"/>
              </a:rPr>
              <a:t>Senior Manager of </a:t>
            </a:r>
            <a:endParaRPr lang="en-US" altLang="zh-CN" sz="2400" b="1">
              <a:sym typeface="+mn-ea"/>
            </a:endParaRPr>
          </a:p>
          <a:p>
            <a:pPr algn="ctr"/>
            <a:r>
              <a:rPr lang="en-US" altLang="zh-CN" sz="2400" b="1">
                <a:sym typeface="+mn-ea"/>
              </a:rPr>
              <a:t>BYD's Plant</a:t>
            </a:r>
            <a:endParaRPr lang="en-US" altLang="zh-CN" sz="2400" b="1" spc="0">
              <a:ea typeface="+mn-ea"/>
              <a:sym typeface="+mn-ea"/>
            </a:endParaRPr>
          </a:p>
        </p:txBody>
      </p:sp>
      <p:sp>
        <p:nvSpPr>
          <p:cNvPr id="16" name="矩形: 圆角 18"/>
          <p:cNvSpPr/>
          <p:nvPr>
            <p:custDataLst>
              <p:tags r:id="rId9"/>
            </p:custDataLst>
          </p:nvPr>
        </p:nvSpPr>
        <p:spPr>
          <a:xfrm>
            <a:off x="7077763" y="4550768"/>
            <a:ext cx="1936284" cy="635827"/>
          </a:xfrm>
          <a:prstGeom prst="roundRect">
            <a:avLst>
              <a:gd name="adj" fmla="val 5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b="1">
                <a:sym typeface="+mn-ea"/>
              </a:rPr>
              <a:t>Mr</a:t>
            </a:r>
            <a:r>
              <a:rPr lang="en-US" altLang="zh-CN" sz="2400" b="1">
                <a:sym typeface="+mn-ea"/>
              </a:rPr>
              <a:t>. Szabo</a:t>
            </a:r>
            <a:endParaRPr lang="en-US" altLang="zh-CN" sz="1600" b="1" dirty="0">
              <a:solidFill>
                <a:srgbClr val="FFFFFF"/>
              </a:solidFill>
            </a:endParaRPr>
          </a:p>
        </p:txBody>
      </p:sp>
      <p:sp>
        <p:nvSpPr>
          <p:cNvPr id="20" name="文本框 19"/>
          <p:cNvSpPr txBox="1"/>
          <p:nvPr>
            <p:custDataLst>
              <p:tags r:id="rId10"/>
            </p:custDataLst>
          </p:nvPr>
        </p:nvSpPr>
        <p:spPr>
          <a:xfrm>
            <a:off x="7077710" y="5269865"/>
            <a:ext cx="4723765" cy="1306830"/>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ym typeface="+mn-ea"/>
              </a:rPr>
              <a:t>CEO of</a:t>
            </a:r>
            <a:r>
              <a:rPr lang="en-US" altLang="zh-CN" sz="1300" b="1">
                <a:sym typeface="+mn-ea"/>
              </a:rPr>
              <a:t> </a:t>
            </a:r>
            <a:endParaRPr lang="en-US" altLang="zh-CN" sz="1300" b="1">
              <a:sym typeface="+mn-ea"/>
            </a:endParaRPr>
          </a:p>
          <a:p>
            <a:pPr algn="ctr"/>
            <a:r>
              <a:rPr lang="en-US" altLang="zh-CN" sz="2400" b="1">
                <a:sym typeface="+mn-ea"/>
              </a:rPr>
              <a:t>Hungarian Cooperative</a:t>
            </a:r>
            <a:endParaRPr lang="zh-CN" altLang="en-US" sz="1300" kern="0" spc="0" dirty="0">
              <a:solidFill>
                <a:schemeClr val="tx1">
                  <a:lumMod val="85000"/>
                  <a:lumOff val="15000"/>
                </a:schemeClr>
              </a:solidFill>
              <a:latin typeface="+mn-ea"/>
              <a:ea typeface="+mn-ea"/>
              <a:sym typeface="+mn-ea"/>
            </a:endParaRPr>
          </a:p>
        </p:txBody>
      </p:sp>
      <p:pic>
        <p:nvPicPr>
          <p:cNvPr id="2" name="图片 1"/>
          <p:cNvPicPr>
            <a:picLocks noChangeAspect="1"/>
          </p:cNvPicPr>
          <p:nvPr>
            <p:custDataLst>
              <p:tags r:id="rId11"/>
            </p:custDataLst>
          </p:nvPr>
        </p:nvPicPr>
        <p:blipFill rotWithShape="1">
          <a:blip r:embed="rId12"/>
          <a:srcRect t="13600" b="13600"/>
          <a:stretch>
            <a:fillRect/>
          </a:stretch>
        </p:blipFill>
        <p:spPr>
          <a:xfrm>
            <a:off x="3209290" y="381000"/>
            <a:ext cx="2326005" cy="2254250"/>
          </a:xfrm>
          <a:prstGeom prst="ellipse">
            <a:avLst/>
          </a:prstGeom>
          <a:solidFill>
            <a:schemeClr val="accent1">
              <a:lumMod val="20000"/>
              <a:lumOff val="80000"/>
            </a:schemeClr>
          </a:solidFill>
          <a:ln w="101600">
            <a:solidFill>
              <a:schemeClr val="accent1">
                <a:alpha val="80000"/>
              </a:schemeClr>
            </a:solidFill>
          </a:ln>
        </p:spPr>
      </p:pic>
      <p:pic>
        <p:nvPicPr>
          <p:cNvPr id="31" name="图片 30"/>
          <p:cNvPicPr>
            <a:picLocks noChangeAspect="1"/>
          </p:cNvPicPr>
          <p:nvPr>
            <p:custDataLst>
              <p:tags r:id="rId13"/>
            </p:custDataLst>
          </p:nvPr>
        </p:nvPicPr>
        <p:blipFill rotWithShape="1">
          <a:blip r:embed="rId14"/>
          <a:srcRect t="13600" b="13600"/>
          <a:stretch>
            <a:fillRect/>
          </a:stretch>
        </p:blipFill>
        <p:spPr>
          <a:xfrm>
            <a:off x="1537170" y="2290566"/>
            <a:ext cx="2463893" cy="2388095"/>
          </a:xfrm>
          <a:custGeom>
            <a:avLst/>
            <a:gdLst>
              <a:gd name="connsiteX0" fmla="*/ 1441850 w 2883700"/>
              <a:gd name="connsiteY0" fmla="*/ 0 h 2794986"/>
              <a:gd name="connsiteX1" fmla="*/ 2883700 w 2883700"/>
              <a:gd name="connsiteY1" fmla="*/ 1397493 h 2794986"/>
              <a:gd name="connsiteX2" fmla="*/ 1441850 w 2883700"/>
              <a:gd name="connsiteY2" fmla="*/ 2794986 h 2794986"/>
              <a:gd name="connsiteX3" fmla="*/ 0 w 2883700"/>
              <a:gd name="connsiteY3" fmla="*/ 1397493 h 2794986"/>
              <a:gd name="connsiteX4" fmla="*/ 1441850 w 2883700"/>
              <a:gd name="connsiteY4" fmla="*/ 0 h 2794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3700" h="2794986">
                <a:moveTo>
                  <a:pt x="1441850" y="0"/>
                </a:moveTo>
                <a:cubicBezTo>
                  <a:pt x="2238162" y="0"/>
                  <a:pt x="2883700" y="625679"/>
                  <a:pt x="2883700" y="1397493"/>
                </a:cubicBezTo>
                <a:cubicBezTo>
                  <a:pt x="2883700" y="2169307"/>
                  <a:pt x="2238162" y="2794986"/>
                  <a:pt x="1441850" y="2794986"/>
                </a:cubicBezTo>
                <a:cubicBezTo>
                  <a:pt x="645538" y="2794986"/>
                  <a:pt x="0" y="2169307"/>
                  <a:pt x="0" y="1397493"/>
                </a:cubicBezTo>
                <a:cubicBezTo>
                  <a:pt x="0" y="625679"/>
                  <a:pt x="645538" y="0"/>
                  <a:pt x="1441850" y="0"/>
                </a:cubicBezTo>
                <a:close/>
              </a:path>
            </a:pathLst>
          </a:custGeom>
          <a:solidFill>
            <a:schemeClr val="accent1">
              <a:lumMod val="20000"/>
              <a:lumOff val="80000"/>
            </a:schemeClr>
          </a:solidFill>
          <a:ln w="101600">
            <a:solidFill>
              <a:schemeClr val="accent1">
                <a:alpha val="50000"/>
              </a:schemeClr>
            </a:solidFill>
          </a:ln>
        </p:spPr>
      </p:pic>
      <p:pic>
        <p:nvPicPr>
          <p:cNvPr id="3" name="图片 2"/>
          <p:cNvPicPr>
            <a:picLocks noChangeAspect="1"/>
          </p:cNvPicPr>
          <p:nvPr>
            <p:custDataLst>
              <p:tags r:id="rId15"/>
            </p:custDataLst>
          </p:nvPr>
        </p:nvPicPr>
        <p:blipFill rotWithShape="1">
          <a:blip r:embed="rId16"/>
          <a:srcRect t="13707" b="13707"/>
          <a:stretch>
            <a:fillRect/>
          </a:stretch>
        </p:blipFill>
        <p:spPr>
          <a:xfrm>
            <a:off x="3618230" y="3740785"/>
            <a:ext cx="2656840" cy="2574925"/>
          </a:xfrm>
          <a:custGeom>
            <a:avLst/>
            <a:gdLst>
              <a:gd name="connsiteX0" fmla="*/ 1861282 w 3722564"/>
              <a:gd name="connsiteY0" fmla="*/ 0 h 3608044"/>
              <a:gd name="connsiteX1" fmla="*/ 3722564 w 3722564"/>
              <a:gd name="connsiteY1" fmla="*/ 1804022 h 3608044"/>
              <a:gd name="connsiteX2" fmla="*/ 1861282 w 3722564"/>
              <a:gd name="connsiteY2" fmla="*/ 3608044 h 3608044"/>
              <a:gd name="connsiteX3" fmla="*/ 0 w 3722564"/>
              <a:gd name="connsiteY3" fmla="*/ 1804022 h 3608044"/>
              <a:gd name="connsiteX4" fmla="*/ 1861282 w 3722564"/>
              <a:gd name="connsiteY4" fmla="*/ 0 h 3608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64" h="3608044">
                <a:moveTo>
                  <a:pt x="1861282" y="0"/>
                </a:moveTo>
                <a:cubicBezTo>
                  <a:pt x="2889240" y="0"/>
                  <a:pt x="3722564" y="807688"/>
                  <a:pt x="3722564" y="1804022"/>
                </a:cubicBezTo>
                <a:cubicBezTo>
                  <a:pt x="3722564" y="2800356"/>
                  <a:pt x="2889240" y="3608044"/>
                  <a:pt x="1861282" y="3608044"/>
                </a:cubicBezTo>
                <a:cubicBezTo>
                  <a:pt x="833324" y="3608044"/>
                  <a:pt x="0" y="2800356"/>
                  <a:pt x="0" y="1804022"/>
                </a:cubicBezTo>
                <a:cubicBezTo>
                  <a:pt x="0" y="807688"/>
                  <a:pt x="833324" y="0"/>
                  <a:pt x="1861282" y="0"/>
                </a:cubicBezTo>
                <a:close/>
              </a:path>
            </a:pathLst>
          </a:custGeom>
          <a:solidFill>
            <a:schemeClr val="accent1">
              <a:lumMod val="20000"/>
              <a:lumOff val="80000"/>
            </a:schemeClr>
          </a:solidFill>
          <a:ln w="101600">
            <a:solidFill>
              <a:schemeClr val="accent1">
                <a:lumMod val="60000"/>
                <a:lumOff val="40000"/>
                <a:alpha val="50000"/>
              </a:schemeClr>
            </a:solidFill>
          </a:ln>
        </p:spPr>
      </p:pic>
    </p:spTree>
    <p:custDataLst>
      <p:tags r:id="rId1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匈牙利政府代表一行及中国驻匈牙利大使龚韬于匈牙利签约仪式现场合影"/>
          <p:cNvPicPr>
            <a:picLocks noChangeAspect="1"/>
          </p:cNvPicPr>
          <p:nvPr>
            <p:ph idx="1"/>
          </p:nvPr>
        </p:nvPicPr>
        <p:blipFill>
          <a:blip r:embed="rId1"/>
          <a:stretch>
            <a:fillRect/>
          </a:stretch>
        </p:blipFill>
        <p:spPr>
          <a:xfrm>
            <a:off x="0" y="0"/>
            <a:ext cx="12191365" cy="7635240"/>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733800" y="175260"/>
            <a:ext cx="4725035" cy="1014730"/>
          </a:xfrm>
          <a:prstGeom prst="rect">
            <a:avLst/>
          </a:prstGeom>
          <a:noFill/>
        </p:spPr>
        <p:txBody>
          <a:bodyPr wrap="square" rtlCol="0">
            <a:spAutoFit/>
            <a:scene3d>
              <a:camera prst="orthographicFront"/>
              <a:lightRig rig="threePt" dir="t"/>
            </a:scene3d>
          </a:bodyPr>
          <a:p>
            <a:pPr algn="ctr">
              <a:lnSpc>
                <a:spcPct val="150000"/>
              </a:lnSpc>
              <a:buClrTx/>
              <a:buSzTx/>
              <a:buFontTx/>
            </a:pPr>
            <a:r>
              <a:rPr lang="fr-FR" altLang="en-US" sz="4000" b="1">
                <a:solidFill>
                  <a:schemeClr val="accent1"/>
                </a:solidFill>
                <a:effectLst>
                  <a:outerShdw blurRad="38100" dist="38100" dir="2700000" algn="tl">
                    <a:srgbClr val="000000">
                      <a:alpha val="43137"/>
                    </a:srgbClr>
                  </a:outerShdw>
                </a:effectLst>
                <a:sym typeface="+mn-ea"/>
              </a:rPr>
              <a:t>Why </a:t>
            </a:r>
            <a:r>
              <a:rPr lang="en-US" altLang="fr-FR" sz="4000" b="1">
                <a:solidFill>
                  <a:schemeClr val="accent1"/>
                </a:solidFill>
                <a:effectLst>
                  <a:outerShdw blurRad="38100" dist="38100" dir="2700000" algn="tl">
                    <a:srgbClr val="000000">
                      <a:alpha val="43137"/>
                    </a:srgbClr>
                  </a:outerShdw>
                </a:effectLst>
                <a:sym typeface="+mn-ea"/>
              </a:rPr>
              <a:t>Hungary?</a:t>
            </a:r>
            <a:endParaRPr lang="en-US" altLang="zh-CN" sz="2400" b="1">
              <a:solidFill>
                <a:schemeClr val="lt1"/>
              </a:solidFill>
              <a:sym typeface="+mn-ea"/>
            </a:endParaRPr>
          </a:p>
        </p:txBody>
      </p:sp>
      <p:sp>
        <p:nvSpPr>
          <p:cNvPr id="21" name="椭圆 20"/>
          <p:cNvSpPr/>
          <p:nvPr>
            <p:custDataLst>
              <p:tags r:id="rId1"/>
            </p:custDataLst>
          </p:nvPr>
        </p:nvSpPr>
        <p:spPr>
          <a:xfrm>
            <a:off x="4731162" y="2270150"/>
            <a:ext cx="3245372" cy="3245372"/>
          </a:xfrm>
          <a:prstGeom prst="ellipse">
            <a:avLst/>
          </a:prstGeom>
          <a:gradFill>
            <a:gsLst>
              <a:gs pos="0">
                <a:srgbClr val="376FFF">
                  <a:lumMod val="20000"/>
                  <a:lumOff val="80000"/>
                  <a:alpha val="0"/>
                </a:srgbClr>
              </a:gs>
              <a:gs pos="100000">
                <a:srgbClr val="376FFF">
                  <a:lumMod val="20000"/>
                  <a:lumOff val="80000"/>
                  <a:alpha val="51000"/>
                </a:srgbClr>
              </a:gs>
            </a:gsLst>
            <a:lin ang="16200000" scaled="0"/>
          </a:gra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2" name="椭圆 21"/>
          <p:cNvSpPr/>
          <p:nvPr>
            <p:custDataLst>
              <p:tags r:id="rId2"/>
            </p:custDataLst>
          </p:nvPr>
        </p:nvSpPr>
        <p:spPr>
          <a:xfrm>
            <a:off x="5372632" y="2783766"/>
            <a:ext cx="1950860" cy="1950860"/>
          </a:xfrm>
          <a:prstGeom prst="ellipse">
            <a:avLst/>
          </a:prstGeom>
          <a:solidFill>
            <a:srgbClr val="376FFF">
              <a:lumMod val="20000"/>
              <a:lumOff val="80000"/>
              <a:alpha val="60000"/>
            </a:srgbClr>
          </a:solidFill>
          <a:ln>
            <a:no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3" name="椭圆 22"/>
          <p:cNvSpPr/>
          <p:nvPr>
            <p:custDataLst>
              <p:tags r:id="rId3"/>
            </p:custDataLst>
          </p:nvPr>
        </p:nvSpPr>
        <p:spPr>
          <a:xfrm>
            <a:off x="5512058" y="2916028"/>
            <a:ext cx="1687118" cy="1687118"/>
          </a:xfrm>
          <a:prstGeom prst="ellipse">
            <a:avLst/>
          </a:prstGeom>
          <a:gradFill>
            <a:gsLst>
              <a:gs pos="100000">
                <a:srgbClr val="376FFF"/>
              </a:gs>
              <a:gs pos="50000">
                <a:srgbClr val="376FFF">
                  <a:lumMod val="80000"/>
                  <a:lumOff val="20000"/>
                </a:srgbClr>
              </a:gs>
              <a:gs pos="0">
                <a:srgbClr val="376FFF">
                  <a:lumMod val="60000"/>
                  <a:lumOff val="40000"/>
                </a:srgbClr>
              </a:gs>
            </a:gsLst>
            <a:lin ang="16200000" scaled="0"/>
          </a:gradFill>
          <a:ln>
            <a:noFill/>
          </a:ln>
          <a:effectLst>
            <a:outerShdw blurRad="215900" dist="38100" dir="2700000" algn="tl" rotWithShape="0">
              <a:srgbClr val="376FFF">
                <a:lumMod val="75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20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4" name="椭圆 23"/>
          <p:cNvSpPr/>
          <p:nvPr>
            <p:custDataLst>
              <p:tags r:id="rId4"/>
            </p:custDataLst>
          </p:nvPr>
        </p:nvSpPr>
        <p:spPr>
          <a:xfrm>
            <a:off x="4856811" y="2267946"/>
            <a:ext cx="2982502" cy="2983053"/>
          </a:xfrm>
          <a:prstGeom prst="ellipse">
            <a:avLst/>
          </a:prstGeom>
          <a:noFill/>
          <a:ln>
            <a:solidFill>
              <a:srgbClr val="376FFF"/>
            </a:solidFill>
          </a:ln>
          <a:effectLst>
            <a:outerShdw blurRad="50800" dist="38100" dir="2700000" algn="tl"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lstStyle/>
          <a:p>
            <a:pPr algn="ctr"/>
            <a:endParaRPr lang="zh-CN" altLang="en-US">
              <a:solidFill>
                <a:srgbClr val="FFFFFF"/>
              </a:solidFill>
              <a:latin typeface="微软雅黑" panose="020B0503020204020204" charset="-122"/>
              <a:ea typeface="微软雅黑" panose="020B0503020204020204" charset="-122"/>
              <a:cs typeface="微软雅黑" panose="020B0503020204020204" charset="-122"/>
            </a:endParaRPr>
          </a:p>
        </p:txBody>
      </p:sp>
      <p:sp>
        <p:nvSpPr>
          <p:cNvPr id="593" name="椭圆 592"/>
          <p:cNvSpPr/>
          <p:nvPr>
            <p:custDataLst>
              <p:tags r:id="rId5"/>
            </p:custDataLst>
          </p:nvPr>
        </p:nvSpPr>
        <p:spPr>
          <a:xfrm>
            <a:off x="5167075" y="4607876"/>
            <a:ext cx="507003" cy="507003"/>
          </a:xfrm>
          <a:prstGeom prst="ellipse">
            <a:avLst/>
          </a:prstGeom>
          <a:gradFill>
            <a:gsLst>
              <a:gs pos="50000">
                <a:srgbClr val="376FFF">
                  <a:lumMod val="80000"/>
                  <a:lumOff val="20000"/>
                </a:srgbClr>
              </a:gs>
              <a:gs pos="100000">
                <a:srgbClr val="376FFF"/>
              </a:gs>
              <a:gs pos="0">
                <a:srgbClr val="376FFF">
                  <a:lumMod val="60000"/>
                  <a:lumOff val="40000"/>
                  <a:alpha val="100000"/>
                </a:srgbClr>
              </a:gs>
            </a:gsLst>
            <a:lin ang="18900000" scaled="0"/>
          </a:gradFill>
          <a:ln>
            <a:noFill/>
          </a:ln>
          <a:effectLst>
            <a:outerShdw blurRad="139700" dist="50800" dir="2700000" algn="tl" rotWithShape="0">
              <a:srgbClr val="376FFF">
                <a:lumMod val="75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87" name="椭圆 586"/>
          <p:cNvSpPr/>
          <p:nvPr>
            <p:custDataLst>
              <p:tags r:id="rId6"/>
            </p:custDataLst>
          </p:nvPr>
        </p:nvSpPr>
        <p:spPr>
          <a:xfrm>
            <a:off x="5162115" y="2391390"/>
            <a:ext cx="507003" cy="507003"/>
          </a:xfrm>
          <a:prstGeom prst="ellipse">
            <a:avLst/>
          </a:prstGeom>
          <a:gradFill>
            <a:gsLst>
              <a:gs pos="50000">
                <a:srgbClr val="376FFF">
                  <a:lumMod val="80000"/>
                  <a:lumOff val="20000"/>
                </a:srgbClr>
              </a:gs>
              <a:gs pos="100000">
                <a:srgbClr val="376FFF"/>
              </a:gs>
              <a:gs pos="0">
                <a:srgbClr val="376FFF">
                  <a:lumMod val="60000"/>
                  <a:lumOff val="40000"/>
                  <a:alpha val="100000"/>
                </a:srgbClr>
              </a:gs>
            </a:gsLst>
            <a:lin ang="18900000" scaled="0"/>
          </a:gradFill>
          <a:ln>
            <a:noFill/>
          </a:ln>
          <a:effectLst>
            <a:outerShdw blurRad="139700" dist="50800" dir="2700000" algn="tl" rotWithShape="0">
              <a:srgbClr val="376FFF">
                <a:lumMod val="75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588" name="椭圆 587"/>
          <p:cNvSpPr/>
          <p:nvPr>
            <p:custDataLst>
              <p:tags r:id="rId7"/>
            </p:custDataLst>
          </p:nvPr>
        </p:nvSpPr>
        <p:spPr>
          <a:xfrm>
            <a:off x="7538969" y="3617015"/>
            <a:ext cx="507003" cy="507003"/>
          </a:xfrm>
          <a:prstGeom prst="ellipse">
            <a:avLst/>
          </a:prstGeom>
          <a:gradFill>
            <a:gsLst>
              <a:gs pos="50000">
                <a:srgbClr val="376FFF">
                  <a:lumMod val="80000"/>
                  <a:lumOff val="20000"/>
                </a:srgbClr>
              </a:gs>
              <a:gs pos="100000">
                <a:srgbClr val="376FFF"/>
              </a:gs>
              <a:gs pos="0">
                <a:srgbClr val="376FFF">
                  <a:lumMod val="60000"/>
                  <a:lumOff val="40000"/>
                  <a:alpha val="100000"/>
                </a:srgbClr>
              </a:gs>
            </a:gsLst>
            <a:lin ang="18900000" scaled="0"/>
          </a:gradFill>
          <a:ln>
            <a:noFill/>
          </a:ln>
          <a:effectLst>
            <a:outerShdw blurRad="139700" dist="50800" dir="2700000" algn="tl" rotWithShape="0">
              <a:srgbClr val="376FFF">
                <a:lumMod val="75000"/>
                <a:alpha val="20000"/>
              </a:srgbClr>
            </a:outerShdw>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26" name="矩形 25"/>
          <p:cNvSpPr/>
          <p:nvPr>
            <p:custDataLst>
              <p:tags r:id="rId8"/>
            </p:custDataLst>
          </p:nvPr>
        </p:nvSpPr>
        <p:spPr>
          <a:xfrm>
            <a:off x="176530" y="1404620"/>
            <a:ext cx="5055870" cy="438785"/>
          </a:xfrm>
          <a:prstGeom prst="rect">
            <a:avLst/>
          </a:prstGeom>
          <a:noFill/>
        </p:spPr>
        <p:txBody>
          <a:bodyPr wrap="square" lIns="0" tIns="0" rIns="0" bIns="0" rtlCol="0" anchor="b">
            <a:noAutofit/>
          </a:bodyPr>
          <a:lstStyle/>
          <a:p>
            <a:pPr algn="r">
              <a:spcBef>
                <a:spcPct val="0"/>
              </a:spcBef>
              <a:spcAft>
                <a:spcPct val="0"/>
              </a:spcAft>
            </a:pPr>
            <a:r>
              <a:rPr lang="en-US" altLang="zh-CN" sz="2800" b="1">
                <a:solidFill>
                  <a:schemeClr val="tx1"/>
                </a:solidFill>
                <a:effectLst/>
                <a:latin typeface="Arial" panose="020B0604020202020204" pitchFamily="34" charset="0"/>
                <a:ea typeface="Montserrat"/>
                <a:cs typeface="Arial" panose="020B0604020202020204" pitchFamily="34" charset="0"/>
                <a:sym typeface="+mn-ea"/>
              </a:rPr>
              <a:t>Strong automotive industry</a:t>
            </a:r>
            <a:endParaRPr lang="en-US" altLang="zh-CN" sz="2800" b="1">
              <a:solidFill>
                <a:schemeClr val="tx1"/>
              </a:solidFill>
              <a:effectLst/>
              <a:latin typeface="Arial" panose="020B0604020202020204" pitchFamily="34" charset="0"/>
              <a:ea typeface="Montserrat"/>
              <a:cs typeface="Arial" panose="020B0604020202020204" pitchFamily="34" charset="0"/>
              <a:sym typeface="+mn-ea"/>
            </a:endParaRPr>
          </a:p>
        </p:txBody>
      </p:sp>
      <p:sp>
        <p:nvSpPr>
          <p:cNvPr id="28" name="矩形 27"/>
          <p:cNvSpPr/>
          <p:nvPr>
            <p:custDataLst>
              <p:tags r:id="rId9"/>
            </p:custDataLst>
          </p:nvPr>
        </p:nvSpPr>
        <p:spPr>
          <a:xfrm>
            <a:off x="176530" y="3677920"/>
            <a:ext cx="4603750" cy="654050"/>
          </a:xfrm>
          <a:prstGeom prst="rect">
            <a:avLst/>
          </a:prstGeom>
          <a:noFill/>
        </p:spPr>
        <p:txBody>
          <a:bodyPr wrap="square" lIns="0" tIns="0" rIns="0" bIns="0" rtlCol="0" anchor="b">
            <a:noAutofit/>
          </a:bodyPr>
          <a:lstStyle/>
          <a:p>
            <a:pPr algn="ctr">
              <a:spcBef>
                <a:spcPct val="0"/>
              </a:spcBef>
              <a:spcAft>
                <a:spcPct val="0"/>
              </a:spcAft>
            </a:pPr>
            <a:r>
              <a:rPr lang="en-US" altLang="zh-CN" sz="2800" b="1">
                <a:effectLst/>
                <a:latin typeface="Arial" panose="020B0604020202020204" pitchFamily="34" charset="0"/>
                <a:ea typeface="Montserrat"/>
                <a:cs typeface="Arial" panose="020B0604020202020204" pitchFamily="34" charset="0"/>
                <a:sym typeface="+mn-ea"/>
              </a:rPr>
              <a:t> Strategic logistic  </a:t>
            </a:r>
            <a:endParaRPr lang="zh-CN" altLang="en-US" sz="2600" b="1">
              <a:solidFill>
                <a:srgbClr val="376FFF"/>
              </a:solidFill>
              <a:latin typeface="微软雅黑" panose="020B0503020204020204" charset="-122"/>
              <a:cs typeface="微软雅黑" panose="020B0503020204020204" charset="-122"/>
            </a:endParaRPr>
          </a:p>
        </p:txBody>
      </p:sp>
      <p:sp>
        <p:nvSpPr>
          <p:cNvPr id="30" name="矩形 29"/>
          <p:cNvSpPr/>
          <p:nvPr>
            <p:custDataLst>
              <p:tags r:id="rId10"/>
            </p:custDataLst>
          </p:nvPr>
        </p:nvSpPr>
        <p:spPr>
          <a:xfrm>
            <a:off x="8242300" y="1844040"/>
            <a:ext cx="3086100" cy="869950"/>
          </a:xfrm>
          <a:prstGeom prst="rect">
            <a:avLst/>
          </a:prstGeom>
          <a:noFill/>
        </p:spPr>
        <p:txBody>
          <a:bodyPr wrap="square" lIns="0" tIns="0" rIns="0" bIns="0" rtlCol="0" anchor="b">
            <a:noAutofit/>
          </a:bodyPr>
          <a:lstStyle/>
          <a:p>
            <a:pPr algn="ctr">
              <a:spcBef>
                <a:spcPct val="0"/>
              </a:spcBef>
              <a:spcAft>
                <a:spcPct val="0"/>
              </a:spcAft>
            </a:pPr>
            <a:r>
              <a:rPr lang="en-US" altLang="zh-CN" sz="2800" b="1">
                <a:effectLst/>
                <a:latin typeface="Arial" panose="020B0604020202020204" pitchFamily="34" charset="0"/>
                <a:ea typeface="Montserrat"/>
                <a:cs typeface="Arial" panose="020B0604020202020204" pitchFamily="34" charset="0"/>
                <a:sym typeface="+mn-ea"/>
              </a:rPr>
              <a:t>Common goals</a:t>
            </a:r>
            <a:endParaRPr lang="en-US" altLang="zh-CN" sz="2800" b="1" dirty="0">
              <a:solidFill>
                <a:srgbClr val="4378FF"/>
              </a:solidFill>
              <a:latin typeface="Arial" panose="020B0604020202020204" pitchFamily="34" charset="0"/>
              <a:ea typeface="Montserrat"/>
              <a:cs typeface="Arial" panose="020B0604020202020204" pitchFamily="34" charset="0"/>
            </a:endParaRPr>
          </a:p>
        </p:txBody>
      </p:sp>
      <p:sp>
        <p:nvSpPr>
          <p:cNvPr id="31" name="弧形 30"/>
          <p:cNvSpPr/>
          <p:nvPr>
            <p:custDataLst>
              <p:tags r:id="rId11"/>
            </p:custDataLst>
          </p:nvPr>
        </p:nvSpPr>
        <p:spPr>
          <a:xfrm rot="7200000">
            <a:off x="5146685" y="2557819"/>
            <a:ext cx="2403306" cy="2403306"/>
          </a:xfrm>
          <a:prstGeom prst="arc">
            <a:avLst>
              <a:gd name="adj1" fmla="val 15835561"/>
              <a:gd name="adj2" fmla="val 21121678"/>
            </a:avLst>
          </a:prstGeom>
          <a:ln w="6350">
            <a:gradFill>
              <a:gsLst>
                <a:gs pos="0">
                  <a:srgbClr val="376FFF">
                    <a:alpha val="0"/>
                  </a:srgbClr>
                </a:gs>
                <a:gs pos="60000">
                  <a:srgbClr val="376FFF"/>
                </a:gs>
              </a:gsLst>
              <a:lin ang="5400000" scaled="1"/>
            </a:gradFill>
            <a:prstDash val="dash"/>
            <a:tailEnd type="triangle"/>
          </a:ln>
          <a:effectLst>
            <a:outerShdw blurRad="50800" dist="38100" dir="2700000" algn="tl" rotWithShape="0">
              <a:srgbClr val="376FFF">
                <a:lumMod val="75000"/>
                <a:alpha val="40000"/>
              </a:srgbClr>
            </a:outerShdw>
          </a:effectLst>
        </p:spPr>
        <p:style>
          <a:lnRef idx="1">
            <a:srgbClr val="376FFF"/>
          </a:lnRef>
          <a:fillRef idx="0">
            <a:srgbClr val="376FFF"/>
          </a:fillRef>
          <a:effectRef idx="0">
            <a:srgbClr val="376FFF"/>
          </a:effectRef>
          <a:fontRef idx="minor">
            <a:srgbClr val="000000"/>
          </a:fontRef>
        </p:style>
        <p:txBody>
          <a:bodyPr rtlCol="0" anchor="ctr"/>
          <a:lstStyle>
            <a:defPPr>
              <a:defRPr lang="zh-CN"/>
            </a:defPPr>
            <a:lvl1pPr marL="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1pPr>
            <a:lvl2pPr marL="4572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2pPr>
            <a:lvl3pPr marL="9144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3pPr>
            <a:lvl4pPr marL="13716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4pPr>
            <a:lvl5pPr marL="18288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5pPr>
            <a:lvl6pPr marL="22860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6pPr>
            <a:lvl7pPr marL="27432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7pPr>
            <a:lvl8pPr marL="32004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8pPr>
            <a:lvl9pPr marL="36576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9pPr>
          </a:lstStyle>
          <a:p>
            <a:pPr algn="ctr"/>
            <a:endParaRPr lang="zh-CN" altLang="en-US">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2" name="弧形 31"/>
          <p:cNvSpPr/>
          <p:nvPr>
            <p:custDataLst>
              <p:tags r:id="rId12"/>
            </p:custDataLst>
          </p:nvPr>
        </p:nvSpPr>
        <p:spPr>
          <a:xfrm rot="20880000">
            <a:off x="5158258" y="2558370"/>
            <a:ext cx="2403306" cy="2403306"/>
          </a:xfrm>
          <a:prstGeom prst="arc">
            <a:avLst>
              <a:gd name="adj1" fmla="val 15835561"/>
              <a:gd name="adj2" fmla="val 21121678"/>
            </a:avLst>
          </a:prstGeom>
          <a:ln w="6350">
            <a:gradFill>
              <a:gsLst>
                <a:gs pos="0">
                  <a:srgbClr val="376FFF">
                    <a:alpha val="0"/>
                  </a:srgbClr>
                </a:gs>
                <a:gs pos="60000">
                  <a:srgbClr val="376FFF"/>
                </a:gs>
              </a:gsLst>
              <a:lin ang="5400000" scaled="1"/>
            </a:gradFill>
            <a:prstDash val="dash"/>
            <a:tailEnd type="triangle"/>
          </a:ln>
          <a:effectLst>
            <a:outerShdw blurRad="50800" dist="38100" dir="2700000" algn="tl" rotWithShape="0">
              <a:srgbClr val="376FFF">
                <a:lumMod val="75000"/>
                <a:alpha val="40000"/>
              </a:srgbClr>
            </a:outerShdw>
          </a:effectLst>
        </p:spPr>
        <p:style>
          <a:lnRef idx="1">
            <a:srgbClr val="376FFF"/>
          </a:lnRef>
          <a:fillRef idx="0">
            <a:srgbClr val="376FFF"/>
          </a:fillRef>
          <a:effectRef idx="0">
            <a:srgbClr val="376FFF"/>
          </a:effectRef>
          <a:fontRef idx="minor">
            <a:srgbClr val="000000"/>
          </a:fontRef>
        </p:style>
        <p:txBody>
          <a:bodyPr rtlCol="0" anchor="ctr"/>
          <a:lstStyle>
            <a:defPPr>
              <a:defRPr lang="zh-CN"/>
            </a:defPPr>
            <a:lvl1pPr marL="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1pPr>
            <a:lvl2pPr marL="4572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2pPr>
            <a:lvl3pPr marL="9144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3pPr>
            <a:lvl4pPr marL="13716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4pPr>
            <a:lvl5pPr marL="18288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5pPr>
            <a:lvl6pPr marL="22860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6pPr>
            <a:lvl7pPr marL="27432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7pPr>
            <a:lvl8pPr marL="32004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8pPr>
            <a:lvl9pPr marL="36576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9pPr>
          </a:lstStyle>
          <a:p>
            <a:pPr algn="ctr"/>
            <a:endParaRPr lang="zh-CN" altLang="en-US">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33" name="图片 16" descr="343439383331313b343532303033323bd3a6d3c3b9dcc0ed"/>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5290519" y="2519794"/>
            <a:ext cx="249943" cy="249943"/>
          </a:xfrm>
          <a:prstGeom prst="rect">
            <a:avLst/>
          </a:prstGeom>
        </p:spPr>
      </p:pic>
      <p:sp>
        <p:nvSpPr>
          <p:cNvPr id="34" name="弧形 33"/>
          <p:cNvSpPr/>
          <p:nvPr>
            <p:custDataLst>
              <p:tags r:id="rId16"/>
            </p:custDataLst>
          </p:nvPr>
        </p:nvSpPr>
        <p:spPr>
          <a:xfrm rot="13140000">
            <a:off x="5158258" y="2558370"/>
            <a:ext cx="2403306" cy="2403306"/>
          </a:xfrm>
          <a:prstGeom prst="arc">
            <a:avLst>
              <a:gd name="adj1" fmla="val 15835561"/>
              <a:gd name="adj2" fmla="val 21121678"/>
            </a:avLst>
          </a:prstGeom>
          <a:ln w="6350">
            <a:gradFill>
              <a:gsLst>
                <a:gs pos="0">
                  <a:srgbClr val="376FFF">
                    <a:alpha val="0"/>
                  </a:srgbClr>
                </a:gs>
                <a:gs pos="60000">
                  <a:srgbClr val="376FFF"/>
                </a:gs>
              </a:gsLst>
              <a:lin ang="5400000" scaled="1"/>
            </a:gradFill>
            <a:prstDash val="dash"/>
            <a:tailEnd type="triangle"/>
          </a:ln>
          <a:effectLst>
            <a:outerShdw blurRad="50800" dist="38100" dir="2700000" algn="tl" rotWithShape="0">
              <a:srgbClr val="376FFF">
                <a:lumMod val="75000"/>
                <a:alpha val="40000"/>
              </a:srgbClr>
            </a:outerShdw>
          </a:effectLst>
        </p:spPr>
        <p:style>
          <a:lnRef idx="1">
            <a:srgbClr val="376FFF"/>
          </a:lnRef>
          <a:fillRef idx="0">
            <a:srgbClr val="376FFF"/>
          </a:fillRef>
          <a:effectRef idx="0">
            <a:srgbClr val="376FFF"/>
          </a:effectRef>
          <a:fontRef idx="minor">
            <a:srgbClr val="000000"/>
          </a:fontRef>
        </p:style>
        <p:txBody>
          <a:bodyPr rtlCol="0" anchor="ctr"/>
          <a:lstStyle>
            <a:defPPr>
              <a:defRPr lang="zh-CN"/>
            </a:defPPr>
            <a:lvl1pPr marL="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1pPr>
            <a:lvl2pPr marL="4572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2pPr>
            <a:lvl3pPr marL="9144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3pPr>
            <a:lvl4pPr marL="13716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4pPr>
            <a:lvl5pPr marL="18288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5pPr>
            <a:lvl6pPr marL="22860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6pPr>
            <a:lvl7pPr marL="27432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7pPr>
            <a:lvl8pPr marL="32004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8pPr>
            <a:lvl9pPr marL="3657600" algn="l" defTabSz="914400" rtl="0" eaLnBrk="1" latinLnBrk="0" hangingPunct="1">
              <a:defRPr sz="1800" kern="1200">
                <a:solidFill>
                  <a:srgbClr val="000000"/>
                </a:solidFill>
                <a:latin typeface="微软雅黑" panose="020B0503020204020204" charset="-122"/>
                <a:ea typeface="微软雅黑" panose="020B0503020204020204" charset="-122"/>
                <a:cs typeface="+mn-ea"/>
              </a:defRPr>
            </a:lvl9pPr>
          </a:lstStyle>
          <a:p>
            <a:pPr algn="ctr"/>
            <a:endParaRPr lang="zh-CN" altLang="en-US">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5" name="矩形 34"/>
          <p:cNvSpPr/>
          <p:nvPr>
            <p:custDataLst>
              <p:tags r:id="rId17"/>
            </p:custDataLst>
          </p:nvPr>
        </p:nvSpPr>
        <p:spPr>
          <a:xfrm>
            <a:off x="5611495" y="3569970"/>
            <a:ext cx="1525270" cy="511175"/>
          </a:xfrm>
          <a:prstGeom prst="rect">
            <a:avLst/>
          </a:prstGeom>
          <a:noFill/>
        </p:spPr>
        <p:txBody>
          <a:bodyPr wrap="square" lIns="0" tIns="0" rIns="0" bIns="0" rtlCol="0" anchor="t" anchorCtr="0">
            <a:noAutofit/>
          </a:bodyPr>
          <a:lstStyle/>
          <a:p>
            <a:pPr algn="ctr">
              <a:spcBef>
                <a:spcPct val="0"/>
              </a:spcBef>
              <a:spcAft>
                <a:spcPct val="0"/>
              </a:spcAft>
            </a:pPr>
            <a:r>
              <a:rPr lang="en-US" altLang="zh-CN" sz="2800" b="1">
                <a:solidFill>
                  <a:schemeClr val="tx1"/>
                </a:solidFill>
                <a:latin typeface="微软雅黑" panose="020B0503020204020204" charset="-122"/>
                <a:cs typeface="微软雅黑" panose="020B0503020204020204" charset="-122"/>
              </a:rPr>
              <a:t>Reasons</a:t>
            </a:r>
            <a:endParaRPr lang="en-US" altLang="zh-CN" sz="2800" b="1">
              <a:solidFill>
                <a:schemeClr val="tx1"/>
              </a:solidFill>
              <a:latin typeface="微软雅黑" panose="020B0503020204020204" charset="-122"/>
              <a:cs typeface="微软雅黑" panose="020B0503020204020204" charset="-122"/>
            </a:endParaRPr>
          </a:p>
        </p:txBody>
      </p:sp>
      <p:pic>
        <p:nvPicPr>
          <p:cNvPr id="36" name="图片 3" descr="343439383331313b343532303031393bd2b5bca8b9dcc0ed"/>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5295479" y="4736280"/>
            <a:ext cx="249943" cy="249943"/>
          </a:xfrm>
          <a:prstGeom prst="rect">
            <a:avLst/>
          </a:prstGeom>
        </p:spPr>
      </p:pic>
      <p:pic>
        <p:nvPicPr>
          <p:cNvPr id="37" name="图片 4" descr="343439383331313b343532303032303bb8f6c8cbd0c5cfa2"/>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667373" y="3745419"/>
            <a:ext cx="249943" cy="249943"/>
          </a:xfrm>
          <a:prstGeom prst="rect">
            <a:avLst/>
          </a:prstGeom>
        </p:spPr>
      </p:pic>
      <p:pic>
        <p:nvPicPr>
          <p:cNvPr id="62" name="图片" descr="雄心勃勃的人总是很忙"/>
          <p:cNvPicPr>
            <a:picLocks noChangeAspect="1"/>
          </p:cNvPicPr>
          <p:nvPr>
            <p:custDataLst>
              <p:tags r:id="rId24"/>
            </p:custDataLst>
          </p:nvPr>
        </p:nvPicPr>
        <p:blipFill>
          <a:blip r:embed="rId25"/>
          <a:srcRect l="16556" r="16556"/>
          <a:stretch>
            <a:fillRect/>
          </a:stretch>
        </p:blipFill>
        <p:spPr>
          <a:xfrm>
            <a:off x="8385810" y="3048635"/>
            <a:ext cx="2868930" cy="2868930"/>
          </a:xfrm>
          <a:custGeom>
            <a:avLst/>
            <a:gdLst/>
            <a:ahLst/>
            <a:cxnLst>
              <a:cxn ang="3">
                <a:pos x="hc" y="t"/>
              </a:cxn>
              <a:cxn ang="cd2">
                <a:pos x="l" y="vc"/>
              </a:cxn>
              <a:cxn ang="cd4">
                <a:pos x="hc" y="b"/>
              </a:cxn>
              <a:cxn ang="0">
                <a:pos x="r" y="vc"/>
              </a:cxn>
            </a:cxnLst>
            <a:rect l="l" t="t" r="r" b="b"/>
            <a:pathLst>
              <a:path w="3770" h="3770">
                <a:moveTo>
                  <a:pt x="329" y="0"/>
                </a:moveTo>
                <a:lnTo>
                  <a:pt x="3441" y="0"/>
                </a:lnTo>
                <a:cubicBezTo>
                  <a:pt x="3623" y="0"/>
                  <a:pt x="3770" y="147"/>
                  <a:pt x="3770" y="329"/>
                </a:cubicBezTo>
                <a:lnTo>
                  <a:pt x="3770" y="3441"/>
                </a:lnTo>
                <a:cubicBezTo>
                  <a:pt x="3770" y="3623"/>
                  <a:pt x="3623" y="3770"/>
                  <a:pt x="3441" y="3770"/>
                </a:cubicBezTo>
                <a:lnTo>
                  <a:pt x="329" y="3770"/>
                </a:lnTo>
                <a:cubicBezTo>
                  <a:pt x="147" y="3770"/>
                  <a:pt x="0" y="3623"/>
                  <a:pt x="0" y="3441"/>
                </a:cubicBezTo>
                <a:lnTo>
                  <a:pt x="0" y="329"/>
                </a:lnTo>
                <a:cubicBezTo>
                  <a:pt x="0" y="147"/>
                  <a:pt x="147" y="0"/>
                  <a:pt x="329" y="0"/>
                </a:cubicBezTo>
                <a:close/>
              </a:path>
            </a:pathLst>
          </a:custGeom>
          <a:solidFill>
            <a:schemeClr val="accent1"/>
          </a:solidFill>
          <a:ln w="12700">
            <a:solidFill>
              <a:schemeClr val="accent1">
                <a:alpha val="50000"/>
              </a:schemeClr>
            </a:solidFill>
          </a:ln>
        </p:spPr>
      </p:pic>
      <p:pic>
        <p:nvPicPr>
          <p:cNvPr id="61" name="图片" descr="F:/内容验收/2024/关系图修改/关系图/设计/过稿/常规单页/VCG41154926864.jpgVCG41154926864"/>
          <p:cNvPicPr>
            <a:picLocks noChangeAspect="1"/>
          </p:cNvPicPr>
          <p:nvPr>
            <p:custDataLst>
              <p:tags r:id="rId26"/>
            </p:custDataLst>
          </p:nvPr>
        </p:nvPicPr>
        <p:blipFill>
          <a:blip r:embed="rId27"/>
          <a:srcRect l="8444" r="8444"/>
          <a:stretch>
            <a:fillRect/>
          </a:stretch>
        </p:blipFill>
        <p:spPr>
          <a:xfrm>
            <a:off x="1499870" y="4434840"/>
            <a:ext cx="2233930" cy="2133600"/>
          </a:xfrm>
          <a:custGeom>
            <a:avLst/>
            <a:gdLst/>
            <a:ahLst/>
            <a:cxnLst>
              <a:cxn ang="3">
                <a:pos x="hc" y="t"/>
              </a:cxn>
              <a:cxn ang="cd2">
                <a:pos x="l" y="vc"/>
              </a:cxn>
              <a:cxn ang="cd4">
                <a:pos x="hc" y="b"/>
              </a:cxn>
              <a:cxn ang="0">
                <a:pos x="r" y="vc"/>
              </a:cxn>
            </a:cxnLst>
            <a:rect l="l" t="t" r="r" b="b"/>
            <a:pathLst>
              <a:path w="3993" h="3993">
                <a:moveTo>
                  <a:pt x="332" y="0"/>
                </a:moveTo>
                <a:lnTo>
                  <a:pt x="3661" y="0"/>
                </a:lnTo>
                <a:cubicBezTo>
                  <a:pt x="3844" y="0"/>
                  <a:pt x="3993" y="149"/>
                  <a:pt x="3993" y="332"/>
                </a:cubicBezTo>
                <a:lnTo>
                  <a:pt x="3993" y="3661"/>
                </a:lnTo>
                <a:cubicBezTo>
                  <a:pt x="3993" y="3844"/>
                  <a:pt x="3844" y="3993"/>
                  <a:pt x="3661" y="3993"/>
                </a:cubicBezTo>
                <a:lnTo>
                  <a:pt x="332" y="3993"/>
                </a:lnTo>
                <a:cubicBezTo>
                  <a:pt x="149" y="3993"/>
                  <a:pt x="0" y="3844"/>
                  <a:pt x="0" y="3661"/>
                </a:cubicBezTo>
                <a:lnTo>
                  <a:pt x="0" y="332"/>
                </a:lnTo>
                <a:cubicBezTo>
                  <a:pt x="0" y="149"/>
                  <a:pt x="149" y="0"/>
                  <a:pt x="332" y="0"/>
                </a:cubicBezTo>
                <a:close/>
              </a:path>
            </a:pathLst>
          </a:custGeom>
          <a:solidFill>
            <a:schemeClr val="accent1"/>
          </a:solidFill>
          <a:ln w="12700">
            <a:solidFill>
              <a:schemeClr val="accent1">
                <a:alpha val="50000"/>
              </a:schemeClr>
            </a:solidFill>
          </a:ln>
        </p:spPr>
      </p:pic>
      <p:pic>
        <p:nvPicPr>
          <p:cNvPr id="63" name="图片"/>
          <p:cNvPicPr>
            <a:picLocks noChangeAspect="1"/>
          </p:cNvPicPr>
          <p:nvPr>
            <p:custDataLst>
              <p:tags r:id="rId28"/>
            </p:custDataLst>
          </p:nvPr>
        </p:nvPicPr>
        <p:blipFill rotWithShape="1">
          <a:blip r:embed="rId29"/>
          <a:srcRect l="33556" r="33556"/>
          <a:stretch>
            <a:fillRect/>
          </a:stretch>
        </p:blipFill>
        <p:spPr>
          <a:xfrm>
            <a:off x="1558925" y="1948180"/>
            <a:ext cx="2268855" cy="1797050"/>
          </a:xfrm>
          <a:custGeom>
            <a:avLst/>
            <a:gdLst/>
            <a:ahLst/>
            <a:cxnLst>
              <a:cxn ang="3">
                <a:pos x="hc" y="t"/>
              </a:cxn>
              <a:cxn ang="cd2">
                <a:pos x="l" y="vc"/>
              </a:cxn>
              <a:cxn ang="cd4">
                <a:pos x="hc" y="b"/>
              </a:cxn>
              <a:cxn ang="0">
                <a:pos x="r" y="vc"/>
              </a:cxn>
            </a:cxnLst>
            <a:rect l="l" t="t" r="r" b="b"/>
            <a:pathLst>
              <a:path w="3436" h="3436">
                <a:moveTo>
                  <a:pt x="299" y="0"/>
                </a:moveTo>
                <a:lnTo>
                  <a:pt x="3137" y="0"/>
                </a:lnTo>
                <a:cubicBezTo>
                  <a:pt x="3302" y="0"/>
                  <a:pt x="3436" y="134"/>
                  <a:pt x="3436" y="299"/>
                </a:cubicBezTo>
                <a:lnTo>
                  <a:pt x="3436" y="3137"/>
                </a:lnTo>
                <a:cubicBezTo>
                  <a:pt x="3436" y="3302"/>
                  <a:pt x="3302" y="3436"/>
                  <a:pt x="3137" y="3436"/>
                </a:cubicBezTo>
                <a:lnTo>
                  <a:pt x="299" y="3436"/>
                </a:lnTo>
                <a:cubicBezTo>
                  <a:pt x="134" y="3436"/>
                  <a:pt x="0" y="3302"/>
                  <a:pt x="0" y="3137"/>
                </a:cubicBezTo>
                <a:lnTo>
                  <a:pt x="0" y="299"/>
                </a:lnTo>
                <a:cubicBezTo>
                  <a:pt x="0" y="134"/>
                  <a:pt x="134" y="0"/>
                  <a:pt x="299" y="0"/>
                </a:cubicBezTo>
                <a:close/>
              </a:path>
            </a:pathLst>
          </a:custGeom>
          <a:solidFill>
            <a:schemeClr val="accent1"/>
          </a:solidFill>
          <a:ln w="12700">
            <a:solidFill>
              <a:schemeClr val="accent1">
                <a:alpha val="50000"/>
              </a:schemeClr>
            </a:solidFill>
          </a:ln>
        </p:spPr>
      </p:pic>
    </p:spTree>
    <p:custDataLst>
      <p:tags r:id="rId30"/>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custDataLst>
              <p:tags r:id="rId1"/>
            </p:custDataLst>
          </p:nvPr>
        </p:nvSpPr>
        <p:spPr>
          <a:xfrm>
            <a:off x="5419725" y="2026096"/>
            <a:ext cx="6157595" cy="4153724"/>
          </a:xfrm>
          <a:prstGeom prst="rect">
            <a:avLst/>
          </a:prstGeom>
          <a:solidFill>
            <a:schemeClr val="accent1">
              <a:lumMod val="20000"/>
              <a:lumOff val="80000"/>
              <a:alpha val="3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fr-FR" altLang="en-US" b="1">
                <a:solidFill>
                  <a:schemeClr val="accent1"/>
                </a:solidFill>
                <a:effectLst>
                  <a:outerShdw blurRad="38100" dist="38100" dir="2700000" algn="tl">
                    <a:srgbClr val="000000">
                      <a:alpha val="43137"/>
                    </a:srgbClr>
                  </a:outerShdw>
                </a:effectLst>
                <a:sym typeface="+mn-ea"/>
              </a:rPr>
              <a:t>Environmental </a:t>
            </a:r>
            <a:r>
              <a:rPr lang="en-US" altLang="zh-CN" b="1">
                <a:solidFill>
                  <a:schemeClr val="accent1"/>
                </a:solidFill>
                <a:effectLst>
                  <a:outerShdw blurRad="38100" dist="38100" dir="2700000" algn="tl">
                    <a:srgbClr val="000000">
                      <a:alpha val="43137"/>
                    </a:srgbClr>
                  </a:outerShdw>
                </a:effectLst>
                <a:sym typeface="+mn-ea"/>
              </a:rPr>
              <a:t>Issue: </a:t>
            </a:r>
            <a:r>
              <a:rPr lang="en-US" altLang="zh-CN" b="1">
                <a:solidFill>
                  <a:srgbClr val="FF0000"/>
                </a:solidFill>
                <a:effectLst>
                  <a:outerShdw blurRad="38100" dist="38100" dir="2700000" algn="tl">
                    <a:srgbClr val="000000">
                      <a:alpha val="43137"/>
                    </a:srgbClr>
                  </a:outerShdw>
                </a:effectLst>
                <a:sym typeface="+mn-ea"/>
              </a:rPr>
              <a:t>Site Selection</a:t>
            </a:r>
            <a:endParaRPr lang="en-US" altLang="zh-CN" b="1" spc="0">
              <a:solidFill>
                <a:srgbClr val="FF0000"/>
              </a:solidFill>
              <a:effectLst>
                <a:outerShdw blurRad="38100" dist="38100" dir="2700000" algn="tl">
                  <a:srgbClr val="000000">
                    <a:alpha val="43137"/>
                  </a:srgbClr>
                </a:outerShdw>
              </a:effectLst>
              <a:latin typeface="+mn-lt"/>
              <a:ea typeface="+mn-ea"/>
              <a:cs typeface="+mn-cs"/>
              <a:sym typeface="+mn-ea"/>
            </a:endParaRPr>
          </a:p>
          <a:p>
            <a:pPr algn="ctr"/>
            <a:endParaRPr lang="zh-CN" altLang="en-US"/>
          </a:p>
        </p:txBody>
      </p:sp>
      <p:pic>
        <p:nvPicPr>
          <p:cNvPr id="23" name="图片 22" descr="7805612"/>
          <p:cNvPicPr>
            <a:picLocks noChangeAspect="1"/>
          </p:cNvPicPr>
          <p:nvPr>
            <p:custDataLst>
              <p:tags r:id="rId2"/>
            </p:custDataLst>
          </p:nvPr>
        </p:nvPicPr>
        <p:blipFill>
          <a:blip r:embed="rId3"/>
          <a:srcRect l="4503" r="4503"/>
          <a:stretch>
            <a:fillRect/>
          </a:stretch>
        </p:blipFill>
        <p:spPr>
          <a:xfrm>
            <a:off x="5656271" y="2232229"/>
            <a:ext cx="5921050" cy="3947592"/>
          </a:xfrm>
          <a:prstGeom prst="rect">
            <a:avLst/>
          </a:prstGeom>
        </p:spPr>
      </p:pic>
      <p:sp>
        <p:nvSpPr>
          <p:cNvPr id="17" name="标题 16"/>
          <p:cNvSpPr>
            <a:spLocks noGrp="1"/>
          </p:cNvSpPr>
          <p:nvPr>
            <p:ph type="title"/>
            <p:custDataLst>
              <p:tags r:id="rId4"/>
            </p:custDataLst>
          </p:nvPr>
        </p:nvSpPr>
        <p:spPr>
          <a:xfrm>
            <a:off x="1096010" y="608330"/>
            <a:ext cx="10481310" cy="705485"/>
          </a:xfrm>
        </p:spPr>
        <p:txBody>
          <a:bodyPr/>
          <a:lstStyle/>
          <a:p>
            <a:pPr algn="ctr"/>
            <a:r>
              <a:rPr lang="fr-FR" altLang="en-US" sz="4000" b="1" spc="0">
                <a:solidFill>
                  <a:schemeClr val="accent1"/>
                </a:solidFill>
                <a:effectLst>
                  <a:outerShdw blurRad="38100" dist="38100" dir="2700000" algn="tl">
                    <a:srgbClr val="000000">
                      <a:alpha val="43137"/>
                    </a:srgbClr>
                  </a:outerShdw>
                </a:effectLst>
                <a:latin typeface="+mn-lt"/>
                <a:ea typeface="+mn-ea"/>
                <a:cs typeface="+mn-cs"/>
                <a:sym typeface="+mn-ea"/>
              </a:rPr>
              <a:t>Environmental </a:t>
            </a:r>
            <a:r>
              <a:rPr lang="en-US" altLang="zh-CN" sz="4000" b="1" spc="0">
                <a:solidFill>
                  <a:schemeClr val="accent1"/>
                </a:solidFill>
                <a:effectLst>
                  <a:outerShdw blurRad="38100" dist="38100" dir="2700000" algn="tl">
                    <a:srgbClr val="000000">
                      <a:alpha val="43137"/>
                    </a:srgbClr>
                  </a:outerShdw>
                </a:effectLst>
                <a:latin typeface="+mn-lt"/>
                <a:ea typeface="+mn-ea"/>
                <a:cs typeface="+mn-cs"/>
                <a:sym typeface="+mn-ea"/>
              </a:rPr>
              <a:t>Issue: Site Selection</a:t>
            </a:r>
            <a:endParaRPr lang="zh-CN" altLang="en-US" sz="4000">
              <a:solidFill>
                <a:schemeClr val="tx1"/>
              </a:solidFill>
              <a:latin typeface="+mj-ea"/>
              <a:ea typeface="+mj-ea"/>
            </a:endParaRPr>
          </a:p>
        </p:txBody>
      </p:sp>
      <p:sp>
        <p:nvSpPr>
          <p:cNvPr id="2" name="矩形 1"/>
          <p:cNvSpPr/>
          <p:nvPr>
            <p:custDataLst>
              <p:tags r:id="rId5"/>
            </p:custDataLst>
          </p:nvPr>
        </p:nvSpPr>
        <p:spPr>
          <a:xfrm>
            <a:off x="11403629" y="1633903"/>
            <a:ext cx="173691" cy="173691"/>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矩形 2"/>
          <p:cNvSpPr/>
          <p:nvPr>
            <p:custDataLst>
              <p:tags r:id="rId6"/>
            </p:custDataLst>
          </p:nvPr>
        </p:nvSpPr>
        <p:spPr>
          <a:xfrm>
            <a:off x="10962939" y="1633903"/>
            <a:ext cx="173691" cy="173691"/>
          </a:xfrm>
          <a:prstGeom prst="rect">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矩形 3"/>
          <p:cNvSpPr/>
          <p:nvPr>
            <p:custDataLst>
              <p:tags r:id="rId7"/>
            </p:custDataLst>
          </p:nvPr>
        </p:nvSpPr>
        <p:spPr>
          <a:xfrm>
            <a:off x="10522249" y="1633903"/>
            <a:ext cx="173691" cy="173691"/>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矩形 4"/>
          <p:cNvSpPr/>
          <p:nvPr>
            <p:custDataLst>
              <p:tags r:id="rId8"/>
            </p:custDataLst>
          </p:nvPr>
        </p:nvSpPr>
        <p:spPr>
          <a:xfrm>
            <a:off x="10081559" y="1633903"/>
            <a:ext cx="173691" cy="173691"/>
          </a:xfrm>
          <a:prstGeom prst="rect">
            <a:avLst/>
          </a:prstGeom>
          <a:solidFill>
            <a:schemeClr val="accent1">
              <a:lumMod val="20000"/>
              <a:lumOff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p:cNvSpPr/>
          <p:nvPr>
            <p:custDataLst>
              <p:tags r:id="rId9"/>
            </p:custDataLst>
          </p:nvPr>
        </p:nvSpPr>
        <p:spPr>
          <a:xfrm>
            <a:off x="825500" y="2396490"/>
            <a:ext cx="3780155" cy="256603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矩形 8"/>
          <p:cNvSpPr/>
          <p:nvPr>
            <p:custDataLst>
              <p:tags r:id="rId10"/>
            </p:custDataLst>
          </p:nvPr>
        </p:nvSpPr>
        <p:spPr>
          <a:xfrm>
            <a:off x="1203325" y="3258820"/>
            <a:ext cx="3024505" cy="840740"/>
          </a:xfrm>
          <a:prstGeom prst="rect">
            <a:avLst/>
          </a:prstGeom>
          <a:noFill/>
        </p:spPr>
        <p:txBody>
          <a:bodyPr wrap="square" lIns="0" tIns="0" rIns="0" bIns="0" rtlCol="0" anchor="b">
            <a:noAutofit/>
          </a:bodyPr>
          <a:p>
            <a:pPr algn="l">
              <a:spcBef>
                <a:spcPct val="0"/>
              </a:spcBef>
              <a:spcAft>
                <a:spcPct val="0"/>
              </a:spcAft>
            </a:pPr>
            <a:r>
              <a:rPr lang="en-US" altLang="zh-CN" sz="2800" b="1">
                <a:solidFill>
                  <a:schemeClr val="bg1"/>
                </a:solidFill>
                <a:latin typeface="Arial" panose="020B0604020202020204" pitchFamily="34" charset="0"/>
                <a:ea typeface="Montserrat"/>
                <a:cs typeface="Arial" panose="020B0604020202020204" pitchFamily="34" charset="0"/>
                <a:sym typeface="+mn-ea"/>
              </a:rPr>
              <a:t>Protests </a:t>
            </a:r>
            <a:endParaRPr lang="en-US" altLang="zh-CN" sz="2800" b="1">
              <a:solidFill>
                <a:schemeClr val="bg1"/>
              </a:solidFill>
              <a:latin typeface="Arial" panose="020B0604020202020204" pitchFamily="34" charset="0"/>
              <a:ea typeface="Montserrat"/>
              <a:cs typeface="Arial" panose="020B0604020202020204" pitchFamily="34" charset="0"/>
              <a:sym typeface="+mn-ea"/>
            </a:endParaRPr>
          </a:p>
          <a:p>
            <a:pPr algn="l">
              <a:spcBef>
                <a:spcPct val="0"/>
              </a:spcBef>
              <a:spcAft>
                <a:spcPct val="0"/>
              </a:spcAft>
            </a:pPr>
            <a:r>
              <a:rPr lang="en-US" altLang="zh-CN" sz="2800" b="1">
                <a:solidFill>
                  <a:schemeClr val="bg1"/>
                </a:solidFill>
                <a:latin typeface="Arial" panose="020B0604020202020204" pitchFamily="34" charset="0"/>
                <a:ea typeface="Montserrat"/>
                <a:cs typeface="Arial" panose="020B0604020202020204" pitchFamily="34" charset="0"/>
                <a:sym typeface="+mn-ea"/>
              </a:rPr>
              <a:t>from the </a:t>
            </a:r>
            <a:endParaRPr lang="en-US" altLang="zh-CN" sz="2800" b="1">
              <a:solidFill>
                <a:schemeClr val="bg1"/>
              </a:solidFill>
              <a:latin typeface="Arial" panose="020B0604020202020204" pitchFamily="34" charset="0"/>
              <a:ea typeface="Montserrat"/>
              <a:cs typeface="Arial" panose="020B0604020202020204" pitchFamily="34" charset="0"/>
              <a:sym typeface="+mn-ea"/>
            </a:endParaRPr>
          </a:p>
          <a:p>
            <a:pPr algn="l">
              <a:spcBef>
                <a:spcPct val="0"/>
              </a:spcBef>
              <a:spcAft>
                <a:spcPct val="0"/>
              </a:spcAft>
            </a:pPr>
            <a:r>
              <a:rPr lang="en-US" altLang="zh-CN" sz="2800" b="1">
                <a:solidFill>
                  <a:schemeClr val="bg1"/>
                </a:solidFill>
                <a:latin typeface="Arial" panose="020B0604020202020204" pitchFamily="34" charset="0"/>
                <a:ea typeface="Montserrat"/>
                <a:cs typeface="Arial" panose="020B0604020202020204" pitchFamily="34" charset="0"/>
                <a:sym typeface="+mn-ea"/>
              </a:rPr>
              <a:t>local residents</a:t>
            </a:r>
            <a:endParaRPr lang="en-US" altLang="zh-CN" sz="2800" b="1" kern="0">
              <a:solidFill>
                <a:schemeClr val="bg1"/>
              </a:solidFill>
              <a:latin typeface="Arial" panose="020B0604020202020204" pitchFamily="34" charset="0"/>
              <a:ea typeface="Montserrat"/>
              <a:cs typeface="Arial" panose="020B0604020202020204" pitchFamily="34" charset="0"/>
              <a:sym typeface="+mn-ea"/>
            </a:endParaRPr>
          </a:p>
        </p:txBody>
      </p:sp>
    </p:spTree>
    <p:custDataLst>
      <p:tags r:id="rId1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1591945" y="342900"/>
            <a:ext cx="9985375" cy="970915"/>
          </a:xfrm>
        </p:spPr>
        <p:txBody>
          <a:bodyPr/>
          <a:lstStyle/>
          <a:p>
            <a:r>
              <a:rPr lang="fr-FR" altLang="en-US" sz="4000" b="1" spc="0">
                <a:solidFill>
                  <a:schemeClr val="accent1"/>
                </a:solidFill>
                <a:effectLst>
                  <a:outerShdw blurRad="38100" dist="38100" dir="2700000" algn="tl">
                    <a:srgbClr val="000000">
                      <a:alpha val="43137"/>
                    </a:srgbClr>
                  </a:outerShdw>
                </a:effectLst>
                <a:latin typeface="+mn-lt"/>
                <a:ea typeface="+mn-ea"/>
                <a:cs typeface="+mn-cs"/>
                <a:sym typeface="+mn-ea"/>
              </a:rPr>
              <a:t>Environmental Issue</a:t>
            </a:r>
            <a:r>
              <a:rPr lang="en-US" altLang="zh-CN" b="1" spc="0">
                <a:solidFill>
                  <a:schemeClr val="accent1"/>
                </a:solidFill>
                <a:effectLst>
                  <a:outerShdw blurRad="38100" dist="38100" dir="2700000" algn="tl">
                    <a:srgbClr val="000000">
                      <a:alpha val="43137"/>
                    </a:srgbClr>
                  </a:outerShdw>
                </a:effectLst>
                <a:latin typeface="+mn-lt"/>
                <a:ea typeface="+mn-ea"/>
                <a:cs typeface="+mn-cs"/>
                <a:sym typeface="+mn-ea"/>
              </a:rPr>
              <a:t>: </a:t>
            </a:r>
            <a:r>
              <a:rPr lang="en-US" altLang="zh-CN" sz="4000" b="1" spc="0">
                <a:solidFill>
                  <a:schemeClr val="accent1"/>
                </a:solidFill>
                <a:effectLst>
                  <a:outerShdw blurRad="38100" dist="38100" dir="2700000" algn="tl">
                    <a:srgbClr val="000000">
                      <a:alpha val="43137"/>
                    </a:srgbClr>
                  </a:outerShdw>
                </a:effectLst>
                <a:latin typeface="+mn-lt"/>
                <a:ea typeface="+mn-ea"/>
                <a:cs typeface="+mn-cs"/>
                <a:sym typeface="+mn-ea"/>
              </a:rPr>
              <a:t>Site Selection</a:t>
            </a:r>
            <a:endParaRPr lang="zh-CN" altLang="en-US"/>
          </a:p>
        </p:txBody>
      </p:sp>
      <p:pic>
        <p:nvPicPr>
          <p:cNvPr id="30" name="图片 29" descr="D:/视觉中国/VCG41N1494616465.jpgVCG41N1494616465"/>
          <p:cNvPicPr>
            <a:picLocks noChangeAspect="1"/>
          </p:cNvPicPr>
          <p:nvPr>
            <p:custDataLst>
              <p:tags r:id="rId2"/>
            </p:custDataLst>
          </p:nvPr>
        </p:nvPicPr>
        <p:blipFill>
          <a:blip r:embed="rId3"/>
          <a:srcRect l="2606" r="2606"/>
          <a:stretch>
            <a:fillRect/>
          </a:stretch>
        </p:blipFill>
        <p:spPr>
          <a:xfrm>
            <a:off x="5761355" y="1431925"/>
            <a:ext cx="4403725" cy="2612390"/>
          </a:xfrm>
          <a:prstGeom prst="rect">
            <a:avLst/>
          </a:prstGeom>
          <a:solidFill>
            <a:schemeClr val="accent1"/>
          </a:solidFill>
          <a:ln>
            <a:solidFill>
              <a:schemeClr val="accent1">
                <a:alpha val="25000"/>
              </a:schemeClr>
            </a:solidFill>
          </a:ln>
        </p:spPr>
      </p:pic>
      <p:sp>
        <p:nvSpPr>
          <p:cNvPr id="38" name="文本框 17"/>
          <p:cNvSpPr txBox="1"/>
          <p:nvPr>
            <p:custDataLst>
              <p:tags r:id="rId4"/>
            </p:custDataLst>
          </p:nvPr>
        </p:nvSpPr>
        <p:spPr>
          <a:xfrm>
            <a:off x="772795" y="2032635"/>
            <a:ext cx="4957445" cy="803275"/>
          </a:xfrm>
          <a:prstGeom prst="rect">
            <a:avLst/>
          </a:prstGeom>
          <a:ln>
            <a:noFill/>
            <a:prstDash val="sysDash"/>
          </a:ln>
        </p:spPr>
        <p:txBody>
          <a:bodyPr vert="horz" wrap="square" lIns="71755" tIns="0" rIns="71755" bIns="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lnSpc>
                <a:spcPct val="150000"/>
              </a:lnSpc>
              <a:spcBef>
                <a:spcPct val="0"/>
              </a:spcBef>
              <a:spcAft>
                <a:spcPct val="0"/>
              </a:spcAft>
              <a:buClrTx/>
              <a:buSzTx/>
              <a:buNone/>
            </a:pPr>
            <a:r>
              <a:rPr lang="en-US" altLang="zh-CN" sz="3000" b="1" spc="0">
                <a:solidFill>
                  <a:srgbClr val="000000"/>
                </a:solidFill>
                <a:ea typeface="Montserrat"/>
                <a:cs typeface="Arial" panose="020B0604020202020204" pitchFamily="34" charset="0"/>
                <a:sym typeface="+mn-ea"/>
              </a:rPr>
              <a:t>BYD’s ecological vision:</a:t>
            </a:r>
            <a:endParaRPr lang="en-US" altLang="zh-CN" sz="2800" b="1" spc="0">
              <a:solidFill>
                <a:srgbClr val="4378FF"/>
              </a:solidFill>
              <a:ea typeface="Montserrat"/>
              <a:cs typeface="Arial" panose="020B0604020202020204" pitchFamily="34" charset="0"/>
              <a:sym typeface="+mn-ea"/>
            </a:endParaRPr>
          </a:p>
          <a:p>
            <a:pPr marL="0" lvl="0" algn="l">
              <a:lnSpc>
                <a:spcPct val="150000"/>
              </a:lnSpc>
              <a:spcBef>
                <a:spcPct val="0"/>
              </a:spcBef>
              <a:spcAft>
                <a:spcPct val="0"/>
              </a:spcAft>
              <a:buClrTx/>
              <a:buSzTx/>
              <a:buNone/>
            </a:pPr>
            <a:r>
              <a:rPr lang="en-US" altLang="zh-CN" sz="3000" b="1" spc="0">
                <a:solidFill>
                  <a:srgbClr val="000000"/>
                </a:solidFill>
                <a:ea typeface="Montserrat"/>
                <a:cs typeface="Arial" panose="020B0604020202020204" pitchFamily="34" charset="0"/>
                <a:sym typeface="+mn-ea"/>
              </a:rPr>
              <a:t>    Cool the earth by 1℃</a:t>
            </a:r>
            <a:endParaRPr lang="en-US" altLang="zh-CN" sz="3000" b="1" i="0" spc="0">
              <a:solidFill>
                <a:srgbClr val="000000"/>
              </a:solidFill>
              <a:latin typeface="Arial" panose="020B0604020202020204" pitchFamily="34" charset="0"/>
              <a:ea typeface="Montserrat"/>
              <a:cs typeface="Arial" panose="020B0604020202020204" pitchFamily="34" charset="0"/>
            </a:endParaRPr>
          </a:p>
          <a:p>
            <a:pPr marL="0" lvl="0" algn="l">
              <a:lnSpc>
                <a:spcPct val="150000"/>
              </a:lnSpc>
              <a:spcBef>
                <a:spcPct val="0"/>
              </a:spcBef>
              <a:spcAft>
                <a:spcPct val="0"/>
              </a:spcAft>
              <a:buClrTx/>
              <a:buSzTx/>
              <a:buNone/>
            </a:pPr>
            <a:endParaRPr lang="en-US" altLang="zh-CN" sz="2800" b="1" spc="0">
              <a:solidFill>
                <a:srgbClr val="4378FF"/>
              </a:solidFill>
              <a:ea typeface="Montserrat"/>
              <a:cs typeface="Arial" panose="020B0604020202020204" pitchFamily="34" charset="0"/>
              <a:sym typeface="+mn-ea"/>
            </a:endParaRPr>
          </a:p>
          <a:p>
            <a:pPr marL="0" lvl="0" algn="l">
              <a:lnSpc>
                <a:spcPct val="150000"/>
              </a:lnSpc>
              <a:spcBef>
                <a:spcPct val="0"/>
              </a:spcBef>
              <a:spcAft>
                <a:spcPct val="0"/>
              </a:spcAft>
              <a:buClrTx/>
              <a:buSzTx/>
              <a:buNone/>
            </a:pPr>
            <a:r>
              <a:rPr lang="zh-CN" altLang="en-US" sz="1400" spc="0" dirty="0">
                <a:ln>
                  <a:noFill/>
                  <a:prstDash val="sysDot"/>
                </a:ln>
                <a:solidFill>
                  <a:schemeClr val="tx1">
                    <a:lumMod val="85000"/>
                    <a:lumOff val="15000"/>
                  </a:schemeClr>
                </a:solidFill>
                <a:latin typeface="+mn-ea"/>
                <a:ea typeface="+mn-ea"/>
                <a:sym typeface="+mn-ea"/>
              </a:rPr>
              <a:t>: </a:t>
            </a:r>
            <a:endParaRPr lang="zh-CN" altLang="en-US" sz="1400" spc="0" dirty="0">
              <a:ln>
                <a:noFill/>
                <a:prstDash val="sysDot"/>
              </a:ln>
              <a:solidFill>
                <a:schemeClr val="tx1">
                  <a:lumMod val="85000"/>
                  <a:lumOff val="15000"/>
                </a:schemeClr>
              </a:solidFill>
              <a:latin typeface="+mn-ea"/>
              <a:ea typeface="+mn-ea"/>
              <a:sym typeface="+mn-ea"/>
            </a:endParaRPr>
          </a:p>
        </p:txBody>
      </p:sp>
      <p:sp>
        <p:nvSpPr>
          <p:cNvPr id="12" name="文本框 17"/>
          <p:cNvSpPr txBox="1"/>
          <p:nvPr>
            <p:custDataLst>
              <p:tags r:id="rId5"/>
            </p:custDataLst>
          </p:nvPr>
        </p:nvSpPr>
        <p:spPr>
          <a:xfrm>
            <a:off x="795020" y="4467860"/>
            <a:ext cx="6527800" cy="804545"/>
          </a:xfrm>
          <a:prstGeom prst="rect">
            <a:avLst/>
          </a:prstGeom>
          <a:ln>
            <a:noFill/>
            <a:prstDash val="sysDash"/>
          </a:ln>
        </p:spPr>
        <p:txBody>
          <a:bodyPr vert="horz" wrap="square" lIns="71755" tIns="0" rIns="71755" bIns="0" rtlCol="0" anchor="t" anchorCtr="0">
            <a:noAutofit/>
          </a:bodyPr>
          <a:lstStyle>
            <a:lvl1pPr marL="228600" marR="0" lvl="0" indent="-228600" fontAlgn="auto">
              <a:lnSpc>
                <a:spcPct val="130000"/>
              </a:lnSpc>
              <a:spcBef>
                <a:spcPts val="0"/>
              </a:spcBef>
              <a:spcAft>
                <a:spcPts val="1000"/>
              </a:spcAft>
              <a:buFont typeface="Arial" panose="020B0604020202020204" pitchFamily="34" charset="0"/>
              <a:buChar char="●"/>
              <a:defRPr kumimoji="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Arial" panose="020B0604020202020204" pitchFamily="34" charset="0"/>
                <a:ea typeface="微软雅黑" panose="020B0503020204020204" charset="-122"/>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algn="l">
              <a:lnSpc>
                <a:spcPct val="150000"/>
              </a:lnSpc>
              <a:spcBef>
                <a:spcPct val="0"/>
              </a:spcBef>
              <a:spcAft>
                <a:spcPct val="0"/>
              </a:spcAft>
              <a:buClrTx/>
              <a:buSzTx/>
              <a:buNone/>
            </a:pPr>
            <a:r>
              <a:rPr lang="en-US" altLang="zh-CN" sz="3000" b="1" spc="0">
                <a:solidFill>
                  <a:srgbClr val="000000"/>
                </a:solidFill>
                <a:ea typeface="Montserrat"/>
                <a:cs typeface="Arial" panose="020B0604020202020204" pitchFamily="34" charset="0"/>
                <a:sym typeface="+mn-ea"/>
              </a:rPr>
              <a:t>BYD’s high eco-standard factory</a:t>
            </a:r>
            <a:endParaRPr lang="en-US" altLang="zh-CN" sz="3000" b="1" spc="0">
              <a:solidFill>
                <a:srgbClr val="000000"/>
              </a:solidFill>
              <a:ea typeface="Montserrat"/>
              <a:cs typeface="Arial" panose="020B0604020202020204" pitchFamily="34" charset="0"/>
              <a:sym typeface="+mn-ea"/>
            </a:endParaRPr>
          </a:p>
        </p:txBody>
      </p:sp>
      <p:pic>
        <p:nvPicPr>
          <p:cNvPr id="25" name="图片 24" descr="D:/视觉中国/VCG41N1494616464.jpgVCG41N1494616464"/>
          <p:cNvPicPr>
            <a:picLocks noChangeAspect="1"/>
          </p:cNvPicPr>
          <p:nvPr>
            <p:custDataLst>
              <p:tags r:id="rId6"/>
            </p:custDataLst>
          </p:nvPr>
        </p:nvPicPr>
        <p:blipFill>
          <a:blip r:embed="rId7"/>
          <a:srcRect l="2930" r="2930"/>
          <a:stretch>
            <a:fillRect/>
          </a:stretch>
        </p:blipFill>
        <p:spPr>
          <a:xfrm>
            <a:off x="7033895" y="3731895"/>
            <a:ext cx="5050790" cy="3016885"/>
          </a:xfrm>
          <a:prstGeom prst="rect">
            <a:avLst/>
          </a:prstGeom>
          <a:solidFill>
            <a:schemeClr val="accent1"/>
          </a:solidFill>
          <a:ln>
            <a:solidFill>
              <a:schemeClr val="accent1">
                <a:alpha val="25000"/>
              </a:schemeClr>
            </a:solidFill>
          </a:ln>
        </p:spPr>
      </p:pic>
    </p:spTree>
    <p:custDataLst>
      <p:tags r:id="rId8"/>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9525" y="419100"/>
            <a:ext cx="12192635" cy="706755"/>
          </a:xfrm>
          <a:prstGeom prst="rect">
            <a:avLst/>
          </a:prstGeom>
          <a:noFill/>
        </p:spPr>
        <p:txBody>
          <a:bodyPr wrap="square" rtlCol="0">
            <a:spAutoFit/>
            <a:scene3d>
              <a:camera prst="orthographicFront"/>
              <a:lightRig rig="threePt" dir="t"/>
            </a:scene3d>
          </a:bodyPr>
          <a:p>
            <a:pPr algn="ctr"/>
            <a:r>
              <a:rPr lang="fr-FR" altLang="en-US" sz="4000" b="1">
                <a:solidFill>
                  <a:schemeClr val="accent1"/>
                </a:solidFill>
                <a:effectLst>
                  <a:outerShdw blurRad="38100" dist="38100" dir="2700000" algn="tl">
                    <a:srgbClr val="000000">
                      <a:alpha val="43137"/>
                    </a:srgbClr>
                  </a:outerShdw>
                </a:effectLst>
              </a:rPr>
              <a:t>Work Culture Issue</a:t>
            </a:r>
            <a:r>
              <a:rPr lang="en-US" altLang="zh-CN" sz="4000" b="1">
                <a:solidFill>
                  <a:schemeClr val="accent1"/>
                </a:solidFill>
                <a:effectLst>
                  <a:outerShdw blurRad="38100" dist="38100" dir="2700000" algn="tl">
                    <a:srgbClr val="000000">
                      <a:alpha val="43137"/>
                    </a:srgbClr>
                  </a:outerShdw>
                </a:effectLst>
              </a:rPr>
              <a:t>: </a:t>
            </a:r>
            <a:r>
              <a:rPr lang="en-US" altLang="zh-CN" sz="4000" b="1">
                <a:solidFill>
                  <a:schemeClr val="accent1"/>
                </a:solidFill>
                <a:effectLst>
                  <a:outerShdw blurRad="38100" dist="38100" dir="2700000" algn="tl">
                    <a:srgbClr val="000000">
                      <a:alpha val="43137"/>
                    </a:srgbClr>
                  </a:outerShdw>
                </a:effectLst>
                <a:uFillTx/>
              </a:rPr>
              <a:t> </a:t>
            </a:r>
            <a:r>
              <a:rPr lang="en-US" altLang="zh-CN" sz="4000" b="1">
                <a:solidFill>
                  <a:schemeClr val="accent1"/>
                </a:solidFill>
                <a:effectLst>
                  <a:outerShdw blurRad="38100" dist="38100" dir="2700000" algn="tl">
                    <a:srgbClr val="000000">
                      <a:alpha val="43137"/>
                    </a:srgbClr>
                  </a:outerShdw>
                </a:effectLst>
                <a:uFillTx/>
                <a:sym typeface="+mn-ea"/>
              </a:rPr>
              <a:t>Schedule </a:t>
            </a:r>
            <a:r>
              <a:rPr lang="en-US" altLang="zh-CN" sz="4000" b="1">
                <a:solidFill>
                  <a:schemeClr val="accent1"/>
                </a:solidFill>
                <a:effectLst>
                  <a:outerShdw blurRad="38100" dist="38100" dir="2700000" algn="tl">
                    <a:srgbClr val="000000">
                      <a:alpha val="43137"/>
                    </a:srgbClr>
                  </a:outerShdw>
                </a:effectLst>
                <a:uFillTx/>
              </a:rPr>
              <a:t>Adjustment</a:t>
            </a:r>
            <a:endParaRPr lang="en-US" altLang="zh-CN" sz="4000" b="1">
              <a:solidFill>
                <a:srgbClr val="FF0000"/>
              </a:solidFill>
              <a:effectLst>
                <a:outerShdw blurRad="38100" dist="38100" dir="2700000" algn="tl">
                  <a:srgbClr val="000000">
                    <a:alpha val="43137"/>
                  </a:srgbClr>
                </a:outerShdw>
              </a:effectLst>
            </a:endParaRPr>
          </a:p>
        </p:txBody>
      </p:sp>
      <p:pic>
        <p:nvPicPr>
          <p:cNvPr id="4" name="图片 3"/>
          <p:cNvPicPr>
            <a:picLocks noChangeAspect="1"/>
          </p:cNvPicPr>
          <p:nvPr/>
        </p:nvPicPr>
        <p:blipFill>
          <a:blip r:embed="rId1"/>
        </p:blipFill>
        <p:spPr>
          <a:xfrm>
            <a:off x="3614420" y="2106930"/>
            <a:ext cx="4861560" cy="3272155"/>
          </a:xfrm>
          <a:prstGeom prst="rect">
            <a:avLst/>
          </a:prstGeom>
          <a:effectLst/>
        </p:spPr>
      </p:pic>
      <p:sp>
        <p:nvSpPr>
          <p:cNvPr id="5" name="文本框 4"/>
          <p:cNvSpPr txBox="1"/>
          <p:nvPr/>
        </p:nvSpPr>
        <p:spPr>
          <a:xfrm>
            <a:off x="953135" y="5692140"/>
            <a:ext cx="10445750" cy="553085"/>
          </a:xfrm>
          <a:prstGeom prst="rect">
            <a:avLst/>
          </a:prstGeom>
          <a:noFill/>
        </p:spPr>
        <p:txBody>
          <a:bodyPr wrap="square" rtlCol="0">
            <a:spAutoFit/>
          </a:bodyPr>
          <a:p>
            <a:pPr algn="ctr"/>
            <a:r>
              <a:rPr lang="en-US" altLang="zh-CN" sz="3000" b="1">
                <a:solidFill>
                  <a:srgbClr val="000000"/>
                </a:solidFill>
                <a:latin typeface="Arial" panose="020B0604020202020204" pitchFamily="34" charset="0"/>
                <a:ea typeface="Montserrat"/>
                <a:cs typeface="Arial" panose="020B0604020202020204" pitchFamily="34" charset="0"/>
              </a:rPr>
              <a:t>Different attitudes towards work schedule adjustment</a:t>
            </a:r>
            <a:endParaRPr lang="en-US" altLang="zh-CN" sz="3000" b="1">
              <a:solidFill>
                <a:srgbClr val="000000"/>
              </a:solidFill>
              <a:latin typeface="Arial" panose="020B0604020202020204" pitchFamily="34" charset="0"/>
              <a:ea typeface="Montserrat"/>
              <a:cs typeface="Arial" panose="020B0604020202020204" pitchFamily="34" charset="0"/>
            </a:endParaRPr>
          </a:p>
        </p:txBody>
      </p:sp>
      <p:pic>
        <p:nvPicPr>
          <p:cNvPr id="25" name="图片 24" descr="VCG41N1380127221"/>
          <p:cNvPicPr>
            <a:picLocks noChangeAspect="1"/>
          </p:cNvPicPr>
          <p:nvPr>
            <p:custDataLst>
              <p:tags r:id="rId2"/>
            </p:custDataLst>
          </p:nvPr>
        </p:nvPicPr>
        <p:blipFill>
          <a:blip r:embed="rId3"/>
          <a:srcRect l="2912" r="2912"/>
          <a:stretch>
            <a:fillRect/>
          </a:stretch>
        </p:blipFill>
        <p:spPr>
          <a:xfrm>
            <a:off x="3168015" y="1911985"/>
            <a:ext cx="5420360" cy="3747770"/>
          </a:xfrm>
          <a:custGeom>
            <a:avLst/>
            <a:gdLst/>
            <a:ahLst/>
            <a:cxnLst>
              <a:cxn ang="3">
                <a:pos x="hc" y="t"/>
              </a:cxn>
              <a:cxn ang="cd2">
                <a:pos x="l" y="vc"/>
              </a:cxn>
              <a:cxn ang="cd4">
                <a:pos x="hc" y="b"/>
              </a:cxn>
              <a:cxn ang="0">
                <a:pos x="r" y="vc"/>
              </a:cxn>
            </a:cxnLst>
            <a:rect l="l" t="t" r="r" b="b"/>
            <a:pathLst>
              <a:path w="7420" h="3602">
                <a:moveTo>
                  <a:pt x="136" y="0"/>
                </a:moveTo>
                <a:lnTo>
                  <a:pt x="7284" y="0"/>
                </a:lnTo>
                <a:cubicBezTo>
                  <a:pt x="7359" y="0"/>
                  <a:pt x="7420" y="61"/>
                  <a:pt x="7420" y="136"/>
                </a:cubicBezTo>
                <a:lnTo>
                  <a:pt x="7420" y="3466"/>
                </a:lnTo>
                <a:cubicBezTo>
                  <a:pt x="7420" y="3541"/>
                  <a:pt x="7359" y="3602"/>
                  <a:pt x="7284" y="3602"/>
                </a:cubicBezTo>
                <a:lnTo>
                  <a:pt x="136" y="3602"/>
                </a:lnTo>
                <a:cubicBezTo>
                  <a:pt x="61" y="3602"/>
                  <a:pt x="0" y="3541"/>
                  <a:pt x="0" y="3466"/>
                </a:cubicBezTo>
                <a:lnTo>
                  <a:pt x="0" y="136"/>
                </a:lnTo>
                <a:cubicBezTo>
                  <a:pt x="0" y="61"/>
                  <a:pt x="61" y="0"/>
                  <a:pt x="136"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3"/>
  <p:tag name="KSO_WM_UNIT_LAYERLEVEL" val="1"/>
  <p:tag name="KSO_WM_TAG_VERSION" val="3.0"/>
  <p:tag name="KSO_WM_BEAUTIFY_FLAG" val="#wm#"/>
  <p:tag name="KSO_WM_UNIT_TYPE" val="i"/>
  <p:tag name="KSO_WM_UNIT_INDEX" val="3"/>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4"/>
  <p:tag name="KSO_WM_UNIT_LAYERLEVEL" val="1"/>
  <p:tag name="KSO_WM_TAG_VERSION" val="3.0"/>
  <p:tag name="KSO_WM_BEAUTIFY_FLAG" val="#wm#"/>
  <p:tag name="KSO_WM_UNIT_TYPE" val="i"/>
  <p:tag name="KSO_WM_UNIT_INDEX" val="4"/>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5"/>
  <p:tag name="KSO_WM_UNIT_LAYERLEVEL" val="1"/>
  <p:tag name="KSO_WM_TAG_VERSION" val="3.0"/>
  <p:tag name="KSO_WM_BEAUTIFY_FLAG" val="#wm#"/>
  <p:tag name="KSO_WM_UNIT_TYPE" val="i"/>
  <p:tag name="KSO_WM_UNIT_INDEX" val="5"/>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6"/>
  <p:tag name="KSO_WM_UNIT_LAYERLEVEL" val="1"/>
  <p:tag name="KSO_WM_TAG_VERSION" val="3.0"/>
  <p:tag name="KSO_WM_BEAUTIFY_FLAG" val="#wm#"/>
  <p:tag name="KSO_WM_UNIT_TYPE" val="i"/>
  <p:tag name="KSO_WM_UNIT_INDEX" val="6"/>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7"/>
  <p:tag name="KSO_WM_UNIT_LAYERLEVEL" val="1"/>
  <p:tag name="KSO_WM_TAG_VERSION" val="3.0"/>
  <p:tag name="KSO_WM_BEAUTIFY_FLAG" val="#wm#"/>
  <p:tag name="KSO_WM_UNIT_TYPE" val="i"/>
  <p:tag name="KSO_WM_UNIT_INDEX" val="7"/>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8"/>
  <p:tag name="KSO_WM_UNIT_LAYERLEVEL" val="1"/>
  <p:tag name="KSO_WM_TAG_VERSION" val="3.0"/>
  <p:tag name="KSO_WM_BEAUTIFY_FLAG" val="#wm#"/>
  <p:tag name="KSO_WM_UNIT_TYPE" val="i"/>
  <p:tag name="KSO_WM_UNIT_INDEX" val="8"/>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9"/>
  <p:tag name="KSO_WM_UNIT_LAYERLEVEL" val="1"/>
  <p:tag name="KSO_WM_TAG_VERSION" val="3.0"/>
  <p:tag name="KSO_WM_BEAUTIFY_FLAG" val="#wm#"/>
  <p:tag name="KSO_WM_UNIT_TYPE" val="i"/>
  <p:tag name="KSO_WM_UNIT_INDEX" val="9"/>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0"/>
  <p:tag name="KSO_WM_UNIT_LAYERLEVEL" val="1"/>
  <p:tag name="KSO_WM_TAG_VERSION" val="3.0"/>
  <p:tag name="KSO_WM_BEAUTIFY_FLAG" val="#wm#"/>
  <p:tag name="KSO_WM_UNIT_TYPE" val="i"/>
  <p:tag name="KSO_WM_UNIT_INDEX" val="1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1"/>
  <p:tag name="KSO_WM_UNIT_LAYERLEVEL" val="1"/>
  <p:tag name="KSO_WM_TAG_VERSION" val="3.0"/>
  <p:tag name="KSO_WM_BEAUTIFY_FLAG" val="#wm#"/>
  <p:tag name="KSO_WM_UNIT_TYPE" val="i"/>
  <p:tag name="KSO_WM_UNIT_INDEX" val="1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2"/>
  <p:tag name="KSO_WM_UNIT_LAYERLEVEL" val="1"/>
  <p:tag name="KSO_WM_TAG_VERSION" val="3.0"/>
  <p:tag name="KSO_WM_BEAUTIFY_FLAG" val="#wm#"/>
  <p:tag name="KSO_WM_UNIT_TYPE" val="i"/>
  <p:tag name="KSO_WM_UNIT_INDEX" val="1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3"/>
  <p:tag name="KSO_WM_UNIT_LAYERLEVEL" val="1"/>
  <p:tag name="KSO_WM_TAG_VERSION" val="3.0"/>
  <p:tag name="KSO_WM_BEAUTIFY_FLAG" val="#wm#"/>
  <p:tag name="KSO_WM_UNIT_TYPE" val="i"/>
  <p:tag name="KSO_WM_UNIT_INDEX" val="13"/>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4"/>
  <p:tag name="KSO_WM_UNIT_LAYERLEVEL" val="1"/>
  <p:tag name="KSO_WM_TAG_VERSION" val="3.0"/>
  <p:tag name="KSO_WM_BEAUTIFY_FLAG" val="#wm#"/>
  <p:tag name="KSO_WM_UNIT_TYPE" val="i"/>
  <p:tag name="KSO_WM_UNIT_INDEX" val="1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b*1"/>
  <p:tag name="KSO_WM_UNIT_LAYERLEVEL" val="1"/>
  <p:tag name="KSO_WM_TAG_VERSION" val="3.0"/>
  <p:tag name="KSO_WM_BEAUTIFY_FLAG" val="#wm#"/>
  <p:tag name="KSO_WM_UNIT_PRESET_TEXT" val="单击此处编辑副标题"/>
  <p:tag name="KSO_WM_UNIT_NOCLEAR" val="0"/>
  <p:tag name="KSO_WM_UNIT_TYPE" val="b"/>
  <p:tag name="KSO_WM_UNIT_INDEX" val="1"/>
  <p:tag name="KSO_WM_UNIT_ISCONTENTSTITLE" val="0"/>
  <p:tag name="KSO_WM_UNIT_ISNUMDGMTITLE" val="0"/>
</p:tagLst>
</file>

<file path=ppt/tags/tag11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f*2"/>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TYPE" val="f"/>
  <p:tag name="KSO_WM_UNIT_INDEX"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3.0"/>
  <p:tag name="KSO_WM_BEAUTIFY_FLAG" val="#wm#"/>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1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1_1"/>
  <p:tag name="KSO_WM_UNIT_ISCONTENTSTITLE" val="0"/>
  <p:tag name="KSO_WM_UNIT_ISNUMDGMTITLE" val="0"/>
  <p:tag name="KSO_WM_UNIT_VALUE" val="19"/>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1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1_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a*2_1"/>
  <p:tag name="KSO_WM_UNIT_LAYERLEVEL" val="1_1"/>
  <p:tag name="KSO_WM_TAG_VERSION" val="3.0"/>
  <p:tag name="KSO_WM_BEAUTIFY_FLAG" val="#wm#"/>
  <p:tag name="KSO_WM_UNIT_PRESET_TEXT" val="单击此处编辑母版文本样式"/>
  <p:tag name="KSO_WM_UNIT_NOCLEAR" val="0"/>
  <p:tag name="KSO_WM_UNIT_TYPE" val="h_a"/>
  <p:tag name="KSO_WM_UNIT_INDEX" val="2_1"/>
  <p:tag name="KSO_WM_UNIT_ISCONTENTSTITLE" val="0"/>
  <p:tag name="KSO_WM_UNIT_ISNUMDGMTITLE" val="0"/>
  <p:tag name="KSO_WM_UNIT_VALUE" val="19"/>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h_f*2_1"/>
  <p:tag name="KSO_WM_UNIT_LAYERLEVEL" val="1_1"/>
  <p:tag name="KSO_WM_TAG_VERSION" val="3.0"/>
  <p:tag name="KSO_WM_BEAUTIFY_FLAG" val="#wm#"/>
  <p:tag name="KSO_WM_UNIT_SUBTYPE" val="a"/>
  <p:tag name="KSO_WM_UNIT_PRESET_TEXT" val="单击此处编辑母版文本样式&#10;二级&#10;三级&#10;四级&#10;五级"/>
  <p:tag name="KSO_WM_UNIT_NOCLEAR" val="0"/>
  <p:tag name="KSO_WM_UNIT_VALUE" val="128"/>
  <p:tag name="KSO_WM_UNIT_TYPE" val="h_f"/>
  <p:tag name="KSO_WM_UNIT_INDEX" val="2_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3.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3.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3.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96"/>
  <p:tag name="KSO_WM_UNIT_TYPE" val="f"/>
  <p:tag name="KSO_WM_UNIT_INDEX"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3.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40"/>
  <p:tag name="KSO_WM_UNIT_TYPE" val="b"/>
  <p:tag name="KSO_WM_UNIT_INDEX"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3.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3.0"/>
  <p:tag name="KSO_WM_BEAUTIFY_FLAG" val="#wm#"/>
  <p:tag name="KSO_WM_UNIT_TYPE" val="i"/>
  <p:tag name="KSO_WM_UNIT_INDEX"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3.0"/>
  <p:tag name="KSO_WM_BEAUTIFY_FLAG" val="#wm#"/>
  <p:tag name="KSO_WM_UNIT_TYPE" val="i"/>
  <p:tag name="KSO_WM_UNIT_INDEX"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3.0"/>
  <p:tag name="KSO_WM_BEAUTIFY_FLAG" val="#wm#"/>
  <p:tag name="KSO_WM_UNIT_TYPE" val="i"/>
  <p:tag name="KSO_WM_UNIT_INDEX" val="3"/>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4"/>
  <p:tag name="KSO_WM_UNIT_LAYERLEVEL" val="1"/>
  <p:tag name="KSO_WM_TAG_VERSION" val="3.0"/>
  <p:tag name="KSO_WM_BEAUTIFY_FLAG" val="#wm#"/>
  <p:tag name="KSO_WM_UNIT_TYPE" val="i"/>
  <p:tag name="KSO_WM_UNIT_INDEX" val="4"/>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5"/>
  <p:tag name="KSO_WM_UNIT_LAYERLEVEL" val="1"/>
  <p:tag name="KSO_WM_TAG_VERSION" val="3.0"/>
  <p:tag name="KSO_WM_BEAUTIFY_FLAG" val="#wm#"/>
  <p:tag name="KSO_WM_UNIT_TYPE" val="i"/>
  <p:tag name="KSO_WM_UNIT_INDEX" val="5"/>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6"/>
  <p:tag name="KSO_WM_UNIT_LAYERLEVEL" val="1"/>
  <p:tag name="KSO_WM_TAG_VERSION" val="3.0"/>
  <p:tag name="KSO_WM_BEAUTIFY_FLAG" val="#wm#"/>
  <p:tag name="KSO_WM_UNIT_TYPE" val="i"/>
  <p:tag name="KSO_WM_UNIT_INDEX" val="6"/>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7"/>
  <p:tag name="KSO_WM_UNIT_LAYERLEVEL" val="1"/>
  <p:tag name="KSO_WM_TAG_VERSION" val="3.0"/>
  <p:tag name="KSO_WM_BEAUTIFY_FLAG" val="#wm#"/>
  <p:tag name="KSO_WM_UNIT_TYPE" val="i"/>
  <p:tag name="KSO_WM_UNIT_INDEX" val="7"/>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8"/>
  <p:tag name="KSO_WM_UNIT_LAYERLEVEL" val="1"/>
  <p:tag name="KSO_WM_TAG_VERSION" val="3.0"/>
  <p:tag name="KSO_WM_BEAUTIFY_FLAG" val="#wm#"/>
  <p:tag name="KSO_WM_UNIT_TYPE" val="i"/>
  <p:tag name="KSO_WM_UNIT_INDEX" val="8"/>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9"/>
  <p:tag name="KSO_WM_UNIT_LAYERLEVEL" val="1"/>
  <p:tag name="KSO_WM_TAG_VERSION" val="3.0"/>
  <p:tag name="KSO_WM_BEAUTIFY_FLAG" val="#wm#"/>
  <p:tag name="KSO_WM_UNIT_TYPE" val="i"/>
  <p:tag name="KSO_WM_UNIT_INDEX" val="9"/>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0"/>
  <p:tag name="KSO_WM_UNIT_LAYERLEVEL" val="1"/>
  <p:tag name="KSO_WM_TAG_VERSION" val="3.0"/>
  <p:tag name="KSO_WM_BEAUTIFY_FLAG" val="#wm#"/>
  <p:tag name="KSO_WM_UNIT_TYPE" val="i"/>
  <p:tag name="KSO_WM_UNIT_INDEX" val="1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1"/>
  <p:tag name="KSO_WM_UNIT_LAYERLEVEL" val="1"/>
  <p:tag name="KSO_WM_TAG_VERSION" val="3.0"/>
  <p:tag name="KSO_WM_BEAUTIFY_FLAG" val="#wm#"/>
  <p:tag name="KSO_WM_UNIT_TYPE" val="i"/>
  <p:tag name="KSO_WM_UNIT_INDEX" val="1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2"/>
  <p:tag name="KSO_WM_UNIT_LAYERLEVEL" val="1"/>
  <p:tag name="KSO_WM_TAG_VERSION" val="3.0"/>
  <p:tag name="KSO_WM_BEAUTIFY_FLAG" val="#wm#"/>
  <p:tag name="KSO_WM_UNIT_TYPE" val="i"/>
  <p:tag name="KSO_WM_UNIT_INDEX" val="1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3"/>
  <p:tag name="KSO_WM_UNIT_LAYERLEVEL" val="1"/>
  <p:tag name="KSO_WM_TAG_VERSION" val="3.0"/>
  <p:tag name="KSO_WM_BEAUTIFY_FLAG" val="#wm#"/>
  <p:tag name="KSO_WM_UNIT_TYPE" val="i"/>
  <p:tag name="KSO_WM_UNIT_INDEX" val="13"/>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4"/>
  <p:tag name="KSO_WM_UNIT_LAYERLEVEL" val="1"/>
  <p:tag name="KSO_WM_TAG_VERSION" val="3.0"/>
  <p:tag name="KSO_WM_BEAUTIFY_FLAG" val="#wm#"/>
  <p:tag name="KSO_WM_UNIT_TYPE" val="i"/>
  <p:tag name="KSO_WM_UNIT_INDEX" val="14"/>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NOCLEAR"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2"/>
  <p:tag name="KSO_WM_UNIT_LAYERLEVEL" val="1"/>
  <p:tag name="KSO_WM_TAG_VERSION" val="3.0"/>
  <p:tag name="KSO_WM_BEAUTIFY_FLAG" val="#wm#"/>
  <p:tag name="KSO_WM_UNIT_SUBTYPE" val="c"/>
  <p:tag name="KSO_WM_UNIT_PRESET_TEXT" val="日期时间占位符"/>
  <p:tag name="KSO_WM_UNIT_NOCLEAR" val="0"/>
  <p:tag name="KSO_WM_UNIT_VALUE" val="8"/>
  <p:tag name="KSO_WM_UNIT_TYPE" val="f"/>
  <p:tag name="KSO_WM_UNIT_INDEX"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3"/>
  <p:tag name="KSO_WM_UNIT_LAYERLEVEL" val="1"/>
  <p:tag name="KSO_WM_TAG_VERSION" val="3.0"/>
  <p:tag name="KSO_WM_BEAUTIFY_FLAG" val="#wm#"/>
  <p:tag name="KSO_WM_UNIT_TYPE" val="i"/>
  <p:tag name="KSO_WM_UNIT_INDEX" val="3"/>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TYPE" val="a"/>
  <p:tag name="KSO_WM_UNIT_INDEX" val="1"/>
  <p:tag name="KSO_WM_UNIT_VALUE" val="30"/>
  <p:tag name="KSO_WM_TEMPLATE_CATEGORY" val="custom"/>
  <p:tag name="KSO_WM_TEMPLATE_INDEX" val="2023592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f*1"/>
  <p:tag name="KSO_WM_UNIT_LAYERLEVEL" val="1"/>
  <p:tag name="KSO_WM_TAG_VERSION" val="1.0"/>
  <p:tag name="KSO_WM_BEAUTIFY_FLAG" val="#wm#"/>
  <p:tag name="KSO_WM_UNIT_SUBTYPE" val="a"/>
  <p:tag name="KSO_WM_UNIT_PRESET_TEXT" val="单击此处编辑母版文本样式&#10;第二级&#10;第三级&#10;第四级&#10;第五级"/>
  <p:tag name="KSO_WM_UNIT_NOCLEAR" val="0"/>
  <p:tag name="KSO_WM_UNIT_TYPE" val="f"/>
  <p:tag name="KSO_WM_UNIT_INDEX" val="1"/>
  <p:tag name="KSO_WM_UNIT_VALUE" val="340"/>
  <p:tag name="KSO_WM_TEMPLATE_CATEGORY" val="custom"/>
  <p:tag name="KSO_WM_TEMPLATE_INDEX" val="2023592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Lst>
</file>

<file path=ppt/tags/tag176.xml><?xml version="1.0" encoding="utf-8"?>
<p:tagLst xmlns:p="http://schemas.openxmlformats.org/presentationml/2006/main">
  <p:tag name="KSO_WM_TEMPLATE_SUBCATEGORY" val="29"/>
  <p:tag name="KSO_WM_TEMPLATE_MASTER_TYPE" val="0"/>
  <p:tag name="KSO_WM_TEMPLATE_COLOR_TYPE" val="0"/>
  <p:tag name="KSO_WM_TAG_VERSION" val="3.0"/>
  <p:tag name="KSO_WM_BEAUTIFY_FLAG" val="#wm#"/>
  <p:tag name="KSO_WM_TEMPLATE_CATEGORY" val="custom"/>
  <p:tag name="KSO_WM_TEMPLATE_INDEX" val="20235920"/>
  <p:tag name="KSO_WM_TEMPLATE_THUMBS_INDEX" val="1、9"/>
</p:tagLst>
</file>

<file path=ppt/tags/tag1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4765_1*a*1"/>
  <p:tag name="KSO_WM_TEMPLATE_CATEGORY" val="custom"/>
  <p:tag name="KSO_WM_TEMPLATE_INDEX" val="20234765"/>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4765_1*i*1"/>
  <p:tag name="KSO_WM_TEMPLATE_CATEGORY" val="custom"/>
  <p:tag name="KSO_WM_TEMPLATE_INDEX" val="20234765"/>
  <p:tag name="KSO_WM_UNIT_LAYERLEVEL" val="1"/>
  <p:tag name="KSO_WM_TAG_VERSION" val="3.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4765_1*i*2"/>
  <p:tag name="KSO_WM_TEMPLATE_CATEGORY" val="custom"/>
  <p:tag name="KSO_WM_TEMPLATE_INDEX" val="20234765"/>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4765_1*i*3"/>
  <p:tag name="KSO_WM_TEMPLATE_CATEGORY" val="custom"/>
  <p:tag name="KSO_WM_TEMPLATE_INDEX" val="20234765"/>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1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6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64_1*l_h_f*1_1_1"/>
  <p:tag name="KSO_WM_TEMPLATE_CATEGORY" val="diagram"/>
  <p:tag name="KSO_WM_TEMPLATE_INDEX" val="20234764"/>
  <p:tag name="KSO_WM_UNIT_LAYERLEVEL" val="1_1_1"/>
  <p:tag name="KSO_WM_TAG_VERSION" val="3.0"/>
  <p:tag name="KSO_WM_BEAUTIFY_FLAG" val="#wm#"/>
  <p:tag name="KSO_WM_DIAGRAM_MAX_ITEMCNT" val="3"/>
  <p:tag name="KSO_WM_DIAGRAM_MIN_ITEMCNT" val="2"/>
  <p:tag name="KSO_WM_DIAGRAM_VIRTUALLY_FRAME" val="{&quot;height&quot;:148.97941014807992,&quot;left&quot;:70.7699606299213,&quot;top&quot;:355.1940157480315,&quot;width&quot;:81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具体内容，简明扼要地阐述您的观点。根据需要可酌情增减文字，以便观者理解您传达的思想。单击此处添加文本具体内容。简明扼要地阐述您的观点。根据需要可酌情增减文字。"/>
  <p:tag name="KSO_WM_UNIT_TEXT_FILL_FORE_SCHEMECOLOR_INDEX" val="1"/>
  <p:tag name="KSO_WM_UNIT_TEXT_FILL_TYPE" val="1"/>
  <p:tag name="KSO_WM_UNIT_USESOURCEFORMAT_APPLY" val="1"/>
</p:tagLst>
</file>

<file path=ppt/tags/tag182.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4765_1*d*1"/>
  <p:tag name="KSO_WM_TEMPLATE_CATEGORY" val="custom"/>
  <p:tag name="KSO_WM_TEMPLATE_INDEX" val="20234765"/>
  <p:tag name="KSO_WM_UNIT_LAYERLEVEL" val="1"/>
  <p:tag name="KSO_WM_TAG_VERSION" val="3.0"/>
  <p:tag name="KSO_WM_BEAUTIFY_FLAG" val="#wm#"/>
  <p:tag name="KSO_WM_UNIT_LINE_FORE_SCHEMECOLOR_INDEX" val="13"/>
  <p:tag name="KSO_WM_UNIT_LINE_FILL_TYPE" val="2"/>
  <p:tag name="KSO_WM_UNIT_USESOURCEFORMAT_APPLY" val="1"/>
</p:tagLst>
</file>

<file path=ppt/tags/tag183.xml><?xml version="1.0" encoding="utf-8"?>
<p:tagLst xmlns:p="http://schemas.openxmlformats.org/presentationml/2006/main">
  <p:tag name="KSO_WM_SPECIAL_SOURCE" val="bdnull"/>
  <p:tag name="KSO_WM_SLIDE_ID" val="custom20234765_1"/>
  <p:tag name="KSO_WM_TEMPLATE_SUBCATEGORY" val="0"/>
  <p:tag name="KSO_WM_TEMPLATE_MASTER_TYPE" val="0"/>
  <p:tag name="KSO_WM_TEMPLATE_COLOR_TYPE" val="0"/>
  <p:tag name="KSO_WM_SLIDE_TYPE" val="text"/>
  <p:tag name="KSO_WM_SLIDE_SUBTYPE" val="picTxt"/>
  <p:tag name="KSO_WM_SLIDE_ITEM_CNT" val="2"/>
  <p:tag name="KSO_WM_SLIDE_INDEX" val="1"/>
  <p:tag name="KSO_WM_SLIDE_SIZE" val="814.514*141.485"/>
  <p:tag name="KSO_WM_SLIDE_POSITION" val="72.7359*362.595"/>
  <p:tag name="KSO_WM_DIAGRAM_GROUP_CODE" val="l1-1"/>
  <p:tag name="KSO_WM_SLIDE_DIAGTYPE" val="l"/>
  <p:tag name="KSO_WM_TAG_VERSION" val="3.0"/>
  <p:tag name="KSO_WM_BEAUTIFY_FLAG" val="#wm#"/>
  <p:tag name="KSO_WM_TEMPLATE_CATEGORY" val="custom"/>
  <p:tag name="KSO_WM_TEMPLATE_INDEX" val="20234765"/>
  <p:tag name="KSO_WM_SLIDE_LAYOUT" val="a_d_l"/>
  <p:tag name="KSO_WM_SLIDE_LAYOUT_CNT" val="1_1_1"/>
</p:tagLst>
</file>

<file path=ppt/tags/tag184.xml><?xml version="1.0" encoding="utf-8"?>
<p:tagLst xmlns:p="http://schemas.openxmlformats.org/presentationml/2006/main">
  <p:tag name="KSO_WM_MEDIACOVER_FLAG" val="1"/>
  <p:tag name="KSO_WM_UNIT_MEDIACOVER_BTN_STATE" val="1"/>
  <p:tag name="KSO_WM_UNIT_MEDIACOVER_BTNRECT" val="0*0*0*0"/>
</p:tagLst>
</file>

<file path=ppt/tags/tag185.xml><?xml version="1.0" encoding="utf-8"?>
<p:tagLst xmlns:p="http://schemas.openxmlformats.org/presentationml/2006/main">
  <p:tag name="KSO_WM_SPECIAL_SOURCE" val="bdnull"/>
</p:tagLst>
</file>

<file path=ppt/tags/tag186.xml><?xml version="1.0" encoding="utf-8"?>
<p:tagLst xmlns:p="http://schemas.openxmlformats.org/presentationml/2006/main">
  <p:tag name="KSO_WM_SPECIAL_SOURCE" val="bdnull"/>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6945_1*i*1"/>
  <p:tag name="KSO_WM_TEMPLATE_CATEGORY" val="custom"/>
  <p:tag name="KSO_WM_TEMPLATE_INDEX" val="20236945"/>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6945_1*i*2"/>
  <p:tag name="KSO_WM_TEMPLATE_CATEGORY" val="custom"/>
  <p:tag name="KSO_WM_TEMPLATE_INDEX" val="20236945"/>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6945_1*i*3"/>
  <p:tag name="KSO_WM_TEMPLATE_CATEGORY" val="custom"/>
  <p:tag name="KSO_WM_TEMPLATE_INDEX" val="20236945"/>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6945_1*i*4"/>
  <p:tag name="KSO_WM_TEMPLATE_CATEGORY" val="custom"/>
  <p:tag name="KSO_WM_TEMPLATE_INDEX" val="20236945"/>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DIAGRAM_VIRTUALLY_FRAME" val="{&quot;height&quot;:509,&quot;left&quot;:557.3,&quot;top&quot;:8.85,&quot;width&quot;:374.1644094488189}"/>
  <p:tag name="KSO_WM_UNIT_HIGHLIGHT" val="0"/>
  <p:tag name="KSO_WM_UNIT_COMPATIBLE" val="0"/>
  <p:tag name="KSO_WM_UNIT_DIAGRAM_ISNUMVISUAL" val="0"/>
  <p:tag name="KSO_WM_UNIT_DIAGRAM_ISREFERUNIT" val="0"/>
  <p:tag name="KSO_WM_UNIT_ID" val="diagram20236941_3*l_h_i*1_1_1"/>
  <p:tag name="KSO_WM_TEMPLATE_CATEGORY" val="diagram"/>
  <p:tag name="KSO_WM_TEMPLATE_INDEX" val="20236941"/>
  <p:tag name="KSO_WM_UNIT_LAYERLEVEL" val="1_1_1"/>
  <p:tag name="KSO_WM_TAG_VERSION" val="3.0"/>
  <p:tag name="KSO_WM_BEAUTIFY_FLAG" val="#wm#"/>
  <p:tag name="KSO_WM_DIAGRAM_VERSION" val="3"/>
  <p:tag name="KSO_WM_DIAGRAM_COLOR_TEXT_CAN_REMOVE" val="n"/>
  <p:tag name="KSO_WM_DIAGRAM_GROUP_CODE" val="l1-1"/>
  <p:tag name="KSO_WM_UNIT_SUBTYPE" val="d"/>
  <p:tag name="KSO_WM_UNIT_TYPE" val="l_h_i"/>
  <p:tag name="KSO_WM_UNIT_INDEX" val="1_1_1"/>
  <p:tag name="KSO_WM_UNIT_TEXT_FILL_TYPE" val="1"/>
  <p:tag name="KSO_WM_UNIT_FILL_TYPE" val="1"/>
  <p:tag name="KSO_WM_UNIT_FILL_FORE_SCHEMECOLOR_INDEX" val="5"/>
  <p:tag name="KSO_WM_UNIT_FILL_FORE_SCHEMECOLOR_INDEX_BRIGHTNESS" val="0"/>
  <p:tag name="KSO_WM_DIAGRAM_COLOR_TRICK" val="1"/>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2.xml><?xml version="1.0" encoding="utf-8"?>
<p:tagLst xmlns:p="http://schemas.openxmlformats.org/presentationml/2006/main">
  <p:tag name="KSO_WM_DIAGRAM_VIRTUALLY_FRAME" val="{&quot;height&quot;:509,&quot;left&quot;:557.3,&quot;top&quot;:8.85,&quot;width&quot;:374.1644094488189}"/>
  <p:tag name="KSO_WM_UNIT_HIGHLIGHT" val="0"/>
  <p:tag name="KSO_WM_UNIT_COMPATIBLE" val="0"/>
  <p:tag name="KSO_WM_UNIT_DIAGRAM_ISNUMVISUAL" val="0"/>
  <p:tag name="KSO_WM_UNIT_DIAGRAM_ISREFERUNIT" val="0"/>
  <p:tag name="KSO_WM_UNIT_ID" val="diagram20236941_3*l_h_f*1_1_1"/>
  <p:tag name="KSO_WM_TEMPLATE_CATEGORY" val="diagram"/>
  <p:tag name="KSO_WM_TEMPLATE_INDEX" val="20236941"/>
  <p:tag name="KSO_WM_UNIT_LAYERLEVEL" val="1_1_1"/>
  <p:tag name="KSO_WM_TAG_VERSION" val="3.0"/>
  <p:tag name="KSO_WM_BEAUTIFY_FLAG" val="#wm#"/>
  <p:tag name="KSO_WM_DIAGRAM_VERSION" val="3"/>
  <p:tag name="KSO_WM_DIAGRAM_COLOR_TEXT_CAN_REMOVE" val="n"/>
  <p:tag name="KSO_WM_UNIT_SUBTYPE" val="a"/>
  <p:tag name="KSO_WM_UNIT_NOCLEAR" val="0"/>
  <p:tag name="KSO_WM_UNIT_VALUE" val="50"/>
  <p:tag name="KSO_WM_DIAGRAM_GROUP_CODE" val="l1-1"/>
  <p:tag name="KSO_WM_UNIT_TYPE" val="l_h_f"/>
  <p:tag name="KSO_WM_UNIT_INDEX" val="1_1_1"/>
  <p:tag name="KSO_WM_UNIT_PRESET_TEXT" val="单击此处添加文本内容，简明扼要地阐述您的观点。根据需要可酌情增减文字。"/>
  <p:tag name="KSO_WM_UNIT_TEXT_FILL_FORE_SCHEMECOLOR_INDEX" val="1"/>
  <p:tag name="KSO_WM_UNIT_TEXT_FILL_TYPE" val="1"/>
  <p:tag name="KSO_WM_DIAGRAM_COLOR_TRICK"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3.xml><?xml version="1.0" encoding="utf-8"?>
<p:tagLst xmlns:p="http://schemas.openxmlformats.org/presentationml/2006/main">
  <p:tag name="KSO_WM_DIAGRAM_VIRTUALLY_FRAME" val="{&quot;height&quot;:509,&quot;left&quot;:557.3,&quot;top&quot;:8.85,&quot;width&quot;:374.1644094488189}"/>
  <p:tag name="KSO_WM_UNIT_HIGHLIGHT" val="0"/>
  <p:tag name="KSO_WM_UNIT_COMPATIBLE" val="0"/>
  <p:tag name="KSO_WM_UNIT_DIAGRAM_ISNUMVISUAL" val="0"/>
  <p:tag name="KSO_WM_UNIT_DIAGRAM_ISREFERUNIT" val="0"/>
  <p:tag name="KSO_WM_UNIT_ID" val="diagram20236941_3*l_h_i*1_2_1"/>
  <p:tag name="KSO_WM_TEMPLATE_CATEGORY" val="diagram"/>
  <p:tag name="KSO_WM_TEMPLATE_INDEX" val="20236941"/>
  <p:tag name="KSO_WM_UNIT_LAYERLEVEL" val="1_1_1"/>
  <p:tag name="KSO_WM_TAG_VERSION" val="3.0"/>
  <p:tag name="KSO_WM_BEAUTIFY_FLAG" val="#wm#"/>
  <p:tag name="KSO_WM_DIAGRAM_VERSION" val="3"/>
  <p:tag name="KSO_WM_DIAGRAM_COLOR_TEXT_CAN_REMOVE" val="n"/>
  <p:tag name="KSO_WM_DIAGRAM_GROUP_CODE" val="l1-1"/>
  <p:tag name="KSO_WM_UNIT_SUBTYPE" val="d"/>
  <p:tag name="KSO_WM_UNIT_TYPE" val="l_h_i"/>
  <p:tag name="KSO_WM_UNIT_INDEX" val="1_2_1"/>
  <p:tag name="KSO_WM_UNIT_TEXT_FILL_TYPE" val="1"/>
  <p:tag name="KSO_WM_UNIT_FILL_TYPE" val="1"/>
  <p:tag name="KSO_WM_UNIT_FILL_FORE_SCHEMECOLOR_INDEX" val="5"/>
  <p:tag name="KSO_WM_UNIT_FILL_FORE_SCHEMECOLOR_INDEX_BRIGHTNESS" val="0"/>
  <p:tag name="KSO_WM_DIAGRAM_COLOR_TRICK" val="1"/>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4.xml><?xml version="1.0" encoding="utf-8"?>
<p:tagLst xmlns:p="http://schemas.openxmlformats.org/presentationml/2006/main">
  <p:tag name="KSO_WM_DIAGRAM_VIRTUALLY_FRAME" val="{&quot;height&quot;:509,&quot;left&quot;:557.3,&quot;top&quot;:8.85,&quot;width&quot;:374.1644094488189}"/>
  <p:tag name="KSO_WM_UNIT_HIGHLIGHT" val="0"/>
  <p:tag name="KSO_WM_UNIT_COMPATIBLE" val="0"/>
  <p:tag name="KSO_WM_UNIT_DIAGRAM_ISNUMVISUAL" val="0"/>
  <p:tag name="KSO_WM_UNIT_DIAGRAM_ISREFERUNIT" val="0"/>
  <p:tag name="KSO_WM_UNIT_ID" val="diagram20236941_3*l_h_f*1_2_1"/>
  <p:tag name="KSO_WM_TEMPLATE_CATEGORY" val="diagram"/>
  <p:tag name="KSO_WM_TEMPLATE_INDEX" val="20236941"/>
  <p:tag name="KSO_WM_UNIT_LAYERLEVEL" val="1_1_1"/>
  <p:tag name="KSO_WM_TAG_VERSION" val="3.0"/>
  <p:tag name="KSO_WM_BEAUTIFY_FLAG" val="#wm#"/>
  <p:tag name="KSO_WM_DIAGRAM_VERSION" val="3"/>
  <p:tag name="KSO_WM_DIAGRAM_COLOR_TEXT_CAN_REMOVE" val="n"/>
  <p:tag name="KSO_WM_UNIT_SUBTYPE" val="a"/>
  <p:tag name="KSO_WM_UNIT_NOCLEAR" val="0"/>
  <p:tag name="KSO_WM_UNIT_VALUE" val="50"/>
  <p:tag name="KSO_WM_DIAGRAM_GROUP_CODE" val="l1-1"/>
  <p:tag name="KSO_WM_UNIT_TYPE" val="l_h_f"/>
  <p:tag name="KSO_WM_UNIT_INDEX" val="1_2_1"/>
  <p:tag name="KSO_WM_UNIT_PRESET_TEXT" val="单击此处添加文本内容，简明扼要地阐述您的观点。根据需要可酌情增减文字。"/>
  <p:tag name="KSO_WM_UNIT_TEXT_FILL_FORE_SCHEMECOLOR_INDEX" val="1"/>
  <p:tag name="KSO_WM_UNIT_TEXT_FILL_TYPE" val="1"/>
  <p:tag name="KSO_WM_DIAGRAM_COLOR_TRICK"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5.xml><?xml version="1.0" encoding="utf-8"?>
<p:tagLst xmlns:p="http://schemas.openxmlformats.org/presentationml/2006/main">
  <p:tag name="KSO_WM_DIAGRAM_VIRTUALLY_FRAME" val="{&quot;height&quot;:509,&quot;left&quot;:557.3,&quot;top&quot;:8.85,&quot;width&quot;:374.1644094488189}"/>
  <p:tag name="KSO_WM_UNIT_HIGHLIGHT" val="0"/>
  <p:tag name="KSO_WM_UNIT_COMPATIBLE" val="0"/>
  <p:tag name="KSO_WM_UNIT_DIAGRAM_ISNUMVISUAL" val="0"/>
  <p:tag name="KSO_WM_UNIT_DIAGRAM_ISREFERUNIT" val="0"/>
  <p:tag name="KSO_WM_UNIT_ID" val="diagram20236941_3*l_h_i*1_3_1"/>
  <p:tag name="KSO_WM_TEMPLATE_CATEGORY" val="diagram"/>
  <p:tag name="KSO_WM_TEMPLATE_INDEX" val="20236941"/>
  <p:tag name="KSO_WM_UNIT_LAYERLEVEL" val="1_1_1"/>
  <p:tag name="KSO_WM_TAG_VERSION" val="3.0"/>
  <p:tag name="KSO_WM_BEAUTIFY_FLAG" val="#wm#"/>
  <p:tag name="KSO_WM_DIAGRAM_VERSION" val="3"/>
  <p:tag name="KSO_WM_DIAGRAM_COLOR_TEXT_CAN_REMOVE" val="n"/>
  <p:tag name="KSO_WM_DIAGRAM_GROUP_CODE" val="l1-1"/>
  <p:tag name="KSO_WM_UNIT_SUBTYPE" val="d"/>
  <p:tag name="KSO_WM_UNIT_TYPE" val="l_h_i"/>
  <p:tag name="KSO_WM_UNIT_INDEX" val="1_3_1"/>
  <p:tag name="KSO_WM_UNIT_TEXT_FILL_TYPE" val="1"/>
  <p:tag name="KSO_WM_UNIT_FILL_TYPE" val="1"/>
  <p:tag name="KSO_WM_UNIT_FILL_FORE_SCHEMECOLOR_INDEX" val="5"/>
  <p:tag name="KSO_WM_UNIT_FILL_FORE_SCHEMECOLOR_INDEX_BRIGHTNESS" val="0"/>
  <p:tag name="KSO_WM_DIAGRAM_COLOR_TRICK" val="1"/>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6.xml><?xml version="1.0" encoding="utf-8"?>
<p:tagLst xmlns:p="http://schemas.openxmlformats.org/presentationml/2006/main">
  <p:tag name="KSO_WM_DIAGRAM_VIRTUALLY_FRAME" val="{&quot;height&quot;:509,&quot;left&quot;:557.3,&quot;top&quot;:8.85,&quot;width&quot;:374.1644094488189}"/>
  <p:tag name="KSO_WM_UNIT_HIGHLIGHT" val="0"/>
  <p:tag name="KSO_WM_UNIT_COMPATIBLE" val="0"/>
  <p:tag name="KSO_WM_UNIT_DIAGRAM_ISNUMVISUAL" val="0"/>
  <p:tag name="KSO_WM_UNIT_DIAGRAM_ISREFERUNIT" val="0"/>
  <p:tag name="KSO_WM_UNIT_ID" val="diagram20236941_3*l_h_f*1_3_1"/>
  <p:tag name="KSO_WM_TEMPLATE_CATEGORY" val="diagram"/>
  <p:tag name="KSO_WM_TEMPLATE_INDEX" val="20236941"/>
  <p:tag name="KSO_WM_UNIT_LAYERLEVEL" val="1_1_1"/>
  <p:tag name="KSO_WM_TAG_VERSION" val="3.0"/>
  <p:tag name="KSO_WM_BEAUTIFY_FLAG" val="#wm#"/>
  <p:tag name="KSO_WM_DIAGRAM_VERSION" val="3"/>
  <p:tag name="KSO_WM_DIAGRAM_COLOR_TEXT_CAN_REMOVE" val="n"/>
  <p:tag name="KSO_WM_UNIT_SUBTYPE" val="a"/>
  <p:tag name="KSO_WM_UNIT_NOCLEAR" val="0"/>
  <p:tag name="KSO_WM_UNIT_VALUE" val="50"/>
  <p:tag name="KSO_WM_DIAGRAM_GROUP_CODE" val="l1-1"/>
  <p:tag name="KSO_WM_UNIT_TYPE" val="l_h_f"/>
  <p:tag name="KSO_WM_UNIT_INDEX" val="1_3_1"/>
  <p:tag name="KSO_WM_UNIT_PRESET_TEXT" val="单击此处添加文本内容，简明扼要地阐述您的观点。根据需要可酌情增减文字。"/>
  <p:tag name="KSO_WM_UNIT_TEXT_FILL_FORE_SCHEMECOLOR_INDEX" val="1"/>
  <p:tag name="KSO_WM_UNIT_TEXT_FILL_TYPE" val="1"/>
  <p:tag name="KSO_WM_DIAGRAM_COLOR_TRICK"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7.xml><?xml version="1.0" encoding="utf-8"?>
<p:tagLst xmlns:p="http://schemas.openxmlformats.org/presentationml/2006/main">
  <p:tag name="KSO_WM_UNIT_VALUE" val="509*525"/>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custom20236945_1*d*2"/>
  <p:tag name="KSO_WM_TEMPLATE_CATEGORY" val="custom"/>
  <p:tag name="KSO_WM_TEMPLATE_INDEX" val="20236945"/>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198.xml><?xml version="1.0" encoding="utf-8"?>
<p:tagLst xmlns:p="http://schemas.openxmlformats.org/presentationml/2006/main">
  <p:tag name="KSO_WM_UNIT_VALUE" val="663*684"/>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custom20236945_1*d*3"/>
  <p:tag name="KSO_WM_TEMPLATE_CATEGORY" val="custom"/>
  <p:tag name="KSO_WM_TEMPLATE_INDEX" val="20236945"/>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199.xml><?xml version="1.0" encoding="utf-8"?>
<p:tagLst xmlns:p="http://schemas.openxmlformats.org/presentationml/2006/main">
  <p:tag name="KSO_WM_UNIT_VALUE" val="959*98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6945_1*d*1"/>
  <p:tag name="KSO_WM_TEMPLATE_CATEGORY" val="custom"/>
  <p:tag name="KSO_WM_TEMPLATE_INDEX" val="20236945"/>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ID" val="custom20236945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27.876*285.888"/>
  <p:tag name="KSO_WM_SLIDE_POSITION" val="548.062*171.755"/>
  <p:tag name="KSO_WM_DIAGRAM_GROUP_CODE" val="l1-1"/>
  <p:tag name="KSO_WM_SLIDE_DIAGTYPE" val="l"/>
  <p:tag name="KSO_WM_TAG_VERSION" val="3.0"/>
  <p:tag name="KSO_WM_BEAUTIFY_FLAG" val="#wm#"/>
  <p:tag name="KSO_WM_TEMPLATE_CATEGORY" val="custom"/>
  <p:tag name="KSO_WM_TEMPLATE_INDEX" val="20236945"/>
  <p:tag name="KSO_WM_SLIDE_LAYOUT" val="a_d_l"/>
  <p:tag name="KSO_WM_SLIDE_LAYOUT_CNT" val="1_3_1"/>
  <p:tag name="KSO_WM_SPECIAL_SOURCE" val="bdnull"/>
</p:tagLst>
</file>

<file path=ppt/tags/tag201.xml><?xml version="1.0" encoding="utf-8"?>
<p:tagLst xmlns:p="http://schemas.openxmlformats.org/presentationml/2006/main">
  <p:tag name="KSO_WM_SPECIAL_SOURCE" val="bdnull"/>
</p:tagLst>
</file>

<file path=ppt/tags/tag2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i*1_1_1"/>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397.35,&quot;left&quot;:13.9,&quot;top&quot;:44.4,&quot;width&quot;:878.1}"/>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4900000095367431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i*1_1_2"/>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97.35,&quot;left&quot;:13.9,&quot;top&quot;:44.4,&quot;width&quot;:878.1}"/>
  <p:tag name="KSO_WM_DIAGRAM_COLOR_MATCH_VALUE" val="{&quot;shape&quot;:{&quot;fill&quot;:{&quot;solid&quot;:{&quot;brightness&quot;:0.800000011920929,&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204.xml><?xml version="1.0" encoding="utf-8"?>
<p:tagLst xmlns:p="http://schemas.openxmlformats.org/presentationml/2006/main">
  <p:tag name="KSO_WM_BEAUTIFY_FLAG" val="#wm#"/>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0957_2*n_h_i*1_1_4"/>
  <p:tag name="KSO_WM_TEMPLATE_CATEGORY" val="diagram"/>
  <p:tag name="KSO_WM_TEMPLATE_INDEX" val="20230957"/>
  <p:tag name="KSO_WM_UNIT_LAYERLEVEL" val="1_1_1"/>
  <p:tag name="KSO_WM_TAG_VERSION" val="3.0"/>
  <p:tag name="KSO_WM_DIAGRAM_MAX_ITEMCNT" val="6"/>
  <p:tag name="KSO_WM_DIAGRAM_MIN_ITEMCNT" val="2"/>
  <p:tag name="KSO_WM_DIAGRAM_VIRTUALLY_FRAME" val="{&quot;height&quot;:397.35,&quot;left&quot;:13.9,&quot;top&quot;:44.4,&quot;width&quot;:878.1}"/>
  <p:tag name="KSO_WM_DIAGRAM_COLOR_MATCH_VALUE" val="{&quot;shape&quot;:{&quot;fill&quot;:{&quot;gradient&quot;:[{&quot;brightness&quot;:0,&quot;colorType&quot;:1,&quot;foreColorIndex&quot;:5,&quot;pos&quot;:1,&quot;transparency&quot;:0},{&quot;brightness&quot;:0.20000000298023224,&quot;colorType&quot;:1,&quot;foreColorIndex&quot;:5,&quot;pos&quot;:0.5,&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i*1_1_3"/>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97.35,&quot;left&quot;:13.9,&quot;top&quot;:44.4,&quot;width&quot;:878.1}"/>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20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h_i*1_2_3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97.35,&quot;left&quot;:13.9,&quot;top&quot;:44.4,&quot;width&quot;:878.1}"/>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h_i*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97.35,&quot;left&quot;:13.9,&quot;top&quot;:44.4,&quot;width&quot;:878.1}"/>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h_i*1_2_2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97.35,&quot;left&quot;:13.9,&quot;top&quot;:44.4,&quot;width&quot;:878.1}"/>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57_2*n_h_h_a*1_2_1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7.35,&quot;left&quot;:13.9,&quot;top&quot;:44.4,&quot;width&quot;:8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57_2*n_h_h_a*1_2_3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7.35,&quot;left&quot;:13.9,&quot;top&quot;:44.4,&quot;width&quot;:8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2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57_2*n_h_h_a*1_2_2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7.35,&quot;left&quot;:13.9,&quot;top&quot;:44.4,&quot;width&quot;:8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21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h_i*1_2_2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397.35,&quot;left&quot;:13.9,&quot;top&quot;:44.4,&quot;width&quot;:878.1}"/>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h_i*1_2_1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397.35,&quot;left&quot;:13.9,&quot;top&quot;:44.4,&quot;width&quot;:878.1}"/>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2*n_h_h_x*1_2_1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73*73"/>
  <p:tag name="KSO_WM_UNIT_TYPE" val="n_h_h_x"/>
  <p:tag name="KSO_WM_UNIT_INDEX" val="1_2_1_1"/>
  <p:tag name="KSO_WM_DIAGRAM_MAX_ITEMCNT" val="6"/>
  <p:tag name="KSO_WM_DIAGRAM_MIN_ITEMCNT" val="2"/>
  <p:tag name="KSO_WM_DIAGRAM_VIRTUALLY_FRAME" val="{&quot;height&quot;:397.35,&quot;left&quot;:13.9,&quot;top&quot;:44.4,&quot;width&quot;:878.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957_2*n_h_h_i*1_2_3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397.35,&quot;left&quot;:13.9,&quot;top&quot;:44.4,&quot;width&quot;:878.1}"/>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0957_2*n_h_a*1_1_1"/>
  <p:tag name="KSO_WM_TEMPLATE_CATEGORY" val="diagram"/>
  <p:tag name="KSO_WM_TEMPLATE_INDEX" val="2023095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7.35,&quot;left&quot;:13.9,&quot;top&quot;:44.4,&quot;width&quot;:878.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2*n_h_h_x*1_2_3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64*69"/>
  <p:tag name="KSO_WM_UNIT_TYPE" val="n_h_h_x"/>
  <p:tag name="KSO_WM_UNIT_INDEX" val="1_2_3_1"/>
  <p:tag name="KSO_WM_DIAGRAM_MAX_ITEMCNT" val="6"/>
  <p:tag name="KSO_WM_DIAGRAM_MIN_ITEMCNT" val="2"/>
  <p:tag name="KSO_WM_DIAGRAM_VIRTUALLY_FRAME" val="{&quot;height&quot;:397.35,&quot;left&quot;:13.9,&quot;top&quot;:44.4,&quot;width&quot;:878.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2*n_h_h_x*1_2_2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73*73"/>
  <p:tag name="KSO_WM_UNIT_TYPE" val="n_h_h_x"/>
  <p:tag name="KSO_WM_UNIT_INDEX" val="1_2_2_1"/>
  <p:tag name="KSO_WM_DIAGRAM_MAX_ITEMCNT" val="6"/>
  <p:tag name="KSO_WM_DIAGRAM_MIN_ITEMCNT" val="2"/>
  <p:tag name="KSO_WM_DIAGRAM_VIRTUALLY_FRAME" val="{&quot;height&quot;:397.35,&quot;left&quot;:13.9,&quot;top&quot;:44.4,&quot;width&quot;:878.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19.xml><?xml version="1.0" encoding="utf-8"?>
<p:tagLst xmlns:p="http://schemas.openxmlformats.org/presentationml/2006/main">
  <p:tag name="KSO_WM_UNIT_VALUE" val="664*664"/>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custom20234903_1*d*2"/>
  <p:tag name="KSO_WM_TEMPLATE_CATEGORY" val="custom"/>
  <p:tag name="KSO_WM_TEMPLATE_INDEX" val="20234903"/>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VALUE" val="704*70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4903_1*d*1"/>
  <p:tag name="KSO_WM_TEMPLATE_CATEGORY" val="custom"/>
  <p:tag name="KSO_WM_TEMPLATE_INDEX" val="20234903"/>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221.xml><?xml version="1.0" encoding="utf-8"?>
<p:tagLst xmlns:p="http://schemas.openxmlformats.org/presentationml/2006/main">
  <p:tag name="KSO_WM_UNIT_VALUE" val="586*586"/>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custom20234903_1*d*3"/>
  <p:tag name="KSO_WM_TEMPLATE_CATEGORY" val="custom"/>
  <p:tag name="KSO_WM_TEMPLATE_INDEX" val="20234903"/>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222.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1248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340_1*i*1"/>
  <p:tag name="KSO_WM_TEMPLATE_CATEGORY" val="custom"/>
  <p:tag name="KSO_WM_TEMPLATE_INDEX" val="20231340"/>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VALUE" val="1096*164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340_1*d*1"/>
  <p:tag name="KSO_WM_TEMPLATE_CATEGORY" val="custom"/>
  <p:tag name="KSO_WM_TEMPLATE_INDEX" val="20231340"/>
  <p:tag name="KSO_WM_UNIT_LAYERLEVEL" val="1"/>
  <p:tag name="KSO_WM_TAG_VERSION" val="3.0"/>
  <p:tag name="KSO_WM_BEAUTIFY_FLAG" val="#wm#"/>
  <p:tag name="KSO_WM_UNIT_USESOURCEFORMAT_APPLY" val="1"/>
</p:tagLst>
</file>

<file path=ppt/tags/tag2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340_1*a*1"/>
  <p:tag name="KSO_WM_TEMPLATE_CATEGORY" val="custom"/>
  <p:tag name="KSO_WM_TEMPLATE_INDEX" val="20231340"/>
  <p:tag name="KSO_WM_UNIT_LAYERLEVEL" val="1"/>
  <p:tag name="KSO_WM_TAG_VERSION" val="3.0"/>
  <p:tag name="KSO_WM_BEAUTIFY_FLAG" val="#wm#"/>
  <p:tag name="KSO_WM_DIAGRAM_GROUP_CODE" val="l1-1"/>
  <p:tag name="KSO_WM_UNIT_VALUE" val="30"/>
  <p:tag name="KSO_WM_UNIT_TEXT_FILL_FORE_SCHEMECOLOR_INDEX" val="13"/>
  <p:tag name="KSO_WM_UNIT_TEXT_FILL_TYPE" val="1"/>
  <p:tag name="KSO_WM_UNIT_USESOURCEFORMAT_APPLY" val="1"/>
  <p:tag name="KSO_WM_UNIT_PRESET_TEXT" val="单击此处添加标题"/>
</p:tagLst>
</file>

<file path=ppt/tags/tag2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340_1*i*2"/>
  <p:tag name="KSO_WM_TEMPLATE_CATEGORY" val="custom"/>
  <p:tag name="KSO_WM_TEMPLATE_INDEX" val="20231340"/>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340_1*i*3"/>
  <p:tag name="KSO_WM_TEMPLATE_CATEGORY" val="custom"/>
  <p:tag name="KSO_WM_TEMPLATE_INDEX" val="20231340"/>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340_1*i*4"/>
  <p:tag name="KSO_WM_TEMPLATE_CATEGORY" val="custom"/>
  <p:tag name="KSO_WM_TEMPLATE_INDEX" val="20231340"/>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1340_1*i*5"/>
  <p:tag name="KSO_WM_TEMPLATE_CATEGORY" val="custom"/>
  <p:tag name="KSO_WM_TEMPLATE_INDEX" val="20231340"/>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19_1*l_h_i*1_1_1"/>
  <p:tag name="KSO_WM_TEMPLATE_CATEGORY" val="diagram"/>
  <p:tag name="KSO_WM_TEMPLATE_INDEX" val="20233519"/>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3"/>
  <p:tag name="KSO_WM_DIAGRAM_MIN_ITEMCNT" val="2"/>
  <p:tag name="KSO_WM_DIAGRAM_VIRTUALLY_FRAME" val="{&quot;height&quot;:356.8699951171875,&quot;left&quot;:62.51870833269254,&quot;top&quot;:128.67189220518577,&quot;width&quot;:300.14585859644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19_1*l_h_a*1_1_1"/>
  <p:tag name="KSO_WM_TEMPLATE_CATEGORY" val="diagram"/>
  <p:tag name="KSO_WM_TEMPLATE_INDEX" val="20233519"/>
  <p:tag name="KSO_WM_UNIT_LAYERLEVEL" val="1_1_1"/>
  <p:tag name="KSO_WM_TAG_VERSION" val="3.0"/>
  <p:tag name="KSO_WM_BEAUTIFY_FLAG" val="#wm#"/>
  <p:tag name="KSO_WM_UNIT_PRESET_TEXT" val="单击添加项标题"/>
  <p:tag name="KSO_WM_UNIT_TEXT_FILL_FORE_SCHEMECOLOR_INDEX" val="1"/>
  <p:tag name="KSO_WM_UNIT_TEXT_FILL_TYPE" val="1"/>
  <p:tag name="KSO_WM_DIAGRAM_MAX_ITEMCNT" val="3"/>
  <p:tag name="KSO_WM_DIAGRAM_MIN_ITEMCNT" val="2"/>
  <p:tag name="KSO_WM_DIAGRAM_VIRTUALLY_FRAME" val="{&quot;height&quot;:356.8699951171875,&quot;left&quot;:62.51870833269254,&quot;top&quot;:128.67189220518577,&quot;width&quot;:300.14585859644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2.xml><?xml version="1.0" encoding="utf-8"?>
<p:tagLst xmlns:p="http://schemas.openxmlformats.org/presentationml/2006/main">
  <p:tag name="KSO_WM_SLIDE_ID" val="custom2023134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340"/>
  <p:tag name="KSO_WM_SLIDE_TYPE" val="text"/>
  <p:tag name="KSO_WM_SLIDE_SUBTYPE" val="picTxt"/>
  <p:tag name="KSO_WM_SLIDE_SIZE" val="298.097*356.87"/>
  <p:tag name="KSO_WM_SLIDE_POSITION" val="62.5201*128.654"/>
  <p:tag name="KSO_WM_SLIDE_LAYOUT" val="a_d_l"/>
  <p:tag name="KSO_WM_SLIDE_LAYOUT_CNT" val="1_1_1"/>
  <p:tag name="KSO_WM_SPECIAL_SOURCE" val="bdnull"/>
  <p:tag name="KSO_WM_DIAGRAM_GROUP_CODE" val="l1-1"/>
  <p:tag name="KSO_WM_SLIDE_DIAGTYPE" val="l"/>
</p:tagLst>
</file>

<file path=ppt/tags/tag23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1147_1*a*1"/>
  <p:tag name="KSO_WM_TEMPLATE_CATEGORY" val="custom"/>
  <p:tag name="KSO_WM_TEMPLATE_INDEX" val="20231147"/>
  <p:tag name="KSO_WM_UNIT_LAYERLEVEL" val="1"/>
  <p:tag name="KSO_WM_TAG_VERSION" val="3.0"/>
  <p:tag name="KSO_WM_BEAUTIFY_FLAG" val="#wm#"/>
  <p:tag name="KSO_WM_DIAGRAM_GROUP_CODE" val="l1-1"/>
  <p:tag name="KSO_WM_UNIT_PRESET_TEXT" val="单击此处添加标题"/>
  <p:tag name="KSO_WM_UNIT_TEXT_FILL_FORE_SCHEMECOLOR_INDEX" val="13"/>
  <p:tag name="KSO_WM_UNIT_TEXT_FILL_TYPE" val="1"/>
  <p:tag name="KSO_WM_UNIT_USESOURCEFORMAT_APPLY" val="1"/>
</p:tagLst>
</file>

<file path=ppt/tags/tag234.xml><?xml version="1.0" encoding="utf-8"?>
<p:tagLst xmlns:p="http://schemas.openxmlformats.org/presentationml/2006/main">
  <p:tag name="KSO_WM_UNIT_VALUE" val="537*905"/>
  <p:tag name="KSO_WM_UNIT_HIGHLIGHT" val="0"/>
  <p:tag name="KSO_WM_UNIT_COMPATIBLE" val="0"/>
  <p:tag name="KSO_WM_UNIT_DIAGRAM_ISNUMVISUAL" val="0"/>
  <p:tag name="KSO_WM_UNIT_DIAGRAM_ISREFERUNIT" val="0"/>
  <p:tag name="KSO_WM_UNIT_TYPE" val="d"/>
  <p:tag name="KSO_WM_UNIT_INDEX" val="2"/>
  <p:tag name="KSO_WM_UNIT_ID" val="custom20231147_1*d*2"/>
  <p:tag name="KSO_WM_TEMPLATE_CATEGORY" val="custom"/>
  <p:tag name="KSO_WM_TEMPLATE_INDEX" val="20231147"/>
  <p:tag name="KSO_WM_UNIT_LAYERLEVEL" val="1"/>
  <p:tag name="KSO_WM_TAG_VERSION" val="3.0"/>
  <p:tag name="KSO_WM_BEAUTIFY_FLAG" val="#wm#"/>
  <p:tag name="KSO_WM_DIAGRAM_GROUP_CODE" val="l1-1"/>
  <p:tag name="KSO_WM_UNIT_USESOURCEFORMAT_APPLY" val="1"/>
  <p:tag name="KSO_WM_UNIT_FILL_FORE_SCHEMECOLOR_INDEX" val="5"/>
  <p:tag name="KSO_WM_UNIT_FILL_TYPE" val="1"/>
  <p:tag name="KSO_WM_UNIT_LINE_FORE_SCHEMECOLOR_INDEX" val="5"/>
  <p:tag name="KSO_WM_UNIT_LINE_FILL_TYPE" val="2"/>
</p:tagLst>
</file>

<file path=ppt/tags/tag235.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24_2*l_h_f*1_1_1"/>
  <p:tag name="KSO_WM_TEMPLATE_CATEGORY" val="diagram"/>
  <p:tag name="KSO_WM_TEMPLATE_INDEX" val="20231124"/>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可以添加正文，文字是您的思想的提炼"/>
  <p:tag name="KSO_WM_UNIT_TEXT_FILL_FORE_SCHEMECOLOR_INDEX" val="1"/>
  <p:tag name="KSO_WM_UNIT_TEXT_FILL_TYPE" val="1"/>
  <p:tag name="KSO_WM_DIAGRAM_MAX_ITEMCNT" val="4"/>
  <p:tag name="KSO_WM_DIAGRAM_MIN_ITEMCNT" val="2"/>
  <p:tag name="KSO_WM_DIAGRAM_VIRTUALLY_FRAME" val="{&quot;height&quot;:290.6499938964844,&quot;left&quot;:33.36004242183653,&quot;top&quot;:148.37260147695469,&quot;width&quot;:567.2399575781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6.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124_2*l_h_f*1_3_1"/>
  <p:tag name="KSO_WM_TEMPLATE_CATEGORY" val="diagram"/>
  <p:tag name="KSO_WM_TEMPLATE_INDEX" val="20231124"/>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可以添加正文，文字是您的思想的提炼"/>
  <p:tag name="KSO_WM_UNIT_TEXT_FILL_FORE_SCHEMECOLOR_INDEX" val="1"/>
  <p:tag name="KSO_WM_UNIT_TEXT_FILL_TYPE" val="1"/>
  <p:tag name="KSO_WM_DIAGRAM_MAX_ITEMCNT" val="4"/>
  <p:tag name="KSO_WM_DIAGRAM_MIN_ITEMCNT" val="2"/>
  <p:tag name="KSO_WM_DIAGRAM_VIRTUALLY_FRAME" val="{&quot;height&quot;:290.6499938964844,&quot;left&quot;:33.36004242183653,&quot;top&quot;:148.37260147695469,&quot;width&quot;:567.23995757816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7.xml><?xml version="1.0" encoding="utf-8"?>
<p:tagLst xmlns:p="http://schemas.openxmlformats.org/presentationml/2006/main">
  <p:tag name="KSO_WM_UNIT_VALUE" val="539*902"/>
  <p:tag name="KSO_WM_UNIT_HIGHLIGHT" val="0"/>
  <p:tag name="KSO_WM_UNIT_COMPATIBLE" val="0"/>
  <p:tag name="KSO_WM_UNIT_DIAGRAM_ISNUMVISUAL" val="0"/>
  <p:tag name="KSO_WM_UNIT_DIAGRAM_ISREFERUNIT" val="0"/>
  <p:tag name="KSO_WM_UNIT_TYPE" val="d"/>
  <p:tag name="KSO_WM_UNIT_INDEX" val="1"/>
  <p:tag name="KSO_WM_UNIT_ID" val="custom20231147_1*d*1"/>
  <p:tag name="KSO_WM_TEMPLATE_CATEGORY" val="custom"/>
  <p:tag name="KSO_WM_TEMPLATE_INDEX" val="20231147"/>
  <p:tag name="KSO_WM_UNIT_LAYERLEVEL" val="1"/>
  <p:tag name="KSO_WM_TAG_VERSION" val="3.0"/>
  <p:tag name="KSO_WM_BEAUTIFY_FLAG" val="#wm#"/>
  <p:tag name="KSO_WM_DIAGRAM_GROUP_CODE" val="l1-1"/>
  <p:tag name="KSO_WM_UNIT_USESOURCEFORMAT_APPLY" val="1"/>
  <p:tag name="KSO_WM_UNIT_FILL_FORE_SCHEMECOLOR_INDEX" val="5"/>
  <p:tag name="KSO_WM_UNIT_FILL_TYPE" val="1"/>
  <p:tag name="KSO_WM_UNIT_LINE_FORE_SCHEMECOLOR_INDEX" val="5"/>
  <p:tag name="KSO_WM_UNIT_LINE_FILL_TYPE" val="2"/>
</p:tagLst>
</file>

<file path=ppt/tags/tag238.xml><?xml version="1.0" encoding="utf-8"?>
<p:tagLst xmlns:p="http://schemas.openxmlformats.org/presentationml/2006/main">
  <p:tag name="KSO_WM_SLIDE_ID" val="custom2023114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1147"/>
  <p:tag name="KSO_WM_SLIDE_TYPE" val="text"/>
  <p:tag name="KSO_WM_SLIDE_SUBTYPE" val="picTxt"/>
  <p:tag name="KSO_WM_SLIDE_SIZE" val="328.37*227.75"/>
  <p:tag name="KSO_WM_SLIDE_POSITION" val="49.75*206.75"/>
  <p:tag name="KSO_WM_SLIDE_LAYOUT" val="a_d_l"/>
  <p:tag name="KSO_WM_SLIDE_LAYOUT_CNT" val="1_2_1"/>
  <p:tag name="KSO_WM_SPECIAL_SOURCE" val="bdnull"/>
  <p:tag name="KSO_WM_DIAGRAM_GROUP_CODE" val="l1-1"/>
  <p:tag name="KSO_WM_SLIDE_DIAGTYPE" val="l"/>
</p:tagLst>
</file>

<file path=ppt/tags/tag239.xml><?xml version="1.0" encoding="utf-8"?>
<p:tagLst xmlns:p="http://schemas.openxmlformats.org/presentationml/2006/main">
  <p:tag name="KSO_WM_UNIT_VALUE" val="904*1308"/>
  <p:tag name="KSO_WM_UNIT_HIGHLIGHT" val="0"/>
  <p:tag name="KSO_WM_UNIT_COMPATIBLE" val="0"/>
  <p:tag name="KSO_WM_UNIT_DIAGRAM_ISNUMVISUAL" val="0"/>
  <p:tag name="KSO_WM_UNIT_DIAGRAM_ISREFERUNIT" val="0"/>
  <p:tag name="KSO_WM_DIAGRAM_GROUP_CODE" val="l1-1"/>
  <p:tag name="KSO_WM_UNIT_ID" val="custom20231343_1*d*1"/>
  <p:tag name="KSO_WM_TEMPLATE_CATEGORY" val="custom"/>
  <p:tag name="KSO_WM_TEMPLATE_INDEX" val="20231343"/>
  <p:tag name="KSO_WM_UNIT_LAYERLEVEL" val="1"/>
  <p:tag name="KSO_WM_TAG_VERSION" val="3.0"/>
  <p:tag name="KSO_WM_UNIT_USESOURCEFORMAT_APPLY" val="1"/>
  <p:tag name="KSO_WM_UNIT_LINE_FORE_SCHEMECOLOR_INDEX" val="13"/>
  <p:tag name="KSO_WM_UNIT_LINE_FILL_TYPE"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TEMPLATE_CATEGORY" val="custom"/>
  <p:tag name="KSO_WM_TEMPLATE_INDEX" val="20205081"/>
  <p:tag name="KSO_WM_SPECIAL_SOURCE" val="bdnull"/>
</p:tagLst>
</file>

<file path=ppt/tags/tag2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6946_1*a*1"/>
  <p:tag name="KSO_WM_TEMPLATE_CATEGORY" val="custom"/>
  <p:tag name="KSO_WM_TEMPLATE_INDEX" val="20236946"/>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6946_1*i*1"/>
  <p:tag name="KSO_WM_TEMPLATE_CATEGORY" val="custom"/>
  <p:tag name="KSO_WM_TEMPLATE_INDEX" val="20236946"/>
  <p:tag name="KSO_WM_UNIT_LAYERLEVEL" val="1"/>
  <p:tag name="KSO_WM_TAG_VERSION" val="3.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243.xml><?xml version="1.0" encoding="utf-8"?>
<p:tagLst xmlns:p="http://schemas.openxmlformats.org/presentationml/2006/main">
  <p:tag name="KSO_WM_UNIT_VALUE" val="723*72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6946_1*d*1"/>
  <p:tag name="KSO_WM_TEMPLATE_CATEGORY" val="custom"/>
  <p:tag name="KSO_WM_TEMPLATE_INDEX" val="20236946"/>
  <p:tag name="KSO_WM_UNIT_LAYERLEVEL" val="1"/>
  <p:tag name="KSO_WM_TAG_VERSION" val="3.0"/>
  <p:tag name="KSO_WM_BEAUTIFY_FLAG" val="#wm#"/>
  <p:tag name="KSO_WM_UNIT_FILL_FORE_SCHEMECOLOR_INDEX" val="5"/>
  <p:tag name="KSO_WM_UNIT_FILL_TYPE" val="1"/>
  <p:tag name="KSO_WM_UNIT_LINE_FORE_SCHEMECOLOR_INDEX" val="13"/>
  <p:tag name="KSO_WM_UNIT_LINE_FILL_TYPE" val="2"/>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6946_1*i*2"/>
  <p:tag name="KSO_WM_TEMPLATE_CATEGORY" val="custom"/>
  <p:tag name="KSO_WM_TEMPLATE_INDEX" val="20236946"/>
  <p:tag name="KSO_WM_UNIT_LAYERLEVEL" val="1"/>
  <p:tag name="KSO_WM_TAG_VERSION" val="3.0"/>
  <p:tag name="KSO_WM_BEAUTIFY_FLAG" val="#wm#"/>
  <p:tag name="KSO_WM_UNIT_FILL_FORE_SCHEMECOLOR_INDEX" val="5"/>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6946_1*i*3"/>
  <p:tag name="KSO_WM_TEMPLATE_CATEGORY" val="custom"/>
  <p:tag name="KSO_WM_TEMPLATE_INDEX" val="20236946"/>
  <p:tag name="KSO_WM_UNIT_LAYERLEVEL" val="1"/>
  <p:tag name="KSO_WM_TAG_VERSION" val="3.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UNIT_VALUE" val="723*725"/>
  <p:tag name="KSO_WM_UNIT_HIGHLIGHT" val="0"/>
  <p:tag name="KSO_WM_UNIT_COMPATIBLE" val="0"/>
  <p:tag name="KSO_WM_UNIT_DIAGRAM_ISNUMVISUAL" val="0"/>
  <p:tag name="KSO_WM_UNIT_DIAGRAM_ISREFERUNIT" val="0"/>
  <p:tag name="KSO_WM_DIAGRAM_GROUP_CODE" val="l1-1"/>
  <p:tag name="KSO_WM_UNIT_TYPE" val="d"/>
  <p:tag name="KSO_WM_UNIT_INDEX" val="2"/>
  <p:tag name="KSO_WM_UNIT_ID" val="custom20236946_1*d*2"/>
  <p:tag name="KSO_WM_TEMPLATE_CATEGORY" val="custom"/>
  <p:tag name="KSO_WM_TEMPLATE_INDEX" val="20236946"/>
  <p:tag name="KSO_WM_UNIT_LAYERLEVEL" val="1"/>
  <p:tag name="KSO_WM_TAG_VERSION" val="3.0"/>
  <p:tag name="KSO_WM_BEAUTIFY_FLAG" val="#wm#"/>
  <p:tag name="KSO_WM_UNIT_FILL_FORE_SCHEMECOLOR_INDEX" val="5"/>
  <p:tag name="KSO_WM_UNIT_FILL_TYPE" val="1"/>
  <p:tag name="KSO_WM_UNIT_LINE_FORE_SCHEMECOLOR_INDEX" val="13"/>
  <p:tag name="KSO_WM_UNIT_LINE_FILL_TYPE" val="2"/>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6946_1*i*4"/>
  <p:tag name="KSO_WM_TEMPLATE_CATEGORY" val="custom"/>
  <p:tag name="KSO_WM_TEMPLATE_INDEX" val="20236946"/>
  <p:tag name="KSO_WM_UNIT_LAYERLEVEL" val="1"/>
  <p:tag name="KSO_WM_TAG_VERSION" val="3.0"/>
  <p:tag name="KSO_WM_BEAUTIFY_FLAG" val="#wm#"/>
  <p:tag name="KSO_WM_UNIT_FILL_FORE_SCHEMECOLOR_INDEX" val="5"/>
  <p:tag name="KSO_WM_UNIT_TEXT_FILL_FORE_SCHEMECOLOR_INDEX" val="2"/>
  <p:tag name="KSO_WM_UNIT_TEXT_FILL_TYPE" val="1"/>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6946_1*i*5"/>
  <p:tag name="KSO_WM_TEMPLATE_CATEGORY" val="custom"/>
  <p:tag name="KSO_WM_TEMPLATE_INDEX" val="20236946"/>
  <p:tag name="KSO_WM_UNIT_LAYERLEVEL" val="1"/>
  <p:tag name="KSO_WM_TAG_VERSION" val="3.0"/>
  <p:tag name="KSO_WM_BEAUTIFY_FLAG" val="#wm#"/>
  <p:tag name="KSO_WM_UNIT_FILL_FORE_SCHEMECOLOR_INDEX" val="16"/>
  <p:tag name="KSO_WM_UNIT_FILL_TYPE" val="1"/>
  <p:tag name="KSO_WM_UNIT_TEXT_FILL_FORE_SCHEMECOLOR_INDEX" val="2"/>
  <p:tag name="KSO_WM_UNIT_TEXT_FILL_TYPE" val="1"/>
  <p:tag name="KSO_WM_UNIT_USESOURCEFORMAT_APPLY" val="1"/>
</p:tagLst>
</file>

<file path=ppt/tags/tag249.xml><?xml version="1.0" encoding="utf-8"?>
<p:tagLst xmlns:p="http://schemas.openxmlformats.org/presentationml/2006/main">
  <p:tag name="KSO_WM_UNIT_VALUE" val="723*725"/>
  <p:tag name="KSO_WM_UNIT_HIGHLIGHT" val="0"/>
  <p:tag name="KSO_WM_UNIT_COMPATIBLE" val="0"/>
  <p:tag name="KSO_WM_UNIT_DIAGRAM_ISNUMVISUAL" val="0"/>
  <p:tag name="KSO_WM_UNIT_DIAGRAM_ISREFERUNIT" val="0"/>
  <p:tag name="KSO_WM_DIAGRAM_GROUP_CODE" val="l1-1"/>
  <p:tag name="KSO_WM_UNIT_TYPE" val="d"/>
  <p:tag name="KSO_WM_UNIT_INDEX" val="3"/>
  <p:tag name="KSO_WM_UNIT_ID" val="custom20236946_1*d*3"/>
  <p:tag name="KSO_WM_TEMPLATE_CATEGORY" val="custom"/>
  <p:tag name="KSO_WM_TEMPLATE_INDEX" val="20236946"/>
  <p:tag name="KSO_WM_UNIT_LAYERLEVEL" val="1"/>
  <p:tag name="KSO_WM_TAG_VERSION" val="3.0"/>
  <p:tag name="KSO_WM_BEAUTIFY_FLAG" val="#wm#"/>
  <p:tag name="KSO_WM_UNIT_FILL_FORE_SCHEMECOLOR_INDEX" val="5"/>
  <p:tag name="KSO_WM_UNIT_FILL_TYPE" val="1"/>
  <p:tag name="KSO_WM_UNIT_LINE_FORE_SCHEMECOLOR_INDEX" val="13"/>
  <p:tag name="KSO_WM_UNIT_LINE_FILL_TYPE" val="2"/>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3*l_h_i*1_3_1"/>
  <p:tag name="KSO_WM_TEMPLATE_CATEGORY" val="diagram"/>
  <p:tag name="KSO_WM_TEMPLATE_INDEX" val="2023694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2"/>
  <p:tag name="KSO_WM_DIAGRAM_VIRTUALLY_FRAME" val="{&quot;height&quot;:320.9045713553842,&quot;left&quot;:69.84519435612238,&quot;top&quot;:151.95,&quot;width&quot;:463.15480564387764}"/>
  <p:tag name="KSO_WM_DIAGRAM_COLOR_MATCH_VALUE" val="{&quot;shape&quot;:{&quot;fill&quot;:{&quot;gradient&quot;:[{&quot;brightness&quot;:0.4000000059604645,&quot;colorType&quot;:1,&quot;foreColorIndex&quot;:5,&quot;pos&quot;:0,&quot;transparency&quot;:0},{&quot;brightness&quot;:0,&quot;colorType&quot;:1,&quot;foreColorIndex&quot;:5,&quot;pos&quot;:0.879999995231628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3*l_h_i*1_2_1"/>
  <p:tag name="KSO_WM_TEMPLATE_CATEGORY" val="diagram"/>
  <p:tag name="KSO_WM_TEMPLATE_INDEX" val="2023694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2"/>
  <p:tag name="KSO_WM_DIAGRAM_VIRTUALLY_FRAME" val="{&quot;height&quot;:320.9045713553842,&quot;left&quot;:69.84519435612238,&quot;top&quot;:151.95,&quot;width&quot;:463.15480564387764}"/>
  <p:tag name="KSO_WM_DIAGRAM_COLOR_MATCH_VALUE" val="{&quot;shape&quot;:{&quot;fill&quot;:{&quot;gradient&quot;:[{&quot;brightness&quot;:0.4000000059604645,&quot;colorType&quot;:1,&quot;foreColorIndex&quot;:5,&quot;pos&quot;:0,&quot;transparency&quot;:0},{&quot;brightness&quot;:0,&quot;colorType&quot;:1,&quot;foreColorIndex&quot;:5,&quot;pos&quot;:0.879999995231628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3*l_h_f*1_2_1"/>
  <p:tag name="KSO_WM_TEMPLATE_CATEGORY" val="diagram"/>
  <p:tag name="KSO_WM_TEMPLATE_INDEX" val="20236942"/>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DIAGRAM_GROUP_CODE" val="l1-1"/>
  <p:tag name="KSO_WM_UNIT_TYPE" val="l_h_f"/>
  <p:tag name="KSO_WM_UNIT_INDEX" val="1_2_1"/>
  <p:tag name="KSO_WM_UNIT_PRESET_TEXT" val="单击此处添加文本具体内容，简明扼要地阐述您的观点。根据需要可酌情增减文字，以便观者准确地理解您传达的思想。"/>
  <p:tag name="KSO_WM_DIAGRAM_MAX_ITEMCNT" val="4"/>
  <p:tag name="KSO_WM_DIAGRAM_MIN_ITEMCNT" val="2"/>
  <p:tag name="KSO_WM_DIAGRAM_VIRTUALLY_FRAME" val="{&quot;height&quot;:320.9045713553842,&quot;left&quot;:69.84519435612238,&quot;top&quot;:151.95,&quot;width&quot;:463.154805643877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3*l_h_x*1_1_1"/>
  <p:tag name="KSO_WM_TEMPLATE_CATEGORY" val="diagram"/>
  <p:tag name="KSO_WM_TEMPLATE_INDEX" val="20236942"/>
  <p:tag name="KSO_WM_UNIT_LAYERLEVEL" val="1_1_1"/>
  <p:tag name="KSO_WM_TAG_VERSION" val="3.0"/>
  <p:tag name="KSO_WM_BEAUTIFY_FLAG" val="#wm#"/>
  <p:tag name="KSO_WM_DIAGRAM_VERSION" val="3"/>
  <p:tag name="KSO_WM_DIAGRAM_COLOR_TRICK" val="1"/>
  <p:tag name="KSO_WM_DIAGRAM_COLOR_TEXT_CAN_REMOVE" val="n"/>
  <p:tag name="KSO_WM_UNIT_VALUE" val="75*69"/>
  <p:tag name="KSO_WM_DIAGRAM_GROUP_CODE" val="l1-1"/>
  <p:tag name="KSO_WM_UNIT_TYPE" val="l_h_x"/>
  <p:tag name="KSO_WM_UNIT_INDEX" val="1_1_1"/>
  <p:tag name="KSO_WM_DIAGRAM_MAX_ITEMCNT" val="4"/>
  <p:tag name="KSO_WM_DIAGRAM_MIN_ITEMCNT" val="2"/>
  <p:tag name="KSO_WM_DIAGRAM_VIRTUALLY_FRAME" val="{&quot;height&quot;:320.9045713553842,&quot;left&quot;:69.84519435612238,&quot;top&quot;:151.95,&quot;width&quot;:463.1548056438776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3*l_h_x*1_2_1"/>
  <p:tag name="KSO_WM_TEMPLATE_CATEGORY" val="diagram"/>
  <p:tag name="KSO_WM_TEMPLATE_INDEX" val="20236942"/>
  <p:tag name="KSO_WM_UNIT_LAYERLEVEL" val="1_1_1"/>
  <p:tag name="KSO_WM_TAG_VERSION" val="3.0"/>
  <p:tag name="KSO_WM_BEAUTIFY_FLAG" val="#wm#"/>
  <p:tag name="KSO_WM_DIAGRAM_VERSION" val="3"/>
  <p:tag name="KSO_WM_DIAGRAM_COLOR_TRICK" val="1"/>
  <p:tag name="KSO_WM_DIAGRAM_COLOR_TEXT_CAN_REMOVE" val="n"/>
  <p:tag name="KSO_WM_UNIT_VALUE" val="75*75"/>
  <p:tag name="KSO_WM_DIAGRAM_GROUP_CODE" val="l1-1"/>
  <p:tag name="KSO_WM_UNIT_TYPE" val="l_h_x"/>
  <p:tag name="KSO_WM_UNIT_INDEX" val="1_2_1"/>
  <p:tag name="KSO_WM_DIAGRAM_MAX_ITEMCNT" val="4"/>
  <p:tag name="KSO_WM_DIAGRAM_MIN_ITEMCNT" val="2"/>
  <p:tag name="KSO_WM_DIAGRAM_VIRTUALLY_FRAME" val="{&quot;height&quot;:320.9045713553842,&quot;left&quot;:69.84519435612238,&quot;top&quot;:151.95,&quot;width&quot;:463.1548056438776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3*l_h_i*1_3_2"/>
  <p:tag name="KSO_WM_TEMPLATE_CATEGORY" val="diagram"/>
  <p:tag name="KSO_WM_TEMPLATE_INDEX" val="2023694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4"/>
  <p:tag name="KSO_WM_DIAGRAM_MIN_ITEMCNT" val="2"/>
  <p:tag name="KSO_WM_DIAGRAM_VIRTUALLY_FRAME" val="{&quot;height&quot;:320.9045713553842,&quot;left&quot;:69.84519435612238,&quot;top&quot;:151.95,&quot;width&quot;:463.1548056438776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3*l_h_i*1_4_1"/>
  <p:tag name="KSO_WM_TEMPLATE_CATEGORY" val="diagram"/>
  <p:tag name="KSO_WM_TEMPLATE_INDEX" val="2023694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2"/>
  <p:tag name="KSO_WM_DIAGRAM_VIRTUALLY_FRAME" val="{&quot;height&quot;:320.9045713553842,&quot;left&quot;:69.84519435612238,&quot;top&quot;:151.95,&quot;width&quot;:463.15480564387764}"/>
  <p:tag name="KSO_WM_DIAGRAM_COLOR_MATCH_VALUE" val="{&quot;shape&quot;:{&quot;fill&quot;:{&quot;gradient&quot;:[{&quot;brightness&quot;:0.4000000059604645,&quot;colorType&quot;:1,&quot;foreColorIndex&quot;:5,&quot;pos&quot;:0,&quot;transparency&quot;:0},{&quot;brightness&quot;:0,&quot;colorType&quot;:1,&quot;foreColorIndex&quot;:5,&quot;pos&quot;:0.879999995231628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3*l_h_f*1_4_1"/>
  <p:tag name="KSO_WM_TEMPLATE_CATEGORY" val="diagram"/>
  <p:tag name="KSO_WM_TEMPLATE_INDEX" val="20236942"/>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DIAGRAM_GROUP_CODE" val="l1-1"/>
  <p:tag name="KSO_WM_UNIT_TYPE" val="l_h_f"/>
  <p:tag name="KSO_WM_UNIT_INDEX" val="1_4_1"/>
  <p:tag name="KSO_WM_UNIT_PRESET_TEXT" val="单击此处添加文本具体内容，简明扼要地阐述您的观点。根据需要可酌情增减文字，以便观者准确地理解您传达的思想。"/>
  <p:tag name="KSO_WM_DIAGRAM_MAX_ITEMCNT" val="4"/>
  <p:tag name="KSO_WM_DIAGRAM_MIN_ITEMCNT" val="2"/>
  <p:tag name="KSO_WM_DIAGRAM_VIRTUALLY_FRAME" val="{&quot;height&quot;:320.9045713553842,&quot;left&quot;:69.84519435612238,&quot;top&quot;:151.95,&quot;width&quot;:463.154805643877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3*l_h_x*1_4_1"/>
  <p:tag name="KSO_WM_TEMPLATE_CATEGORY" val="diagram"/>
  <p:tag name="KSO_WM_TEMPLATE_INDEX" val="20236942"/>
  <p:tag name="KSO_WM_UNIT_LAYERLEVEL" val="1_1_1"/>
  <p:tag name="KSO_WM_TAG_VERSION" val="3.0"/>
  <p:tag name="KSO_WM_BEAUTIFY_FLAG" val="#wm#"/>
  <p:tag name="KSO_WM_DIAGRAM_VERSION" val="3"/>
  <p:tag name="KSO_WM_DIAGRAM_COLOR_TRICK" val="1"/>
  <p:tag name="KSO_WM_DIAGRAM_COLOR_TEXT_CAN_REMOVE" val="n"/>
  <p:tag name="KSO_WM_UNIT_VALUE" val="72*78"/>
  <p:tag name="KSO_WM_DIAGRAM_GROUP_CODE" val="l1-1"/>
  <p:tag name="KSO_WM_UNIT_TYPE" val="l_h_x"/>
  <p:tag name="KSO_WM_UNIT_INDEX" val="1_4_1"/>
  <p:tag name="KSO_WM_DIAGRAM_MAX_ITEMCNT" val="4"/>
  <p:tag name="KSO_WM_DIAGRAM_MIN_ITEMCNT" val="2"/>
  <p:tag name="KSO_WM_DIAGRAM_VIRTUALLY_FRAME" val="{&quot;height&quot;:320.9045713553842,&quot;left&quot;:69.84519435612238,&quot;top&quot;:151.95,&quot;width&quot;:463.1548056438776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42_3*l_h_f*1_4_1"/>
  <p:tag name="KSO_WM_TEMPLATE_CATEGORY" val="diagram"/>
  <p:tag name="KSO_WM_TEMPLATE_INDEX" val="20236942"/>
  <p:tag name="KSO_WM_UNIT_LAYERLEVEL" val="1_1_1"/>
  <p:tag name="KSO_WM_TAG_VERSION" val="3.0"/>
  <p:tag name="KSO_WM_DIAGRAM_VERSION" val="3"/>
  <p:tag name="KSO_WM_DIAGRAM_COLOR_TRICK" val="1"/>
  <p:tag name="KSO_WM_DIAGRAM_COLOR_TEXT_CAN_REMOVE" val="n"/>
  <p:tag name="KSO_WM_UNIT_SUBTYPE" val="a"/>
  <p:tag name="KSO_WM_UNIT_PRESET_TEXT_INDEX" val="0"/>
  <p:tag name="KSO_WM_UNIT_PRESET_TEXT_LEN" val="0"/>
  <p:tag name="KSO_WM_UNIT_NOCLEAR" val="0"/>
  <p:tag name="KSO_WM_DIAGRAM_GROUP_CODE" val="l1-1"/>
  <p:tag name="KSO_WM_UNIT_TYPE" val="l_h_f"/>
  <p:tag name="KSO_WM_UNIT_INDEX" val="1_4_1"/>
  <p:tag name="KSO_WM_UNIT_PRESET_TEXT" val="单击此处添加文本具体内容，简明扼要地阐述您的观点。根据需要可酌情增减文字，以便观者准确地理解您传达的思想。"/>
  <p:tag name="KSO_WM_DIAGRAM_MAX_ITEMCNT" val="4"/>
  <p:tag name="KSO_WM_DIAGRAM_MIN_ITEMCNT" val="2"/>
  <p:tag name="KSO_WM_DIAGRAM_VIRTUALLY_FRAME" val="{&quot;height&quot;:349.7045713553842,&quot;left&quot;:69.84519435612238,&quot;top&quot;:123.15,&quot;width&quot;:463.154805643877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SLIDE_ID" val="custom20236946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359.948*287.294"/>
  <p:tag name="KSO_WM_SLIDE_POSITION" val="69.8452*167.405"/>
  <p:tag name="KSO_WM_DIAGRAM_GROUP_CODE" val="l1-1"/>
  <p:tag name="KSO_WM_SLIDE_DIAGTYPE" val="l"/>
  <p:tag name="KSO_WM_TAG_VERSION" val="3.0"/>
  <p:tag name="KSO_WM_BEAUTIFY_FLAG" val="#wm#"/>
  <p:tag name="KSO_WM_TEMPLATE_CATEGORY" val="custom"/>
  <p:tag name="KSO_WM_TEMPLATE_INDEX" val="20236946"/>
  <p:tag name="KSO_WM_SLIDE_LAYOUT" val="a_d_l"/>
  <p:tag name="KSO_WM_SLIDE_LAYOUT_CNT" val="1_3_1"/>
  <p:tag name="KSO_WM_SPECIAL_SOURCE" val="bdnull"/>
</p:tagLst>
</file>

<file path=ppt/tags/tag261.xml><?xml version="1.0" encoding="utf-8"?>
<p:tagLst xmlns:p="http://schemas.openxmlformats.org/presentationml/2006/main">
  <p:tag name="PA" val="v5.2.4"/>
  <p:tag name="RESOURCELIBID_ANIM" val="557083"/>
  <p:tag name="KSO_WM_UNIT_DIAGRAM_MODELTYPE" val="flashPicture"/>
  <p:tag name="KSO_WM_UNIT_VALUE" val="799*1066"/>
  <p:tag name="KSO_WM_UNIT_HIGHLIGHT" val="0"/>
  <p:tag name="KSO_WM_UNIT_COMPATIBLE" val="0"/>
  <p:tag name="KSO_WM_UNIT_DIAGRAM_ISNUMVISUAL" val="0"/>
  <p:tag name="KSO_WM_UNIT_DIAGRAM_ISREFERUNIT" val="0"/>
  <p:tag name="KSO_WM_DIAGRAM_GROUP_CODE" val="ζ1-1"/>
  <p:tag name="KSO_WM_UNIT_TYPE" val="ζ_h_d"/>
  <p:tag name="KSO_WM_UNIT_INDEX" val="1_2_1"/>
  <p:tag name="KSO_WM_UNIT_ID" val="mixed20199726_1*ζ_h_d*1_2_1"/>
  <p:tag name="KSO_WM_TEMPLATE_CATEGORY" val="mixed"/>
  <p:tag name="KSO_WM_TEMPLATE_INDEX" val="20199726"/>
  <p:tag name="KSO_WM_UNIT_LAYERLEVEL" val="1_1_1"/>
  <p:tag name="KSO_WM_TAG_VERSION" val="1.0"/>
  <p:tag name="KSO_WM_BEAUTIFY_FLAG" val="#wm#"/>
  <p:tag name="KSO_WM_UNIT_FLASH_PICTURE_RATE" val="2"/>
  <p:tag name="KSO_WM_UNIT_USESOURCEFORMAT_APPLY" val="1"/>
  <p:tag name="KSO_WM_DIAGRAM_VIRTUALLY_FRAME" val="{&quot;height&quot;:498.20283464566927,&quot;left&quot;:52.98464566929134,&quot;top&quot;:25.197165354330707,&quot;width&quot;:333.52724409448825}"/>
</p:tagLst>
</file>

<file path=ppt/tags/tag262.xml><?xml version="1.0" encoding="utf-8"?>
<p:tagLst xmlns:p="http://schemas.openxmlformats.org/presentationml/2006/main">
  <p:tag name="PA" val="v5.2.4"/>
  <p:tag name="RESOURCELIBID_ANIM" val="557083"/>
  <p:tag name="KSO_WM_UNIT_DIAGRAM_MODELTYPE" val="flashPicture"/>
  <p:tag name="KSO_WM_UNIT_VALUE" val="591*788"/>
  <p:tag name="KSO_WM_UNIT_HIGHLIGHT" val="0"/>
  <p:tag name="KSO_WM_UNIT_COMPATIBLE" val="0"/>
  <p:tag name="KSO_WM_UNIT_DIAGRAM_ISNUMVISUAL" val="0"/>
  <p:tag name="KSO_WM_UNIT_DIAGRAM_ISREFERUNIT" val="0"/>
  <p:tag name="KSO_WM_DIAGRAM_GROUP_CODE" val="ζ1-1"/>
  <p:tag name="KSO_WM_UNIT_TYPE" val="ζ_h_d"/>
  <p:tag name="KSO_WM_UNIT_INDEX" val="1_3_1"/>
  <p:tag name="KSO_WM_UNIT_ID" val="mixed20199726_1*ζ_h_d*1_3_1"/>
  <p:tag name="KSO_WM_TEMPLATE_CATEGORY" val="mixed"/>
  <p:tag name="KSO_WM_TEMPLATE_INDEX" val="20199726"/>
  <p:tag name="KSO_WM_UNIT_LAYERLEVEL" val="1_1_1"/>
  <p:tag name="KSO_WM_TAG_VERSION" val="1.0"/>
  <p:tag name="KSO_WM_BEAUTIFY_FLAG" val="#wm#"/>
  <p:tag name="KSO_WM_UNIT_FLASH_PICTURE_RATE" val="2"/>
  <p:tag name="KSO_WM_UNIT_USESOURCEFORMAT_APPLY" val="1"/>
  <p:tag name="KSO_WM_DIAGRAM_VIRTUALLY_FRAME" val="{&quot;height&quot;:498.20283464566927,&quot;left&quot;:52.98464566929134,&quot;top&quot;:25.197165354330707,&quot;width&quot;:333.52724409448825}"/>
</p:tagLst>
</file>

<file path=ppt/tags/tag263.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diagram20214319_1*a*1"/>
  <p:tag name="KSO_WM_TEMPLATE_CATEGORY" val="diagram"/>
  <p:tag name="KSO_WM_TEMPLATE_INDEX" val="20214319"/>
  <p:tag name="KSO_WM_UNIT_LAYERLEVEL" val="1"/>
  <p:tag name="KSO_WM_TAG_VERSION" val="1.0"/>
  <p:tag name="KSO_WM_BEAUTIFY_FLAG" val="#wm#"/>
  <p:tag name="KSO_WM_UNIT_PRESET_TEXT" val="单击添加大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996afe94cdc4e18a6d76d6e099c6e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f76b9ed2483645e8ab4f56ddc5da94f4"/>
  <p:tag name="KSO_WM_UNIT_TEXT_FILL_FORE_SCHEMECOLOR_INDEX_BRIGHTNESS" val="0"/>
  <p:tag name="KSO_WM_UNIT_TEXT_FILL_FORE_SCHEMECOLOR_INDEX" val="13"/>
  <p:tag name="KSO_WM_UNIT_TEXT_FILL_TYPE" val="1"/>
  <p:tag name="KSO_WM_TEMPLATE_ASSEMBLE_XID" val="60656f6f4054ed1e2fb80a29"/>
  <p:tag name="KSO_WM_TEMPLATE_ASSEMBLE_GROUPID" val="60656f6f4054ed1e2fb80a29"/>
</p:tagLst>
</file>

<file path=ppt/tags/tag2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4319_1*f*1"/>
  <p:tag name="KSO_WM_TEMPLATE_CATEGORY" val="diagram"/>
  <p:tag name="KSO_WM_TEMPLATE_INDEX" val="20214319"/>
  <p:tag name="KSO_WM_UNIT_LAYERLEVEL" val="1"/>
  <p:tag name="KSO_WM_TAG_VERSION" val="1.0"/>
  <p:tag name="KSO_WM_BEAUTIFY_FLAG" val="#wm#"/>
  <p:tag name="KSO_WM_UNIT_DEFAULT_FONT" val="14;20;2"/>
  <p:tag name="KSO_WM_UNIT_BLOCK" val="0"/>
  <p:tag name="KSO_WM_UNIT_VALUE" val="138"/>
  <p:tag name="KSO_WM_UNIT_SHOW_EDIT_AREA_INDICATION" val="1"/>
  <p:tag name="KSO_WM_CHIP_GROUPID" val="5e6b05596848fb12bee65ac8"/>
  <p:tag name="KSO_WM_CHIP_XID" val="5e6b05596848fb12bee65aca"/>
  <p:tag name="KSO_WM_UNIT_DEC_AREA_ID" val="e9d79029242f4b26b4a9cd94b4cc68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7c86357cb9142cdbaefb0976a666114"/>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6f4054ed1e2fb80a29"/>
  <p:tag name="KSO_WM_TEMPLATE_ASSEMBLE_GROUPID" val="60656f6f4054ed1e2fb80a29"/>
</p:tagLst>
</file>

<file path=ppt/tags/tag26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NOCLEAR" val="0"/>
  <p:tag name="KSO_WM_UNIT_HIGHLIGHT" val="0"/>
  <p:tag name="KSO_WM_UNIT_COMPATIBLE" val="0"/>
  <p:tag name="KSO_WM_UNIT_DIAGRAM_ISNUMVISUAL" val="0"/>
  <p:tag name="KSO_WM_UNIT_DIAGRAM_ISREFERUNIT" val="0"/>
  <p:tag name="KSO_WM_UNIT_TYPE" val="f"/>
  <p:tag name="KSO_WM_UNIT_INDEX" val="2"/>
  <p:tag name="KSO_WM_UNIT_ID" val="diagram20214319_1*f*2"/>
  <p:tag name="KSO_WM_TEMPLATE_CATEGORY" val="diagram"/>
  <p:tag name="KSO_WM_TEMPLATE_INDEX" val="20214319"/>
  <p:tag name="KSO_WM_UNIT_LAYERLEVEL" val="1"/>
  <p:tag name="KSO_WM_TAG_VERSION" val="1.0"/>
  <p:tag name="KSO_WM_BEAUTIFY_FLAG" val="#wm#"/>
  <p:tag name="KSO_WM_UNIT_DEFAULT_FONT" val="14;20;2"/>
  <p:tag name="KSO_WM_UNIT_BLOCK" val="0"/>
  <p:tag name="KSO_WM_UNIT_VALUE" val="138"/>
  <p:tag name="KSO_WM_UNIT_SHOW_EDIT_AREA_INDICATION" val="1"/>
  <p:tag name="KSO_WM_CHIP_GROUPID" val="5e6b05596848fb12bee65ac8"/>
  <p:tag name="KSO_WM_CHIP_XID" val="5e6b05596848fb12bee65aca"/>
  <p:tag name="KSO_WM_UNIT_DEC_AREA_ID" val="a9a639c39a1747f99414d1d212b96c5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777117c1058f4d56a579d96508713fee"/>
  <p:tag name="KSO_WM_UNIT_SUPPORT_UNIT_TYPE" val="[&quot;d&quot;,&quot;α&quot;,&quot;β&quot;]"/>
  <p:tag name="KSO_WM_UNIT_TEXT_FILL_FORE_SCHEMECOLOR_INDEX_BRIGHTNESS" val="0.25"/>
  <p:tag name="KSO_WM_UNIT_TEXT_FILL_FORE_SCHEMECOLOR_INDEX" val="13"/>
  <p:tag name="KSO_WM_UNIT_TEXT_FILL_TYPE" val="1"/>
  <p:tag name="KSO_WM_TEMPLATE_ASSEMBLE_XID" val="60656f6f4054ed1e2fb80a29"/>
  <p:tag name="KSO_WM_TEMPLATE_ASSEMBLE_GROUPID" val="60656f6f4054ed1e2fb80a29"/>
</p:tagLst>
</file>

<file path=ppt/tags/tag266.xml><?xml version="1.0" encoding="utf-8"?>
<p:tagLst xmlns:p="http://schemas.openxmlformats.org/presentationml/2006/main">
  <p:tag name="KSO_WM_SLIDE_ID" val="diagram20214319_1"/>
  <p:tag name="KSO_WM_TEMPLATE_SUBCATEGORY" val="2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14319"/>
  <p:tag name="KSO_WM_SLIDE_TYPE" val="text"/>
  <p:tag name="KSO_WM_SLIDE_SUBTYPE" val="picTxt"/>
  <p:tag name="KSO_WM_SLIDE_SIZE" val="888*444"/>
  <p:tag name="KSO_WM_SLIDE_POSITION" val="36*48"/>
  <p:tag name="KSO_WM_SLIDE_LAYOUT" val="a_d_f"/>
  <p:tag name="KSO_WM_SLIDE_LAYOUT_CNT" val="1_1_2"/>
  <p:tag name="KSO_WM_SPECIAL_SOURCE" val="bdnull"/>
  <p:tag name="KSO_WM_DIAGRAM_GROUP_CODE" val="l1-1"/>
  <p:tag name="KSO_WM_SLIDE_DIAGTYPE" val="l"/>
  <p:tag name="KSO_WM_SLIDE_BACKGROUND" val="[&quot;general&quot;]"/>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46:29&quot;,&quot;maxSize&quot;:{&quot;size1&quot;:51.29963499503792},&quot;minSize&quot;:{&quot;size1&quot;:37.599634995037924},&quot;normalSize&quot;:{&quot;size1&quot;:42.08088499503791},&quot;subLayout&quot;:[{&quot;id&quot;:&quot;2021-04-01T15:46:29&quot;,&quot;margin&quot;:{&quot;bottom&quot;:1.6929999589920044,&quot;left&quot;:1.2699999809265137,&quot;right&quot;:0.0260000042617321,&quot;top&quot;:1.6929999589920044},&quot;type&quot;:0},{&quot;id&quot;:&quot;2021-04-01T15:46:29&quot;,&quot;maxSize&quot;:{&quot;size1&quot;:33.29962827449457},&quot;minSize&quot;:{&quot;size1&quot;:20.099628274494577},&quot;normalSize&quot;:{&quot;size1&quot;:25.43296160782791},&quot;subLayout&quot;:[{&quot;id&quot;:&quot;2021-04-01T15:46:29&quot;,&quot;margin&quot;:{&quot;bottom&quot;:0.0260000042617321,&quot;left&quot;:1.243999719619751,&quot;right&quot;:1.2699999809265137,&quot;top&quot;:1.6929999589920044},&quot;type&quot;:0},{&quot;id&quot;:&quot;2021-04-01T15:46:29&quot;,&quot;maxSize&quot;:{&quot;size1&quot;:66.79950148817301},&quot;minSize&quot;:{&quot;size1&quot;:30.599501488173008},&quot;normalSize&quot;:{&quot;size1&quot;:52.08839446589327},&quot;subLayout&quot;:[{&quot;id&quot;:&quot;2021-04-01T15:46:29&quot;,&quot;margin&quot;:{&quot;bottom&quot;:0.0260000042617321,&quot;left&quot;:1.243999719619751,&quot;right&quot;:1.2699999809265137,&quot;top&quot;:0.8199999928474426},&quot;type&quot;:0},{&quot;id&quot;:&quot;2021-04-01T15:46:29&quot;,&quot;margin&quot;:{&quot;bottom&quot;:1.6929999589920044,&quot;left&quot;:1.243999719619751,&quot;right&quot;:1.2699999809265137,&quot;top&quot;:0.847000002861023},&quot;type&quot;:0}],&quot;type&quot;:0}],&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features&quot;:[&quot;collage&quot;,&quot;carousel&quot;,&quot;creativecrop&quot;],&quot;support_big_font&quot;:false,&quot;picture_toward&quot;:0,&quot;picture_dockside&quot;:[],&quot;fill_id&quot;:&quot;1e0df85a3b084cc9a997cdfb25d1c8de&quot;,&quot;fill_align&quot;:&quot;cm&quot;,&quot;chip_types&quot;:[&quot;diagram&quot;,&quot;pictext&quot;,&quot;picture&quot;,&quot;chart&quot;,&quot;table&quot;,&quot;video&quot;]},{&quot;text_align&quot;:&quot;lb&quot;,&quot;text_direction&quot;:&quot;horizontal&quot;,&quot;support_big_font&quot;:false,&quot;picture_toward&quot;:0,&quot;picture_dockside&quot;:[],&quot;fill_id&quot;:&quot;372dad03396b45079050e5b7c4209572&quot;,&quot;fill_align&quot;:&quot;lb&quot;,&quot;chip_types&quot;:[&quot;header&quot;]},{&quot;text_align&quot;:&quot;lt&quot;,&quot;text_direction&quot;:&quot;horizontal&quot;,&quot;support_big_font&quot;:false,&quot;picture_toward&quot;:0,&quot;picture_dockside&quot;:[],&quot;fill_id&quot;:&quot;033aa4a9dd0242a1b0948100db904508&quot;,&quot;fill_align&quot;:&quot;lt&quot;,&quot;chip_types&quot;:[&quot;text&quot;,&quot;picture&quot;,&quot;chart&quot;,&quot;table&quot;]},{&quot;text_align&quot;:&quot;lt&quot;,&quot;text_direction&quot;:&quot;horizontal&quot;,&quot;support_big_font&quot;:false,&quot;picture_toward&quot;:0,&quot;picture_dockside&quot;:[],&quot;fill_id&quot;:&quot;2a5e04d8a58c4974b5d26da79f76e5bb&quot;,&quot;fill_align&quot;:&quot;lt&quot;,&quot;chip_types&quot;:[&quot;text&quot;,&quot;picture&quot;,&quot;chart&quot;,&quot;table&quot;]}]]"/>
  <p:tag name="KSO_WM_CHIP_XID" val="5eedbb92fa6683b8872baa47"/>
  <p:tag name="KSO_WM_CHIP_DECFILLPROP" val="[]"/>
  <p:tag name="KSO_WM_SLIDE_CAN_ADD_NAVIGATION" val="1"/>
  <p:tag name="KSO_WM_CHIP_GROUPID" val="5eedbb92fa6683b8872baa46"/>
  <p:tag name="KSO_WM_SLIDE_BK_DARK_LIGHT" val="2"/>
  <p:tag name="KSO_WM_SLIDE_BACKGROUND_TYPE" val="general"/>
  <p:tag name="KSO_WM_SLIDE_SUPPORT_FEATURE_TYPE" val="7"/>
  <p:tag name="KSO_WM_TEMPLATE_ASSEMBLE_XID" val="60656f6f4054ed1e2fb80a29"/>
  <p:tag name="KSO_WM_TEMPLATE_ASSEMBLE_GROUPID" val="60656f6f4054ed1e2fb80a29"/>
  <p:tag name="KSO_WM_UNIT_FLASH_PICTURE_TYPE" val="2"/>
</p:tagLst>
</file>

<file path=ppt/tags/tag26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113_1*n_h_i*1_1_1"/>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9.42417322834643,&quot;left&quot;:83.6,&quot;top&quot;:119.92503937007878,&quot;width&quot;:815.2}"/>
  <p:tag name="KSO_WM_DIAGRAM_COLOR_MATCH_VALUE" val="{&quot;shape&quot;:{&quot;fill&quot;:{&quot;gradient&quot;:[{&quot;brightness&quot;:0.09000000357627869,&quot;colorType&quot;:1,&quot;foreColorIndex&quot;:5,&quot;pos&quot;:0.07000000029802322,&quot;transparency&quot;:0},{&quot;brightness&quot;:0.6000000238418579,&quot;colorType&quot;:1,&quot;foreColorIndex&quot;:5,&quot;pos&quot;:1,&quot;transparency&quot;:1}],&quot;type&quot;:3},&quot;glow&quot;:{&quot;colorType&quot;:0},&quot;line&quot;:{&quot;gradient&quot;:[{&quot;brightness&quot;:0,&quot;colorType&quot;:1,&quot;foreColorIndex&quot;:14,&quot;pos&quot;:0,&quot;transparency&quot;:0},{&quot;brightness&quot;:0,&quot;colorType&quot;:1,&quot;foreColorIndex&quot;:14,&quot;pos&quot;:0.430000007152557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6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113_1*n_h_i*1_1_2"/>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9.42417322834643,&quot;left&quot;:83.6,&quot;top&quot;:119.92503937007878,&quot;width&quot;:815.2}"/>
  <p:tag name="KSO_WM_DIAGRAM_COLOR_MATCH_VALUE" val="{&quot;shape&quot;:{&quot;fill&quot;:{&quot;gradient&quot;:[{&quot;brightness&quot;:0,&quot;colorType&quot;:1,&quot;foreColorIndex&quot;:5,&quot;pos&quot;:0.07000000029802322,&quot;transparency&quot;:0},{&quot;brightness&quot;:0.6000000238418579,&quot;colorType&quot;:1,&quot;foreColorIndex&quot;:5,&quot;pos&quot;:1,&quot;transparency&quot;:1}],&quot;type&quot;:3},&quot;glow&quot;:{&quot;colorType&quot;:0},&quot;line&quot;:{&quot;gradient&quot;:[{&quot;brightness&quot;:0,&quot;colorType&quot;:1,&quot;foreColorIndex&quot;:14,&quot;pos&quot;:0,&quot;transparency&quot;:0},{&quot;brightness&quot;:0,&quot;colorType&quot;:1,&quot;foreColorIndex&quot;:14,&quot;pos&quot;:0.540000021457672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113_1*n_h_i*1_1_3"/>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9.42417322834643,&quot;left&quot;:83.6,&quot;top&quot;:119.92503937007878,&quot;width&quot;:815.2}"/>
  <p:tag name="KSO_WM_DIAGRAM_COLOR_MATCH_VALUE" val="{&quot;shape&quot;:{&quot;fill&quot;:{&quot;gradient&quot;:[{&quot;brightness&quot;:-0.05000000074505806,&quot;colorType&quot;:1,&quot;foreColorIndex&quot;:5,&quot;pos&quot;:0.09000000357627869,&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113_1*n_h_i*1_1_4"/>
  <p:tag name="KSO_WM_TEMPLATE_CATEGORY" val="diagram"/>
  <p:tag name="KSO_WM_TEMPLATE_INDEX" val="2023111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9.42417322834643,&quot;left&quot;:83.6,&quot;top&quot;:119.92503937007878,&quot;width&quot;:815.2}"/>
  <p:tag name="KSO_WM_DIAGRAM_COLOR_MATCH_VALUE" val="{&quot;shape&quot;:{&quot;fill&quot;:{&quot;gradient&quot;:[{&quot;brightness&quot;:0.09000000357627869,&quot;colorType&quot;:1,&quot;foreColorIndex&quot;:5,&quot;pos&quot;:0.07000000029802322,&quot;transparency&quot;:0},{&quot;brightness&quot;:0.6000000238418579,&quot;colorType&quot;:1,&quot;foreColorIndex&quot;:5,&quot;pos&quot;:1,&quot;transparency&quot;:1}],&quot;type&quot;:3},&quot;glow&quot;:{&quot;colorType&quot;:0},&quot;line&quot;:{&quot;gradient&quot;:[{&quot;brightness&quot;:0,&quot;colorType&quot;:1,&quot;foreColorIndex&quot;:14,&quot;pos&quot;:0,&quot;transparency&quot;:0},{&quot;brightness&quot;:0,&quot;colorType&quot;:1,&quot;foreColorIndex&quot;:14,&quot;pos&quot;:0.4300000071525574,&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31113_1*n_h_i*1_1_5"/>
  <p:tag name="KSO_WM_TEMPLATE_CATEGORY" val="diagram"/>
  <p:tag name="KSO_WM_TEMPLATE_INDEX" val="2023111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9.42417322834643,&quot;left&quot;:83.6,&quot;top&quot;:119.92503937007878,&quot;width&quot;:815.2}"/>
  <p:tag name="KSO_WM_DIAGRAM_COLOR_MATCH_VALUE" val="{&quot;shape&quot;:{&quot;fill&quot;:{&quot;gradient&quot;:[{&quot;brightness&quot;:0,&quot;colorType&quot;:1,&quot;foreColorIndex&quot;:5,&quot;pos&quot;:0.07000000029802322,&quot;transparency&quot;:0},{&quot;brightness&quot;:0.6000000238418579,&quot;colorType&quot;:1,&quot;foreColorIndex&quot;:5,&quot;pos&quot;:1,&quot;transparency&quot;:1}],&quot;type&quot;:3},&quot;glow&quot;:{&quot;colorType&quot;:0},&quot;line&quot;:{&quot;gradient&quot;:[{&quot;brightness&quot;:0,&quot;colorType&quot;:1,&quot;foreColorIndex&quot;:14,&quot;pos&quot;:0,&quot;transparency&quot;:0},{&quot;brightness&quot;:0,&quot;colorType&quot;:1,&quot;foreColorIndex&quot;:14,&quot;pos&quot;:0.540000021457672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113_1*n_h_i*1_1_6"/>
  <p:tag name="KSO_WM_TEMPLATE_CATEGORY" val="diagram"/>
  <p:tag name="KSO_WM_TEMPLATE_INDEX" val="20231113"/>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39.42417322834643,&quot;left&quot;:83.6,&quot;top&quot;:119.92503937007878,&quot;width&quot;:815.2}"/>
  <p:tag name="KSO_WM_DIAGRAM_COLOR_MATCH_VALUE" val="{&quot;shape&quot;:{&quot;fill&quot;:{&quot;solid&quot;:{&quot;brightness&quot;:0.4000000059604645,&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4"/>
  <p:tag name="KSO_WM_DIAGRAM_USE_COLOR_VALUE" val="{&quot;color_scheme&quot;:1,&quot;color_type&quot;:1,&quot;theme_color_indexes&quot;:[]}"/>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7"/>
  <p:tag name="KSO_WM_UNIT_ID" val="diagram20231113_1*n_h_i*1_1_7"/>
  <p:tag name="KSO_WM_TEMPLATE_CATEGORY" val="diagram"/>
  <p:tag name="KSO_WM_TEMPLATE_INDEX" val="2023111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9.42417322834643,&quot;left&quot;:83.6,&quot;top&quot;:119.92503937007878,&quot;width&quot;:815.2}"/>
  <p:tag name="KSO_WM_DIAGRAM_COLOR_MATCH_VALUE" val="{&quot;shape&quot;:{&quot;fill&quot;:{&quot;gradient&quot;:[{&quot;brightness&quot;:-0.05000000074505806,&quot;colorType&quot;:1,&quot;foreColorIndex&quot;:5,&quot;pos&quot;:0.09000000357627869,&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8"/>
  <p:tag name="KSO_WM_UNIT_ID" val="diagram20231113_1*n_h_i*1_1_8"/>
  <p:tag name="KSO_WM_TEMPLATE_CATEGORY" val="diagram"/>
  <p:tag name="KSO_WM_TEMPLATE_INDEX" val="2023111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9.42417322834643,&quot;left&quot;:83.6,&quot;top&quot;:119.92503937007878,&quot;width&quot;:815.2}"/>
  <p:tag name="KSO_WM_DIAGRAM_COLOR_MATCH_VALUE" val="{&quot;shape&quot;:{&quot;fill&quot;:{&quot;type&quot;:0},&quot;glow&quot;:{&quot;colorType&quot;:0},&quot;line&quot;:{&quot;gradient&quot;:[{&quot;brightness&quot;:0,&quot;colorType&quot;:1,&quot;foreColorIndex&quot;:5,&quot;pos&quot;:0.8100000023841858,&quot;transparency&quot;:1},{&quot;brightness&quot;:0.4000000059604645,&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9"/>
  <p:tag name="KSO_WM_UNIT_ID" val="diagram20231113_1*n_h_i*1_1_9"/>
  <p:tag name="KSO_WM_TEMPLATE_CATEGORY" val="diagram"/>
  <p:tag name="KSO_WM_TEMPLATE_INDEX" val="2023111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9.42417322834643,&quot;left&quot;:83.6,&quot;top&quot;:119.92503937007878,&quot;width&quot;:815.2}"/>
  <p:tag name="KSO_WM_DIAGRAM_COLOR_MATCH_VALUE" val="{&quot;shape&quot;:{&quot;fill&quot;:{&quot;type&quot;:0},&quot;glow&quot;:{&quot;colorType&quot;:0},&quot;line&quot;:{&quot;gradient&quot;:[{&quot;brightness&quot;:0,&quot;colorType&quot;:1,&quot;foreColorIndex&quot;:5,&quot;pos&quot;:0.1899999976158142,&quot;transparency&quot;:1},{&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0"/>
  <p:tag name="KSO_WM_UNIT_ID" val="diagram20231113_1*n_h_i*1_1_10"/>
  <p:tag name="KSO_WM_TEMPLATE_CATEGORY" val="diagram"/>
  <p:tag name="KSO_WM_TEMPLATE_INDEX" val="20231113"/>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6"/>
  <p:tag name="KSO_WM_DIAGRAM_MIN_ITEMCNT" val="2"/>
  <p:tag name="KSO_WM_DIAGRAM_VIRTUALLY_FRAME" val="{&quot;height&quot;:339.42417322834643,&quot;left&quot;:83.6,&quot;top&quot;:119.92503937007878,&quot;width&quot;:815.2}"/>
  <p:tag name="KSO_WM_DIAGRAM_COLOR_MATCH_VALUE" val="{&quot;shape&quot;:{&quot;fill&quot;:{&quot;solid&quot;:{&quot;brightness&quot;:0.5,&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
</p:tagLst>
</file>

<file path=ppt/tags/tag277.xml><?xml version="1.0" encoding="utf-8"?>
<p:tagLst xmlns:p="http://schemas.openxmlformats.org/presentationml/2006/main">
  <p:tag name="KSO_WM_BEAUTIFY_FLAG" val="#wm#"/>
  <p:tag name="KSO_WM_UNIT_VALUE" val="1032*128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1_1*d*1"/>
  <p:tag name="KSO_WM_TEMPLATE_CATEGORY" val="custom"/>
  <p:tag name="KSO_WM_TEMPLATE_INDEX" val="20231771"/>
  <p:tag name="KSO_WM_UNIT_LAYERLEVEL" val="1"/>
  <p:tag name="KSO_WM_TAG_VERSION" val="3.0"/>
  <p:tag name="KSO_WM_UNIT_LINE_FORE_SCHEMECOLOR_INDEX" val="1"/>
  <p:tag name="KSO_WM_UNIT_LINE_FILL_TYPE" val="2"/>
  <p:tag name="KSO_WM_UNIT_USESOURCEFORMAT_APPLY" val="1"/>
</p:tagLst>
</file>

<file path=ppt/tags/tag278.xml><?xml version="1.0" encoding="utf-8"?>
<p:tagLst xmlns:p="http://schemas.openxmlformats.org/presentationml/2006/main">
  <p:tag name="KSO_WM_BEAUTIFY_FLAG" val="#wm#"/>
  <p:tag name="KSO_WM_TEMPLATE_CATEGORY" val="custom"/>
  <p:tag name="KSO_WM_TEMPLATE_INDEX" val="20205081"/>
  <p:tag name="KSO_WM_SPECIAL_SOURCE" val="bdnull"/>
  <p:tag name="RESOURCE_RECORD_KEY" val="{&quot;65&quot;:[20205081],&quot;70&quot;:[3314659]}"/>
</p:tagLst>
</file>

<file path=ppt/tags/tag2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o_h_f"/>
  <p:tag name="KSO_WM_UNIT_INDEX" val="1_1_1"/>
  <p:tag name="KSO_WM_UNIT_ID" val="diagram20234924_2*o_h_f*1_1_1"/>
  <p:tag name="KSO_WM_TEMPLATE_CATEGORY" val="diagram"/>
  <p:tag name="KSO_WM_TEMPLATE_INDEX" val="20234924"/>
  <p:tag name="KSO_WM_UNIT_LAYERLEVEL" val="1_1_1"/>
  <p:tag name="KSO_WM_TAG_VERSION" val="3.0"/>
  <p:tag name="KSO_WM_UNIT_FROM" val="WPS"/>
  <p:tag name="KSO_WM_DIAGRAM_VERSION" val="3"/>
  <p:tag name="KSO_WM_DIAGRAM_COLOR_TRICK" val="1"/>
  <p:tag name="KSO_WM_DIAGRAM_COLOR_TEXT_CAN_REMOVE" val="n"/>
  <p:tag name="KSO_WM_UNIT_VALUE" val="96"/>
  <p:tag name="KSO_WM_DIAGRAM_GROUP_CODE" val="o1-1"/>
  <p:tag name="KSO_WM_DIAGRAM_MAX_ITEMCNT" val="5"/>
  <p:tag name="KSO_WM_DIAGRAM_MIN_ITEMCNT" val="2"/>
  <p:tag name="KSO_WM_DIAGRAM_VIRTUALLY_FRAME" val="{&quot;height&quot;:364.3752746582031,&quot;left&quot;:119.84998779296875,&quot;top&quot;:130.3747248756228,&quot;width&quot;:720.4000244140625}"/>
  <p:tag name="KSO_WM_DIAGRAM_COLOR_MATCH_VALUE" val="{&quot;shape&quot;:{&quot;fill&quot;:{&quot;gradient&quot;:[{&quot;brightness&quot;:0.800000011920929,&quot;colorType&quot;:1,&quot;foreColorIndex&quot;:5,&quot;pos&quot;:0,&quot;transparency&quot;:0.9200000166893005},{&quot;brightness&quot;:0.800000011920929,&quot;colorType&quot;:1,&quot;foreColorIndex&quot;:5,&quot;pos&quot;:0.12999999523162842,&quot;transparency&quot;:0.75},{&quot;brightness&quot;:0.800000011920929,&quot;colorType&quot;:1,&quot;foreColorIndex&quot;:5,&quot;pos&quot;:1,&quot;transparency&quot;:0.3100000023841858}],&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观点"/>
  <p:tag name="KSO_WM_UNIT_FILL_TYPE" val="3"/>
  <p:tag name="KSO_WM_UNIT_LINE_FORE_SCHEMECOLOR_INDEX" val="5"/>
  <p:tag name="KSO_WM_UNIT_TEXT_FILL_FORE_SCHEMECOLOR_INDEX" val="1"/>
  <p:tag name="KSO_WM_UNIT_TEXT_FILL_TYPE" val="1"/>
  <p:tag name="KSO_WM_UNIT_LINE_FILL_TYPE" val="2"/>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o_h_f"/>
  <p:tag name="KSO_WM_UNIT_INDEX" val="1_1_1"/>
  <p:tag name="KSO_WM_UNIT_ID" val="diagram20234924_2*o_h_f*1_1_1"/>
  <p:tag name="KSO_WM_TEMPLATE_CATEGORY" val="diagram"/>
  <p:tag name="KSO_WM_TEMPLATE_INDEX" val="20234924"/>
  <p:tag name="KSO_WM_UNIT_LAYERLEVEL" val="1_1_1"/>
  <p:tag name="KSO_WM_TAG_VERSION" val="3.0"/>
  <p:tag name="KSO_WM_UNIT_FROM" val="WPS"/>
  <p:tag name="KSO_WM_DIAGRAM_VERSION" val="3"/>
  <p:tag name="KSO_WM_DIAGRAM_COLOR_TRICK" val="1"/>
  <p:tag name="KSO_WM_DIAGRAM_COLOR_TEXT_CAN_REMOVE" val="n"/>
  <p:tag name="KSO_WM_UNIT_VALUE" val="96"/>
  <p:tag name="KSO_WM_DIAGRAM_GROUP_CODE" val="o1-1"/>
  <p:tag name="KSO_WM_DIAGRAM_MAX_ITEMCNT" val="5"/>
  <p:tag name="KSO_WM_DIAGRAM_MIN_ITEMCNT" val="2"/>
  <p:tag name="KSO_WM_DIAGRAM_VIRTUALLY_FRAME" val="{&quot;height&quot;:364.3752746582031,&quot;left&quot;:119.84998779296875,&quot;top&quot;:130.3747248756228,&quot;width&quot;:720.4000244140625}"/>
  <p:tag name="KSO_WM_DIAGRAM_COLOR_MATCH_VALUE" val="{&quot;shape&quot;:{&quot;fill&quot;:{&quot;gradient&quot;:[{&quot;brightness&quot;:0.800000011920929,&quot;colorType&quot;:1,&quot;foreColorIndex&quot;:5,&quot;pos&quot;:0,&quot;transparency&quot;:0.9200000166893005},{&quot;brightness&quot;:0.800000011920929,&quot;colorType&quot;:1,&quot;foreColorIndex&quot;:5,&quot;pos&quot;:0.12999999523162842,&quot;transparency&quot;:0.75},{&quot;brightness&quot;:0.800000011920929,&quot;colorType&quot;:1,&quot;foreColorIndex&quot;:5,&quot;pos&quot;:1,&quot;transparency&quot;:0.3100000023841858}],&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地阐述观点"/>
  <p:tag name="KSO_WM_UNIT_FILL_TYPE" val="3"/>
  <p:tag name="KSO_WM_UNIT_LINE_FORE_SCHEMECOLOR_INDEX" val="5"/>
  <p:tag name="KSO_WM_UNIT_TEXT_FILL_FORE_SCHEMECOLOR_INDEX" val="1"/>
  <p:tag name="KSO_WM_UNIT_TEXT_FILL_TYPE" val="1"/>
  <p:tag name="KSO_WM_UNIT_LINE_FILL_TYPE" val="2"/>
  <p:tag name="KSO_WM_UNIT_USESOURCEFORMAT_APPLY" val="1"/>
</p:tagLst>
</file>

<file path=ppt/tags/tag2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8_2*m_h_i*1_2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2_1"/>
  <p:tag name="KSO_WM_DIAGRAM_MAX_ITEMCNT" val="6"/>
  <p:tag name="KSO_WM_DIAGRAM_MIN_ITEMCNT" val="2"/>
  <p:tag name="KSO_WM_DIAGRAM_VIRTUALLY_FRAME" val="{&quot;height&quot;:592.1249969482421,&quot;left&quot;:417.2,&quot;top&quot;:127.6,&quot;width&quot;:639.2750427246094}"/>
  <p:tag name="KSO_WM_DIAGRAM_COLOR_MATCH_VALUE" val="{&quot;shape&quot;:{&quot;fill&quot;:{&quot;gradient&quot;:[{&quot;brightness&quot;:0.4000000059604645,&quot;colorType&quot;:1,&quot;foreColorIndex&quot;:8,&quot;pos&quot;:0.1599999964237213,&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PRESET_TEXT" val="02"/>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31068_2*m_h_i*1_2_1"/>
  <p:tag name="KSO_WM_TEMPLATE_CATEGORY" val="diagram"/>
  <p:tag name="KSO_WM_TEMPLATE_INDEX" val="20231068"/>
  <p:tag name="KSO_WM_UNIT_LAYERLEVEL" val="1_1_1"/>
  <p:tag name="KSO_WM_TAG_VERSION" val="3.0"/>
  <p:tag name="KSO_WM_DIAGRAM_VERSION" val="3"/>
  <p:tag name="KSO_WM_DIAGRAM_COLOR_TRICK" val="2"/>
  <p:tag name="KSO_WM_DIAGRAM_COLOR_TEXT_CAN_REMOVE" val="n"/>
  <p:tag name="KSO_WM_UNIT_SUBTYPE" val="d"/>
  <p:tag name="KSO_WM_UNIT_TYPE" val="m_h_i"/>
  <p:tag name="KSO_WM_UNIT_INDEX" val="1_2_1"/>
  <p:tag name="KSO_WM_DIAGRAM_MAX_ITEMCNT" val="6"/>
  <p:tag name="KSO_WM_DIAGRAM_MIN_ITEMCNT" val="2"/>
  <p:tag name="KSO_WM_DIAGRAM_VIRTUALLY_FRAME" val="{&quot;height&quot;:586.9749969482422,&quot;left&quot;:417.2,&quot;top&quot;:132.75,&quot;width&quot;:639.2750427246094}"/>
  <p:tag name="KSO_WM_DIAGRAM_COLOR_MATCH_VALUE" val="{&quot;shape&quot;:{&quot;fill&quot;:{&quot;gradient&quot;:[{&quot;brightness&quot;:0.4000000059604645,&quot;colorType&quot;:1,&quot;foreColorIndex&quot;:8,&quot;pos&quot;:0.1599999964237213,&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1"/>
  <p:tag name="KSO_WM_UNIT_TEXT_FILL_TYPE" val="1"/>
  <p:tag name="KSO_WM_UNIT_PRESET_TEXT" val="02"/>
</p:tagLst>
</file>

<file path=ppt/tags/tag283.xml><?xml version="1.0" encoding="utf-8"?>
<p:tagLst xmlns:p="http://schemas.openxmlformats.org/presentationml/2006/main">
  <p:tag name="KSO_WM_SPECIAL_SOURCE" val="bdnull"/>
  <p:tag name="RESOURCE_RECORD_KEY" val="{&quot;13&quot;:[20419702],&quot;70&quot;:[3314163,3328027,3314143]}"/>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2_2"/>
  <p:tag name="KSO_WM_UNIT_ID" val="diagram20231104_1*o_h_i*2_2_2"/>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type&quot;:0},&quot;glow&quot;:{&quot;colorType&quot;:0},&quot;line&quot;:{&quot;solidLine&quot;:{&quot;brightness&quot;:0.349999994039535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7,8,9,10]}"/>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1_1"/>
  <p:tag name="KSO_WM_UNIT_ID" val="diagram20231104_1*o_h_i*2_1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type&quot;:0},&quot;glow&quot;:{&quot;colorType&quot;:0},&quot;line&quot;:{&quot;solidLine&quot;:{&quot;brightness&quot;:0.349999994039535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7,8,9,10]}"/>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3_2"/>
  <p:tag name="KSO_WM_UNIT_ID" val="diagram20231104_1*o_h_i*2_3_2"/>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type&quot;:0},&quot;glow&quot;:{&quot;colorType&quot;:0},&quot;line&quot;:{&quot;solidLine&quot;:{&quot;brightness&quot;:0.3499999940395355,&quot;colorType&quot;:1,&quot;foreColorIndex&quot;:13,&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color_type&quot;:1,&quot;theme_color_indexes&quot;:[5,6,7,8,9,10]}"/>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104_1*o_h_i*2_2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2_2_1"/>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solid&quot;:{&quot;brightness&quot;:-0.2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25"/>
  <p:tag name="KSO_WM_DIAGRAM_USE_COLOR_VALUE" val="{&quot;color_scheme&quot;:1,&quot;color_type&quot;:1,&quot;theme_color_indexes&quot;:[5,6,7,8,9,10]}"/>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104_1*o_h_i*2_3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2_3_1"/>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solid&quot;:{&quot;brightness&quot;:-0.2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25"/>
  <p:tag name="KSO_WM_DIAGRAM_USE_COLOR_VALUE" val="{&quot;color_scheme&quot;:1,&quot;color_type&quot;:1,&quot;theme_color_indexes&quot;:[5,6,7,8,9,10]}"/>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1_2"/>
  <p:tag name="KSO_WM_UNIT_ID" val="diagram20231104_1*o_h_i*2_1_2"/>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gradient&quot;:[{&quot;brightness&quot;:0.4000000059604645,&quot;colorType&quot;:1,&quot;foreColorIndex&quot;:5,&quot;pos&quot;:0,&quot;transparency&quot;:0},{&quot;brightness&quot;:0,&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5,6,7,8,9,1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3_3"/>
  <p:tag name="KSO_WM_UNIT_ID" val="diagram20231104_1*o_h_i*2_3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5,6,7,8,9,10]}"/>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2_3"/>
  <p:tag name="KSO_WM_UNIT_ID" val="diagram20231104_1*o_h_i*2_2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gradient&quot;:[{&quot;brightness&quot;:0.4000000059604645,&quot;colorType&quot;:1,&quot;foreColorIndex&quot;:6,&quot;pos&quot;:0,&quot;transparency&quot;:0},{&quot;brightness&quot;:0,&quot;colorType&quot;:1,&quot;foreColorIndex&quot;:6,&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5,6,7,8,9,10]}"/>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1_3"/>
  <p:tag name="KSO_WM_UNIT_ID" val="diagram20231104_1*o_h_i*2_1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gradient&quot;:[{&quot;brightness&quot;:0.4000000059604645,&quot;colorType&quot;:1,&quot;foreColorIndex&quot;:5,&quot;pos&quot;:0,&quot;transparency&quot;:0},{&quot;brightness&quot;:0,&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7,8,9,10]}"/>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3_4"/>
  <p:tag name="KSO_WM_UNIT_ID" val="diagram20231104_1*o_h_i*2_3_4"/>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7,8,9,10]}"/>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2_4"/>
  <p:tag name="KSO_WM_UNIT_ID" val="diagram20231104_1*o_h_i*2_2_4"/>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gradient&quot;:[{&quot;brightness&quot;:0.4000000059604645,&quot;colorType&quot;:1,&quot;foreColorIndex&quot;:6,&quot;pos&quot;:0,&quot;transparency&quot;:0},{&quot;brightness&quot;:0,&quot;colorType&quot;:1,&quot;foreColorIndex&quot;:6,&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7,8,9,10]}"/>
</p:tagLst>
</file>

<file path=ppt/tags/tag2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2_1_1"/>
  <p:tag name="KSO_WM_UNIT_ID" val="diagram20231104_1*o_h_a*2_1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7,8,9,10]}"/>
</p:tagLst>
</file>

<file path=ppt/tags/tag2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2_2_1"/>
  <p:tag name="KSO_WM_UNIT_ID" val="diagram20231104_1*o_h_a*2_2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7,8,9,10]}"/>
</p:tagLst>
</file>

<file path=ppt/tags/tag2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o_h_a"/>
  <p:tag name="KSO_WM_UNIT_INDEX" val="2_3_1"/>
  <p:tag name="KSO_WM_UNIT_ID" val="diagram20231104_1*o_h_a*2_3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5,6,7,8,9,10]}"/>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3_3"/>
  <p:tag name="KSO_WM_UNIT_ID" val="diagram20231104_1*o_h_i*2_3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5,6,7,8,9,10]}"/>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3_4"/>
  <p:tag name="KSO_WM_UNIT_ID" val="diagram20231104_1*o_h_i*2_3_4"/>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57.824610941729226,&quot;top&quot;:130.6179786838321,&quot;width&quot;:846.4821166992188}"/>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7,8,9,1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BEAUTIFY_FLAG" val="#wm#"/>
  <p:tag name="KSO_WM_TEMPLATE_CATEGORY" val="custom"/>
  <p:tag name="KSO_WM_TEMPLATE_INDEX" val="20205081"/>
  <p:tag name="RESOURCE_RECORD_KEY" val="{&quot;65&quot;:[20205081],&quot;70&quot;:[3314558]}"/>
  <p:tag name="KSO_WM_SPECIAL_SOURCE" val="bdnull"/>
</p:tagLst>
</file>

<file path=ppt/tags/tag301.xml><?xml version="1.0" encoding="utf-8"?>
<p:tagLst xmlns:p="http://schemas.openxmlformats.org/presentationml/2006/main">
  <p:tag name="KSO_WM_DIAGRAM_VIRTUALLY_FRAME" val="{&quot;height&quot;:337.2628479003906,&quot;left&quot;:60.41259309062807,&quot;top&quot;:150.4875917978362,&quot;width&quot;:861.5252075195312}"/>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3"/>
  <p:tag name="KSO_WM_UNIT_ID" val="diagram20231444_2*l_i*1_23"/>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left&quot;:60.41259309062807,&quot;top&quot;:150.4875917978362,&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2"/>
  <p:tag name="KSO_WM_UNIT_ID" val="diagram20231444_2*l_i*1_22"/>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left&quot;:60.41259309062807,&quot;top&quot;:150.4875917978362,&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solidLine&quot;:{&quot;brightness&quot;:0,&quot;colorType&quot;:1,&quot;foreColorIndex&quot;: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1"/>
  <p:tag name="KSO_WM_UNIT_ID" val="diagram20231444_2*l_i*1_21"/>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left&quot;:60.41259309062807,&quot;top&quot;:150.4875917978362,&quot;width&quot;:861.5252075195312}"/>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104_1*o_h_i*3_3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3_3_1"/>
  <p:tag name="KSO_WM_DIAGRAM_MAX_ITEMCNT" val="6"/>
  <p:tag name="KSO_WM_DIAGRAM_MIN_ITEMCNT" val="3"/>
  <p:tag name="KSO_WM_DIAGRAM_VIRTUALLY_FRAME" val="{&quot;height&quot;:353.85,&quot;left&quot;:6.85,&quot;top&quot;:118.3,&quot;width&quot;:385.85}"/>
  <p:tag name="KSO_WM_DIAGRAM_COLOR_MATCH_VALUE" val="{&quot;shape&quot;:{&quot;fill&quot;:{&quot;solid&quot;:{&quot;brightness&quot;:-0.2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25"/>
  <p:tag name="KSO_WM_DIAGRAM_USE_COLOR_VALUE" val="{&quot;color_scheme&quot;:1,&quot;color_type&quot;:1,&quot;theme_color_indexes&quot;:[5,6,7,8,9,10]}"/>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3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352.90658404012345,&quot;top&quot;:74.7603871871756,&quot;width&quot;:644.6126586914063}"/>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2_2"/>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352.90658404012345,&quot;top&quot;:74.7603871871756,&quot;width&quot;:644.6126586914063}"/>
  <p:tag name="KSO_WM_DIAGRAM_COLOR_MATCH_VALUE" val="{&quot;shape&quot;:{&quot;fill&quot;:{&quot;type&quot;:0},&quot;glow&quot;:{&quot;colorType&quot;:0},&quot;line&quot;:{&quot;gradient&quot;:[{&quot;brightness&quot;:0,&quot;colorType&quot;:1,&quot;foreColorIndex&quot;:5,&quot;pos&quot;:0,&quot;transparency&quot;:0.8899999856948853},{&quot;brightness&quot;:0,&quot;colorType&quot;:1,&quot;foreColorIndex&quot;:5,&quot;pos&quot;:1,&quot;transparency&quot;:1}],&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1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352.90658404012345,&quot;top&quot;:74.7603871871756,&quot;width&quot;:644.6126586914063}"/>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2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352.90658404012345,&quot;top&quot;:74.7603871871756,&quot;width&quot;:644.6126586914063}"/>
  <p:tag name="KSO_WM_DIAGRAM_COLOR_MATCH_VALUE" val="{&quot;shape&quot;:{&quot;fill&quot;:{&quot;solid&quot;:{&quot;brightness&quot;:0,&quot;colorType&quot;:2,&quot;rgb&quot;:&quot;#ffffff&quot;,&quot;transparency&quot;:0},&quot;type&quot;:1},&quot;glow&quot;:{&quot;colorType&quot;:0},&quot;line&quot;:{&quot;gradient&quot;:[{&quot;brightness&quot;:0.4000000059604645,&quot;colorType&quot;:1,&quot;foreColorIndex&quot;:5,&quot;pos&quot;:0,&quot;transparency&quot;:0},{&quot;brightness&quot;:-0.25,&quot;colorType&quot;:1,&quot;foreColorIndex&quot;:5,&quot;pos&quot;:1,&quot;transparency&quot;:0}],&quot;type&quot;:2},&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3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352.90658404012345,&quot;top&quot;:74.7603871871756,&quot;width&quot;:644.6126586914063}"/>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i*1_1"/>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352.90658404012345,&quot;top&quot;:74.7603871871756,&quot;width&quot;:644.6126586914063}"/>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i*1_2"/>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352.90658404012345,&quot;top&quot;:74.7603871871756,&quot;width&quot;:644.6126586914063}"/>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1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440_2*l_h_a*1_1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352.90658404012345,&quot;top&quot;:74.7603871871756,&quot;width&quot;:644.6126586914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此处添加标题内容"/>
  <p:tag name="KSO_WM_DIAGRAM_USE_COLOR_VALUE" val="{&quot;color_scheme&quot;:1,&quot;color_type&quot;:1,&quot;theme_color_indexes&quot;:[]}"/>
</p:tagLst>
</file>

<file path=ppt/tags/tag31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440_2*l_h_a*1_3_1"/>
  <p:tag name="KSO_WM_TEMPLATE_CATEGORY" val="diagram"/>
  <p:tag name="KSO_WM_TEMPLATE_INDEX" val="20231440"/>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352.90658404012345,&quot;top&quot;:74.7603871871756,&quot;width&quot;:644.6126586914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此处添加标题内容"/>
  <p:tag name="KSO_WM_DIAGRAM_USE_COLOR_VALUE" val="{&quot;color_scheme&quot;:1,&quot;color_type&quot;:1,&quot;theme_color_indexes&quot;:[]}"/>
</p:tagLst>
</file>

<file path=ppt/tags/tag31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440_2*l_h_a*1_2_1"/>
  <p:tag name="KSO_WM_TEMPLATE_CATEGORY" val="diagram"/>
  <p:tag name="KSO_WM_TEMPLATE_INDEX" val="2023144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352.90658404012345,&quot;top&quot;:74.7603871871756,&quot;width&quot;:644.612658691406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PRESET_TEXT" val="单击此处添加标题内容"/>
  <p:tag name="KSO_WM_UNIT_TEXT_FILL_FORE_SCHEMECOLOR_INDEX" val="1"/>
  <p:tag name="KSO_WM_UNIT_TEXT_FILL_TYPE" val="1"/>
  <p:tag name="KSO_WM_DIAGRAM_USE_COLOR_VALUE" val="{&quot;color_scheme&quot;:1,&quot;color_type&quot;:1,&quot;theme_color_indexes&quot;:[]}"/>
</p:tagLst>
</file>

<file path=ppt/tags/tag316.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058_1*l_i*1_1"/>
  <p:tag name="KSO_WM_TEMPLATE_CATEGORY" val="diagram"/>
  <p:tag name="KSO_WM_TEMPLATE_INDEX" val="20231058"/>
  <p:tag name="KSO_WM_UNIT_LAYERLEVEL" val="1_1"/>
  <p:tag name="KSO_WM_TAG_VERSION" val="3.0"/>
  <p:tag name="KSO_WM_DIAGRAM_VERSION" val="3"/>
  <p:tag name="KSO_WM_DIAGRAM_COLOR_TRICK" val="4"/>
  <p:tag name="KSO_WM_DIAGRAM_COLOR_TEXT_CAN_REMOVE" val="n"/>
  <p:tag name="KSO_WM_DIAGRAM_MAX_ITEMCNT" val="6"/>
  <p:tag name="KSO_WM_DIAGRAM_MIN_ITEMCNT" val="2"/>
  <p:tag name="KSO_WM_DIAGRAM_VIRTUALLY_FRAME" val="{&quot;height&quot;:233.76398895027506,&quot;left&quot;:257.04998779296875,&quot;top&quot;:321.5610171532406,&quot;width&quot;:608.25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3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1*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EXT_FILL_FORE_SCHEMECOLOR_INDEX_BRIGHTNESS" val="0"/>
  <p:tag name="KSO_WM_DIAGRAM_MAX_ITEMCNT" val="6"/>
  <p:tag name="KSO_WM_DIAGRAM_MIN_ITEMCNT" val="2"/>
  <p:tag name="KSO_WM_DIAGRAM_VIRTUALLY_FRAME" val="{&quot;height&quot;:233.76398895027506,&quot;left&quot;:257.04998779296875,&quot;top&quot;:321.5610171532406,&quot;width&quot;:608.25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318.xml><?xml version="1.0" encoding="utf-8"?>
<p:tagLst xmlns:p="http://schemas.openxmlformats.org/presentationml/2006/main">
  <p:tag name="KSO_WM_DIAGRAM_VIRTUALLY_FRAME" val="{&quot;height&quot;:233.76398895027506,&quot;left&quot;:257.04998779296875,&quot;top&quot;:321.5610171532406,&quot;width&quot;:608.2500244140625}"/>
</p:tagLst>
</file>

<file path=ppt/tags/tag319.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058_1*l_h_i*1_1_1"/>
  <p:tag name="KSO_WM_TEMPLATE_CATEGORY" val="diagram"/>
  <p:tag name="KSO_WM_TEMPLATE_INDEX" val="20231058"/>
  <p:tag name="KSO_WM_UNIT_LAYERLEVEL" val="1_1_1"/>
  <p:tag name="KSO_WM_TAG_VERSION" val="3.0"/>
  <p:tag name="KSO_WM_DIAGRAM_MAX_ITEMCNT" val="6"/>
  <p:tag name="KSO_WM_DIAGRAM_MIN_ITEMCNT" val="2"/>
  <p:tag name="KSO_WM_DIAGRAM_VIRTUALLY_FRAME" val="{&quot;height&quot;:233.76398895027506,&quot;left&quot;:257.04998779296875,&quot;top&quot;:321.5610171532406,&quot;width&quot;:608.25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058_1*l_h_i*1_2_1"/>
  <p:tag name="KSO_WM_TEMPLATE_CATEGORY" val="diagram"/>
  <p:tag name="KSO_WM_TEMPLATE_INDEX" val="20231058"/>
  <p:tag name="KSO_WM_UNIT_LAYERLEVEL" val="1_1_1"/>
  <p:tag name="KSO_WM_TAG_VERSION" val="3.0"/>
  <p:tag name="KSO_WM_DIAGRAM_MAX_ITEMCNT" val="6"/>
  <p:tag name="KSO_WM_DIAGRAM_MIN_ITEMCNT" val="2"/>
  <p:tag name="KSO_WM_DIAGRAM_VIRTUALLY_FRAME" val="{&quot;height&quot;:233.76398895027506,&quot;left&quot;:257.04998779296875,&quot;top&quot;:321.5610171532406,&quot;width&quot;:608.25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321.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DIAGRAM_VERSION" val="3"/>
  <p:tag name="KSO_WM_DIAGRAM_COLOR_TRICK" val="4"/>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058_1*l_h_i*1_2_2"/>
  <p:tag name="KSO_WM_TEMPLATE_CATEGORY" val="diagram"/>
  <p:tag name="KSO_WM_TEMPLATE_INDEX" val="20231058"/>
  <p:tag name="KSO_WM_UNIT_LAYERLEVEL" val="1_1_1"/>
  <p:tag name="KSO_WM_TAG_VERSION" val="3.0"/>
  <p:tag name="KSO_WM_UNIT_SUBTYPE" val="d"/>
  <p:tag name="KSO_WM_DIAGRAM_MAX_ITEMCNT" val="6"/>
  <p:tag name="KSO_WM_DIAGRAM_MIN_ITEMCNT" val="2"/>
  <p:tag name="KSO_WM_DIAGRAM_VIRTUALLY_FRAME" val="{&quot;height&quot;:233.76398895027506,&quot;left&quot;:257.04998779296875,&quot;top&quot;:321.5610171532406,&quot;width&quot;:608.25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3_4"/>
  <p:tag name="KSO_WM_UNIT_ID" val="diagram20231104_1*o_h_i*2_3_4"/>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401.6251246238481,&quot;left&quot;:12.22503937007874,&quot;top&quot;:74.7603871871756,&quot;width&quot;:985.2942033614511}"/>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7,8,9,10]}"/>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3_3"/>
  <p:tag name="KSO_WM_UNIT_ID" val="diagram20231104_1*o_h_i*2_3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401.6251246238481,&quot;left&quot;:12.22503937007874,&quot;top&quot;:74.7603871871756,&quot;width&quot;:985.2942033614511}"/>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5,6,7,8,9,10]}"/>
</p:tagLst>
</file>

<file path=ppt/tags/tag324.xml><?xml version="1.0" encoding="utf-8"?>
<p:tagLst xmlns:p="http://schemas.openxmlformats.org/presentationml/2006/main">
  <p:tag name="KSO_WM_BEAUTIFY_FLAG" val="#wm#"/>
  <p:tag name="KSO_WM_TEMPLATE_CATEGORY" val="custom"/>
  <p:tag name="KSO_WM_TEMPLATE_INDEX" val="20205081"/>
  <p:tag name="RESOURCE_RECORD_KEY" val="{&quot;65&quot;:[20205081],&quot;70&quot;:[3314558,3318321,3314312,3314056]}"/>
  <p:tag name="KSO_WM_SPECIAL_SOURCE" val="bdnull"/>
</p:tagLst>
</file>

<file path=ppt/tags/tag325.xml><?xml version="1.0" encoding="utf-8"?>
<p:tagLst xmlns:p="http://schemas.openxmlformats.org/presentationml/2006/main">
  <p:tag name="KSO_WM_DIAGRAM_VIRTUALLY_FRAME" val="{&quot;height&quot;:337.2628479003906,&quot;left&quot;:60.41259309062807,&quot;top&quot;:150.4875917978362,&quot;width&quot;:861.5252075195312}"/>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3"/>
  <p:tag name="KSO_WM_UNIT_ID" val="diagram20231444_2*l_i*1_23"/>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left&quot;:60.41259309062807,&quot;top&quot;:150.4875917978362,&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2"/>
  <p:tag name="KSO_WM_UNIT_ID" val="diagram20231444_2*l_i*1_22"/>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left&quot;:60.41259309062807,&quot;top&quot;:150.4875917978362,&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solidLine&quot;:{&quot;brightness&quot;:0,&quot;colorType&quot;:1,&quot;foreColorIndex&quot;: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1"/>
  <p:tag name="KSO_WM_UNIT_ID" val="diagram20231444_2*l_i*1_21"/>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left&quot;:60.41259309062807,&quot;top&quot;:150.4875917978362,&quot;width&quot;:861.5252075195312}"/>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3_3"/>
  <p:tag name="KSO_WM_UNIT_ID" val="diagram20231104_1*o_h_i*2_3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33.7,&quot;top&quot;:130.6179786838321,&quot;width&quot;:870.606727640948}"/>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5,6,7,8,9,10]}"/>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3_4"/>
  <p:tag name="KSO_WM_UNIT_ID" val="diagram20231104_1*o_h_i*2_3_4"/>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62.9495544433594,&quot;left&quot;:33.7,&quot;top&quot;:130.6179786838321,&quot;width&quot;:870.606727640948}"/>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7,8,9,10]}"/>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104_1*o_h_i*2_3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2_3_1"/>
  <p:tag name="KSO_WM_DIAGRAM_MAX_ITEMCNT" val="6"/>
  <p:tag name="KSO_WM_DIAGRAM_MIN_ITEMCNT" val="3"/>
  <p:tag name="KSO_WM_DIAGRAM_VIRTUALLY_FRAME" val="{&quot;height&quot;:362.9495544433594,&quot;left&quot;:33.7,&quot;top&quot;:130.6179786838321,&quot;width&quot;:870.606727640948}"/>
  <p:tag name="KSO_WM_DIAGRAM_COLOR_MATCH_VALUE" val="{&quot;shape&quot;:{&quot;fill&quot;:{&quot;solid&quot;:{&quot;brightness&quot;:-0.2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25"/>
  <p:tag name="KSO_WM_DIAGRAM_USE_COLOR_VALUE" val="{&quot;color_scheme&quot;:1,&quot;color_type&quot;:1,&quot;theme_color_indexes&quot;:[5,6,7,8,9,10]}"/>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3_2_4"/>
  <p:tag name="KSO_WM_UNIT_ID" val="diagram20231104_1*o_h_i*3_2_4"/>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53.85,&quot;left&quot;:6.85,&quot;top&quot;:118.3,&quot;width&quot;:385.85}"/>
  <p:tag name="KSO_WM_DIAGRAM_COLOR_MATCH_VALUE" val="{&quot;shape&quot;:{&quot;fill&quot;:{&quot;gradient&quot;:[{&quot;brightness&quot;:0.4000000059604645,&quot;colorType&quot;:1,&quot;foreColorIndex&quot;:6,&quot;pos&quot;:0,&quot;transparency&quot;:0},{&quot;brightness&quot;:0,&quot;colorType&quot;:1,&quot;foreColorIndex&quot;:6,&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7,8,9,10]}"/>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3_2_3"/>
  <p:tag name="KSO_WM_UNIT_ID" val="diagram20231104_1*o_h_i*3_2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53.85,&quot;left&quot;:6.85,&quot;top&quot;:118.3,&quot;width&quot;:385.85}"/>
  <p:tag name="KSO_WM_DIAGRAM_COLOR_MATCH_VALUE" val="{&quot;shape&quot;:{&quot;fill&quot;:{&quot;gradient&quot;:[{&quot;brightness&quot;:0.4000000059604645,&quot;colorType&quot;:1,&quot;foreColorIndex&quot;:6,&quot;pos&quot;:0,&quot;transparency&quot;:0},{&quot;brightness&quot;:0,&quot;colorType&quot;:1,&quot;foreColorIndex&quot;:6,&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5,6,7,8,9,10]}"/>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104_1*o_h_i*2_2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2_2_1"/>
  <p:tag name="KSO_WM_DIAGRAM_MAX_ITEMCNT" val="6"/>
  <p:tag name="KSO_WM_DIAGRAM_MIN_ITEMCNT" val="3"/>
  <p:tag name="KSO_WM_DIAGRAM_VIRTUALLY_FRAME" val="{&quot;height&quot;:362.9495544433594,&quot;left&quot;:33.7,&quot;top&quot;:130.6179786838321,&quot;width&quot;:870.606727640948}"/>
  <p:tag name="KSO_WM_DIAGRAM_COLOR_MATCH_VALUE" val="{&quot;shape&quot;:{&quot;fill&quot;:{&quot;solid&quot;:{&quot;brightness&quot;:-0.2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25"/>
  <p:tag name="KSO_WM_DIAGRAM_USE_COLOR_VALUE" val="{&quot;color_scheme&quot;:1,&quot;color_type&quot;:1,&quot;theme_color_indexes&quot;:[5,6,7,8,9,10]}"/>
</p:tagLst>
</file>

<file path=ppt/tags/tag33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082_1*n_h_i*1_1_1"/>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231082_1*n_h_i*1_2_1"/>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LINE_FORE_SCHEMECOLOR_INDEX" val="5"/>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type&quot;:0},&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082_1*n_h_i*1_1_2"/>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3799999952316284}],&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082_1*n_h_i*1_1_3"/>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type&quot;:0},&quot;glow&quot;:{&quot;colorType&quot;:0},&quot;line&quot;:{&quot;gradient&quot;:[{&quot;brightness&quot;:0,&quot;colorType&quot;:1,&quot;foreColorIndex&quot;:5,&quot;pos&quot;:1,&quot;transparency&quot;:0.6700000166893005},{&quot;brightness&quot;:0,&quot;colorType&quot;:1,&quot;foreColorIndex&quot;:5,&quot;pos&quot;:0,&quot;transparency&quot;:0.4000000059604645}],&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082_1*n_h_i*1_1_4"/>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gradient&quot;:[{&quot;brightness&quot;:0.4000000059604645,&quot;colorType&quot;:1,&quot;foreColorIndex&quot;:5,&quot;pos&quot;:0,&quot;transparency&quot;:0},{&quot;brightness&quot;:0.4000000059604645,&quot;colorType&quot;:1,&quot;foreColorIndex&quot;:5,&quot;pos&quot;:1,&quot;transparency&quot;:0},{&quot;brightness&quot;:0,&quot;colorType&quot;:1,&quot;foreColorIndex&quot;:5,&quot;pos&quot;:0.46000000834465027,&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5"/>
  <p:tag name="KSO_WM_UNIT_ID" val="diagram20231082_1*n_h_i*1_1_5"/>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gradient&quot;:[{&quot;brightness&quot;:0,&quot;colorType&quot;:1,&quot;foreColorIndex&quot;:5,&quot;pos&quot;:0,&quot;transparency&quot;:0},{&quot;brightness&quot;:0.800000011920929,&quot;colorType&quot;:1,&quot;foreColorIndex&quot;:5,&quot;pos&quot;:0.3799999952316284,&quot;transparency&quot;:0}],&quot;type&quot;:3},&quot;glow&quot;:{&quot;colorType&quot;:0},&quot;line&quot;:{&quot;gradient&quot;:[{&quot;brightness&quot;:0,&quot;colorType&quot;:1,&quot;foreColorIndex&quot;:14,&quot;pos&quot;:0.5400000214576721,&quot;transparency&quot;:0},{&quot;brightness&quot;:-0.25,&quot;colorType&quot;:1,&quot;foreColorIndex&quot;:5,&quot;pos&quot;:1,&quot;transparency&quot;:0}],&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6"/>
  <p:tag name="KSO_WM_UNIT_ID" val="diagram20231082_1*n_h_i*1_1_6"/>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gradient&quot;:[{&quot;brightness&quot;:0,&quot;colorType&quot;:1,&quot;foreColorIndex&quot;:5,&quot;pos&quot;:0,&quot;transparency&quot;:0.5699999928474426},{&quot;brightness&quot;:0,&quot;colorType&quot;:2,&quot;pos&quot;:0.9599999785423279,&quot;rgb&quot;:&quot;#f2f2f2&quot;,&quot;transparency&quot;:1},{&quot;brightness&quot;:0,&quot;colorType&quot;:1,&quot;foreColorIndex&quot;:5,&quot;pos&quot;:0.47999998927116394,&quot;transparency&quot;:0.70999997854232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7"/>
  <p:tag name="KSO_WM_UNIT_ID" val="diagram20231082_1*n_h_i*1_1_7"/>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gradient&quot;:[{&quot;brightness&quot;:0,&quot;colorType&quot;:1,&quot;foreColorIndex&quot;:5,&quot;pos&quot;:0,&quot;transparency&quot;:0.8799999952316284},{&quot;brightness&quot;:0,&quot;colorType&quot;:1,&quot;foreColorIndex&quot;:5,&quot;pos&quot;:1,&quot;transparency&quot;:0.879999995231628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8"/>
  <p:tag name="KSO_WM_UNIT_ID" val="diagram20231082_1*n_h_i*1_1_8"/>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solid&quot;:{&quot;brightness&quot;:0,&quot;colorType&quot;:1,&quot;foreColorIndex&quot;:5,&quot;transparency&quot;:0.829999983310699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9"/>
  <p:tag name="KSO_WM_UNIT_ID" val="diagram20231082_1*n_h_i*1_1_9"/>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gradient&quot;:[{&quot;brightness&quot;:0.10000000149011612,&quot;colorType&quot;:1,&quot;foreColorIndex&quot;:5,&quot;pos&quot;:0.3799999952316284,&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11"/>
  <p:tag name="KSO_WM_UNIT_ID" val="diagram20231082_1*n_h_i*1_1_11"/>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gradient&quot;:[{&quot;brightness&quot;:0.10000000149011612,&quot;colorType&quot;:1,&quot;foreColorIndex&quot;:5,&quot;pos&quot;:0.20000000298023224,&quot;transparency&quot;:0},{&quot;brightness&quot;:0,&quot;colorType&quot;:1,&quot;foreColorIndex&quot;:5,&quot;pos&quot;:0.699999988079071,&quot;transparency&quot;:0}],&quot;type&quot;:3},&quot;glow&quot;:{&quot;colorType&quot;:0},&quot;line&quot;:{&quot;gradient&quot;:[{&quot;brightness&quot;:0,&quot;colorType&quot;:2,&quot;pos&quot;:0.5400000214576721,&quot;rgb&quot;:&quot;#ffffff&quot;,&quot;transparency&quot;:1},{&quot;brightness&quot;:0,&quot;colorType&quot;:2,&quot;pos&quot;:0,&quot;rgb&quot;:&quot;#ffffff&quot;,&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n1-1"/>
  <p:tag name="KSO_WM_UNIT_TYPE" val="n_h_i"/>
  <p:tag name="KSO_WM_UNIT_INDEX" val="1_1_10"/>
  <p:tag name="KSO_WM_UNIT_ID" val="diagram20231082_1*n_h_i*1_1_10"/>
  <p:tag name="KSO_WM_TEMPLATE_CATEGORY" val="diagram"/>
  <p:tag name="KSO_WM_TEMPLATE_INDEX" val="20231082"/>
  <p:tag name="KSO_WM_UNIT_LAYERLEVEL" val="1_1_1"/>
  <p:tag name="KSO_WM_TAG_VERSION" val="3.0"/>
  <p:tag name="KSO_WM_DIAGRAM_VERSION" val="3"/>
  <p:tag name="KSO_WM_DIAGRAM_COLOR_TRICK" val="1"/>
  <p:tag name="KSO_WM_DIAGRAM_COLOR_TEXT_CAN_REMOVE" val="n"/>
  <p:tag name="KSO_WM_UNIT_FILL_TYPE" val="3"/>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gradient&quot;:[{&quot;brightness&quot;:0.10000000149011612,&quot;colorType&quot;:1,&quot;foreColorIndex&quot;:5,&quot;pos&quot;:0,&quot;transparency&quot;:0},{&quot;brightness&quot;:0,&quot;colorType&quot;:1,&quot;foreColorIndex&quot;:5,&quot;pos&quot;:0.699999988079071,&quot;transparency&quot;:0}],&quot;type&quot;:3},&quot;glow&quot;:{&quot;colorType&quot;:0},&quot;line&quot;:{&quot;gradient&quot;:[{&quot;brightness&quot;:0,&quot;colorType&quot;:2,&quot;pos&quot;:0.5400000214576721,&quot;rgb&quot;:&quot;#ffffff&quot;,&quot;transparency&quot;:1},{&quot;brightness&quot;:0,&quot;colorType&quot;:2,&quot;pos&quot;:0,&quot;rgb&quot;:&quot;#ffffff&quot;,&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7.xml><?xml version="1.0" encoding="utf-8"?>
<p:tagLst xmlns:p="http://schemas.openxmlformats.org/presentationml/2006/main">
  <p:tag name="KSO_WM_BEAUTIFY_FLAG" val="#wm#"/>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2_1*n_h_a*1_1_1"/>
  <p:tag name="KSO_WM_TEMPLATE_CATEGORY" val="diagram"/>
  <p:tag name="KSO_WM_TEMPLATE_INDEX" val="20231082"/>
  <p:tag name="KSO_WM_UNIT_LAYERLEVEL" val="1_1_1"/>
  <p:tag name="KSO_WM_TAG_VERSION" val="3.0"/>
  <p:tag name="KSO_WM_UNIT_VALUE" val="15"/>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5,&quot;transparency&quot;:0},&quot;type&quot;:1},&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
  <p:tag name="KSO_WM_DIAGRAM_USE_COLOR_VALUE" val="{&quot;color_scheme&quot;:1,&quot;color_type&quot;:1,&quot;theme_color_indexes&quot;:[]}"/>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31082_1*n_h_h_i*1_2_1_1"/>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UNIT_FILL_TYPE" val="3"/>
  <p:tag name="KSO_WM_UNIT_LINE_FORE_SCHEMECOLOR_INDEX" val="14"/>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31082_1*n_h_h_i*1_2_2_1"/>
  <p:tag name="KSO_WM_TEMPLATE_CATEGORY" val="diagram"/>
  <p:tag name="KSO_WM_TEMPLATE_INDEX" val="20231082"/>
  <p:tag name="KSO_WM_UNIT_LAYERLEVEL" val="1_1_1_1"/>
  <p:tag name="KSO_WM_TAG_VERSION" val="3.0"/>
  <p:tag name="KSO_WM_BEAUTIFY_FLAG" val="#wm#"/>
  <p:tag name="KSO_WM_DIAGRAM_VERSION" val="3"/>
  <p:tag name="KSO_WM_DIAGRAM_COLOR_TRICK" val="1"/>
  <p:tag name="KSO_WM_DIAGRAM_COLOR_TEXT_CAN_REMOVE" val="n"/>
  <p:tag name="KSO_WM_UNIT_FILL_TYPE" val="3"/>
  <p:tag name="KSO_WM_UNIT_LINE_FORE_SCHEMECOLOR_INDEX" val="14"/>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solidLine&quot;:{&quot;brightness&quot;:0,&quot;colorType&quot;:1,&quot;foreColorIndex&quot;:14,&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ISCONTENTSTITLE" val="0"/>
  <p:tag name="KSO_WM_UNIT_ISNUMDGMTITLE" val="0"/>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31082_1*n_h_h_a*1_2_2_1"/>
  <p:tag name="KSO_WM_TEMPLATE_CATEGORY" val="diagram"/>
  <p:tag name="KSO_WM_TEMPLATE_INDEX" val="20231082"/>
  <p:tag name="KSO_WM_UNIT_LAYERLEVEL" val="1_1_1_1"/>
  <p:tag name="KSO_WM_TAG_VERSION" val="3.0"/>
  <p:tag name="KSO_WM_UNIT_VALUE" val="18"/>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1.xml><?xml version="1.0" encoding="utf-8"?>
<p:tagLst xmlns:p="http://schemas.openxmlformats.org/presentationml/2006/main">
  <p:tag name="KSO_WM_UNIT_ISCONTENTSTITLE" val="0"/>
  <p:tag name="KSO_WM_UNIT_ISNUMDGMTITLE" val="0"/>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1082_1*n_h_h_a*1_2_1_1"/>
  <p:tag name="KSO_WM_TEMPLATE_CATEGORY" val="diagram"/>
  <p:tag name="KSO_WM_TEMPLATE_INDEX" val="20231082"/>
  <p:tag name="KSO_WM_UNIT_LAYERLEVEL" val="1_1_1_1"/>
  <p:tag name="KSO_WM_TAG_VERSION" val="3.0"/>
  <p:tag name="KSO_WM_BEAUTIFY_FLAG" val="#wm#"/>
  <p:tag name="KSO_WM_UNIT_VALUE" val="18"/>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52.xml><?xml version="1.0" encoding="utf-8"?>
<p:tagLst xmlns:p="http://schemas.openxmlformats.org/presentationml/2006/main">
  <p:tag name="KSO_WM_BEAUTIFY_FLAG" val="#wm#"/>
  <p:tag name="KSO_WM_TEMPLATE_CATEGORY" val="custom"/>
  <p:tag name="KSO_WM_TEMPLATE_INDEX" val="20205081"/>
  <p:tag name="RESOURCE_RECORD_KEY" val="{&quot;65&quot;:[20205081],&quot;70&quot;:[3314558]}"/>
  <p:tag name="KSO_WM_SPECIAL_SOURCE" val="bdnull"/>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1_1"/>
  <p:tag name="KSO_WM_TEMPLATE_CATEGORY" val="diagram"/>
  <p:tag name="KSO_WM_TEMPLATE_INDEX" val="20231440"/>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291.96346456692913,&quot;top&quot;:74.7603871871756,&quot;width&quot;:705.5557781646006}"/>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54.xml><?xml version="1.0" encoding="utf-8"?>
<p:tagLst xmlns:p="http://schemas.openxmlformats.org/presentationml/2006/main">
  <p:tag name="KSO_WM_DIAGRAM_VIRTUALLY_FRAME" val="{&quot;height&quot;:337.2628479003906,&quot;left&quot;:60.41259309062807,&quot;top&quot;:150.4875917978362,&quot;width&quot;:861.5252075195312}"/>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3"/>
  <p:tag name="KSO_WM_UNIT_ID" val="diagram20231444_2*l_i*1_23"/>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left&quot;:60.41259309062807,&quot;top&quot;:150.4875917978362,&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2"/>
  <p:tag name="KSO_WM_UNIT_ID" val="diagram20231444_2*l_i*1_22"/>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left&quot;:60.41259309062807,&quot;top&quot;:150.4875917978362,&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solidLine&quot;:{&quot;brightness&quot;:0,&quot;colorType&quot;:1,&quot;foreColorIndex&quot;: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1"/>
  <p:tag name="KSO_WM_UNIT_ID" val="diagram20231444_2*l_i*1_21"/>
  <p:tag name="KSO_WM_TEMPLATE_CATEGORY" val="diagram"/>
  <p:tag name="KSO_WM_TEMPLATE_INDEX" val="20231444"/>
  <p:tag name="KSO_WM_UNIT_LAYERLEVEL" val="1_1"/>
  <p:tag name="KSO_WM_TAG_VERSION" val="3.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left&quot;:60.41259309062807,&quot;top&quot;:150.4875917978362,&quot;width&quot;:861.5252075195312}"/>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104_1*o_h_i*2_2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2_2_1"/>
  <p:tag name="KSO_WM_DIAGRAM_MAX_ITEMCNT" val="6"/>
  <p:tag name="KSO_WM_DIAGRAM_MIN_ITEMCNT" val="3"/>
  <p:tag name="KSO_WM_DIAGRAM_VIRTUALLY_FRAME" val="{&quot;height&quot;:350.4175331271916,&quot;left&quot;:30.924610941729224,&quot;top&quot;:118.3,&quot;width&quot;:344.73211669921875}"/>
  <p:tag name="KSO_WM_DIAGRAM_COLOR_MATCH_VALUE" val="{&quot;shape&quot;:{&quot;fill&quot;:{&quot;solid&quot;:{&quot;brightness&quot;:-0.2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25"/>
  <p:tag name="KSO_WM_DIAGRAM_USE_COLOR_VALUE" val="{&quot;color_scheme&quot;:1,&quot;color_type&quot;:1,&quot;theme_color_indexes&quot;:[5,6,7,8,9,10]}"/>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104_1*o_h_i*2_3_1"/>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GROUP_CODE" val="o1-1"/>
  <p:tag name="KSO_WM_UNIT_TYPE" val="o_h_i"/>
  <p:tag name="KSO_WM_UNIT_INDEX" val="2_3_1"/>
  <p:tag name="KSO_WM_DIAGRAM_MAX_ITEMCNT" val="6"/>
  <p:tag name="KSO_WM_DIAGRAM_MIN_ITEMCNT" val="3"/>
  <p:tag name="KSO_WM_DIAGRAM_VIRTUALLY_FRAME" val="{&quot;height&quot;:350.4175331271916,&quot;left&quot;:30.924610941729224,&quot;top&quot;:118.3,&quot;width&quot;:344.73211669921875}"/>
  <p:tag name="KSO_WM_DIAGRAM_COLOR_MATCH_VALUE" val="{&quot;shape&quot;:{&quot;fill&quot;:{&quot;solid&quot;:{&quot;brightness&quot;:-0.2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25"/>
  <p:tag name="KSO_WM_DIAGRAM_USE_COLOR_VALUE" val="{&quot;color_scheme&quot;:1,&quot;color_type&quot;:1,&quot;theme_color_indexes&quot;:[5,6,7,8,9,10]}"/>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3_3"/>
  <p:tag name="KSO_WM_UNIT_ID" val="diagram20231104_1*o_h_i*2_3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50.4175331271916,&quot;left&quot;:30.924610941729224,&quot;top&quot;:118.3,&quot;width&quot;:344.73211669921875}"/>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5,6,7,8,9,10]}"/>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2_3"/>
  <p:tag name="KSO_WM_UNIT_ID" val="diagram20231104_1*o_h_i*2_2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50.4175331271916,&quot;left&quot;:30.924610941729224,&quot;top&quot;:118.3,&quot;width&quot;:344.73211669921875}"/>
  <p:tag name="KSO_WM_DIAGRAM_COLOR_MATCH_VALUE" val="{&quot;shape&quot;:{&quot;fill&quot;:{&quot;gradient&quot;:[{&quot;brightness&quot;:0.4000000059604645,&quot;colorType&quot;:1,&quot;foreColorIndex&quot;:6,&quot;pos&quot;:0,&quot;transparency&quot;:0},{&quot;brightness&quot;:0,&quot;colorType&quot;:1,&quot;foreColorIndex&quot;:6,&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5,6,7,8,9,10]}"/>
</p:tagLst>
</file>

<file path=ppt/tags/tag362.xml><?xml version="1.0" encoding="utf-8"?>
<p:tagLst xmlns:p="http://schemas.openxmlformats.org/presentationml/2006/main">
  <p:tag name="KSO_WM_DIAGRAM_VIRTUALLY_FRAME" val="{&quot;height&quot;:350.4175331271916,&quot;left&quot;:30.924610941729224,&quot;top&quot;:118.3,&quot;width&quot;:344.73211669921875}"/>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1_2"/>
  <p:tag name="KSO_WM_UNIT_ID" val="diagram20231104_1*o_h_i*2_1_2"/>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50.4175331271916,&quot;left&quot;:30.924610941729224,&quot;top&quot;:118.3,&quot;width&quot;:344.73211669921875}"/>
  <p:tag name="KSO_WM_DIAGRAM_COLOR_MATCH_VALUE" val="{&quot;shape&quot;:{&quot;fill&quot;:{&quot;gradient&quot;:[{&quot;brightness&quot;:0.4000000059604645,&quot;colorType&quot;:1,&quot;foreColorIndex&quot;:5,&quot;pos&quot;:0,&quot;transparency&quot;:0},{&quot;brightness&quot;:0,&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5,6,7,8,9,10]}"/>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1_3"/>
  <p:tag name="KSO_WM_UNIT_ID" val="diagram20231104_1*o_h_i*2_1_3"/>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50.4175331271916,&quot;left&quot;:30.924610941729224,&quot;top&quot;:118.3,&quot;width&quot;:344.73211669921875}"/>
  <p:tag name="KSO_WM_DIAGRAM_COLOR_MATCH_VALUE" val="{&quot;shape&quot;:{&quot;fill&quot;:{&quot;gradient&quot;:[{&quot;brightness&quot;:0.4000000059604645,&quot;colorType&quot;:1,&quot;foreColorIndex&quot;:5,&quot;pos&quot;:0,&quot;transparency&quot;:0},{&quot;brightness&quot;:0,&quot;colorType&quot;:1,&quot;foreColorIndex&quot;:5,&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7,8,9,10]}"/>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3_4"/>
  <p:tag name="KSO_WM_UNIT_ID" val="diagram20231104_1*o_h_i*2_3_4"/>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50.4175331271916,&quot;left&quot;:30.924610941729224,&quot;top&quot;:118.3,&quot;width&quot;:344.73211669921875}"/>
  <p:tag name="KSO_WM_DIAGRAM_COLOR_MATCH_VALUE" val="{&quot;shape&quot;:{&quot;fill&quot;:{&quot;gradient&quot;:[{&quot;brightness&quot;:0.4000000059604645,&quot;colorType&quot;:1,&quot;foreColorIndex&quot;:7,&quot;pos&quot;:0,&quot;transparency&quot;:0},{&quot;brightness&quot;:0,&quot;colorType&quot;:1,&quot;foreColorIndex&quot;:7,&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7,8,9,10]}"/>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o1-1"/>
  <p:tag name="KSO_WM_UNIT_TYPE" val="o_h_i"/>
  <p:tag name="KSO_WM_UNIT_INDEX" val="2_2_4"/>
  <p:tag name="KSO_WM_UNIT_ID" val="diagram20231104_1*o_h_i*2_2_4"/>
  <p:tag name="KSO_WM_TEMPLATE_CATEGORY" val="diagram"/>
  <p:tag name="KSO_WM_TEMPLATE_INDEX" val="20231104"/>
  <p:tag name="KSO_WM_UNIT_LAYERLEVEL" val="1_1_1"/>
  <p:tag name="KSO_WM_TAG_VERSION" val="3.0"/>
  <p:tag name="KSO_WM_BEAUTIFY_FLAG" val="#wm#"/>
  <p:tag name="KSO_WM_DIAGRAM_VERSION" val="3"/>
  <p:tag name="KSO_WM_DIAGRAM_COLOR_TRICK" val="4"/>
  <p:tag name="KSO_WM_DIAGRAM_COLOR_TEXT_CAN_REMOVE" val="n"/>
  <p:tag name="KSO_WM_DIAGRAM_MAX_ITEMCNT" val="6"/>
  <p:tag name="KSO_WM_DIAGRAM_MIN_ITEMCNT" val="3"/>
  <p:tag name="KSO_WM_DIAGRAM_VIRTUALLY_FRAME" val="{&quot;height&quot;:350.4175331271916,&quot;left&quot;:30.924610941729224,&quot;top&quot;:118.3,&quot;width&quot;:344.73211669921875}"/>
  <p:tag name="KSO_WM_DIAGRAM_COLOR_MATCH_VALUE" val="{&quot;shape&quot;:{&quot;fill&quot;:{&quot;gradient&quot;:[{&quot;brightness&quot;:0.4000000059604645,&quot;colorType&quot;:1,&quot;foreColorIndex&quot;:6,&quot;pos&quot;:0,&quot;transparency&quot;:0},{&quot;brightness&quot;:0,&quot;colorType&quot;:1,&quot;foreColorIndex&quot;:6,&quot;pos&quot;:0.8500000238418579,&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7,8,9,10]}"/>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i*1_2"/>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291.96346456692913,&quot;top&quot;:74.7603871871756,&quot;width&quot;:705.5557781646006}"/>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h_i*1_1_1"/>
  <p:tag name="KSO_WM_TEMPLATE_CATEGORY" val="diagram"/>
  <p:tag name="KSO_WM_TEMPLATE_INDEX" val="20231440"/>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291.96346456692913,&quot;top&quot;:74.7603871871756,&quot;width&quot;:705.5557781646006}"/>
  <p:tag name="KSO_WM_DIAGRAM_COLOR_MATCH_VALUE" val="{&quot;shape&quot;:{&quot;fill&quot;:{&quot;gradient&quot;:[{&quot;brightness&quot;:-0.25,&quot;colorType&quot;:1,&quot;foreColorIndex&quot;:5,&quot;pos&quot;:0.14000000059604645,&quot;transparency&quot;:0},{&quot;brightness&quot;:0.4000000059604645,&quot;colorType&quot;:1,&quot;foreColorIndex&quot;:5,&quot;pos&quot;:1,&quot;transparency&quot;:0},{&quot;brightness&quot;:0,&quot;colorType&quot;:1,&quot;foreColorIndex&quot;:5,&quot;pos&quot;:0.6100000143051147,&quot;transparency&quot;:0}],&quot;type&quot;:3},&quot;glow&quot;:{&quot;colorType&quot;:0},&quot;line&quot;:{&quot;type&quot;:0},&quot;shadow&quot;:{&quot;brightness&quot;:0,&quot;colorType&quot;:1,&quot;foreColorIndex&quot;:5,&quot;transparency&quot;:0.8299999833106995},&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440_2*l_i*1_1"/>
  <p:tag name="KSO_WM_TEMPLATE_CATEGORY" val="diagram"/>
  <p:tag name="KSO_WM_TEMPLATE_INDEX" val="2023144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376.6934522393363,&quot;left&quot;:291.96346456692913,&quot;top&quot;:74.7603871871756,&quot;width&quot;:705.5557781646006}"/>
  <p:tag name="KSO_WM_DIAGRAM_COLOR_MATCH_VALUE" val="{&quot;shape&quot;:{&quot;fill&quot;:{&quot;gradient&quot;:[{&quot;brightness&quot;:0.800000011920929,&quot;colorType&quot;:1,&quot;foreColorIndex&quot;:5,&quot;pos&quot;:1,&quot;transparency&quot;:0.8999999761581421},{&quot;brightness&quot;:0.800000011920929,&quot;colorType&quot;:1,&quot;foreColorIndex&quot;:5,&quot;pos&quot;:0,&quot;transparency&quot;:0.600000023841857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ISCONTENTSTITLE" val="0"/>
  <p:tag name="KSO_WM_UNIT_ISNUMDGMTITLE" val="0"/>
  <p:tag name="KSO_WM_UNIT_PRESET_TEXT_INDEX" val="0"/>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31082_1*n_h_h_a*1_2_1_1"/>
  <p:tag name="KSO_WM_TEMPLATE_CATEGORY" val="diagram"/>
  <p:tag name="KSO_WM_TEMPLATE_INDEX" val="20231082"/>
  <p:tag name="KSO_WM_UNIT_LAYERLEVEL" val="1_1_1_1"/>
  <p:tag name="KSO_WM_TAG_VERSION" val="3.0"/>
  <p:tag name="KSO_WM_UNIT_VALUE" val="18"/>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DIAGRAM_MAX_ITEMCNT" val="6"/>
  <p:tag name="KSO_WM_DIAGRAM_MIN_ITEMCNT" val="2"/>
  <p:tag name="KSO_WM_DIAGRAM_VIRTUALLY_FRAME" val="{&quot;height&quot;:380.8999938964844,&quot;left&quot;:205.8500454735944,&quot;top&quot;:133.57500305175782,&quot;width&quot;:824.04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1.xml><?xml version="1.0" encoding="utf-8"?>
<p:tagLst xmlns:p="http://schemas.openxmlformats.org/presentationml/2006/main">
  <p:tag name="KSO_WM_BEAUTIFY_FLAG" val="#wm#"/>
  <p:tag name="KSO_WM_TEMPLATE_CATEGORY" val="custom"/>
  <p:tag name="KSO_WM_TEMPLATE_INDEX" val="20205081"/>
  <p:tag name="RESOURCE_RECORD_KEY" val="{&quot;65&quot;:[20205081],&quot;70&quot;:[3314558]}"/>
  <p:tag name="KSO_WM_SPECIAL_SOURCE" val="bdnull"/>
</p:tagLst>
</file>

<file path=ppt/tags/tag372.xml><?xml version="1.0" encoding="utf-8"?>
<p:tagLst xmlns:p="http://schemas.openxmlformats.org/presentationml/2006/main">
  <p:tag name="KSO_WM_DIAGRAM_VIRTUALLY_FRAME" val="{&quot;height&quot;:301.9,&quot;left&quot;:78.8,&quot;top&quot;:144.1,&quot;width&quot;:1007.5}"/>
</p:tagLst>
</file>

<file path=ppt/tags/tag373.xml><?xml version="1.0" encoding="utf-8"?>
<p:tagLst xmlns:p="http://schemas.openxmlformats.org/presentationml/2006/main">
  <p:tag name="KSO_WM_DIAGRAM_VIRTUALLY_FRAME" val="{&quot;height&quot;:380.35,&quot;left&quot;:97.4,&quot;top&quot;:69.65,&quot;width&quot;:995.05}"/>
</p:tagLst>
</file>

<file path=ppt/tags/tag37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319_2*m_i*1_1"/>
  <p:tag name="KSO_WM_TEMPLATE_CATEGORY" val="diagram"/>
  <p:tag name="KSO_WM_TEMPLATE_INDEX" val="20230319"/>
  <p:tag name="KSO_WM_UNIT_LAYERLEVEL" val="1_1"/>
  <p:tag name="KSO_WM_TAG_VERSION" val="3.0"/>
  <p:tag name="KSO_WM_DIAGRAM_VERSION" val="3"/>
  <p:tag name="KSO_WM_DIAGRAM_COLOR_TRICK" val="2"/>
  <p:tag name="KSO_WM_DIAGRAM_COLOR_TEXT_CAN_REMOVE" val="n"/>
  <p:tag name="KSO_WM_UNIT_TYPE" val="m_i"/>
  <p:tag name="KSO_WM_UNIT_INDEX" val="1_1"/>
  <p:tag name="KSO_WM_DIAGRAM_MAX_ITEMCNT" val="8"/>
  <p:tag name="KSO_WM_DIAGRAM_MIN_ITEMCNT" val="2"/>
  <p:tag name="KSO_WM_DIAGRAM_VIRTUALLY_FRAME" val="{&quot;height&quot;:301.9,&quot;left&quot;:78.8,&quot;top&quot;:144.1,&quot;width&quot;:1007.5}"/>
  <p:tag name="KSO_WM_DIAGRAM_COLOR_MATCH_VALUE" val="{&quot;shape&quot;:{&quot;fill&quot;:{&quot;type&quot;:0},&quot;glow&quot;:{&quot;colorType&quot;:0},&quot;line&quot;:{&quot;gradient&quot;:[{&quot;brightness&quot;:0.949999988079071,&quot;colorType&quot;:1,&quot;foreColorIndex&quot;:5,&quot;pos&quot;:0,&quot;transparency&quot;:1},{&quot;brightness&quot;:0,&quot;colorType&quot;:1,&quot;foreColorIndex&quot;:5,&quot;pos&quot;:0.6700000166893005,&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7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2*m_h_i*1_1_1"/>
  <p:tag name="KSO_WM_TEMPLATE_CATEGORY" val="diagram"/>
  <p:tag name="KSO_WM_TEMPLATE_INDEX" val="20230319"/>
  <p:tag name="KSO_WM_UNIT_LAYERLEVEL" val="1_1_1"/>
  <p:tag name="KSO_WM_TAG_VERSION" val="3.0"/>
  <p:tag name="KSO_WM_DIAGRAM_GROUP_CODE" val="m1-1"/>
  <p:tag name="KSO_WM_UNIT_TYPE" val="m_h_i"/>
  <p:tag name="KSO_WM_UNIT_INDEX" val="1_1_1"/>
  <p:tag name="KSO_WM_DIAGRAM_VERSION" val="3"/>
  <p:tag name="KSO_WM_DIAGRAM_COLOR_TRICK" val="2"/>
  <p:tag name="KSO_WM_DIAGRAM_COLOR_TEXT_CAN_REMOVE" val="n"/>
  <p:tag name="KSO_WM_DIAGRAM_MAX_ITEMCNT" val="8"/>
  <p:tag name="KSO_WM_DIAGRAM_MIN_ITEMCNT" val="2"/>
  <p:tag name="KSO_WM_DIAGRAM_VIRTUALLY_FRAME" val="{&quot;height&quot;:301.9,&quot;left&quot;:78.8,&quot;top&quot;:144.1,&quot;width&quot;:1007.5}"/>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7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UNIT_HIGHLIGHT" val="0"/>
  <p:tag name="KSO_WM_UNIT_COMPATIBLE" val="0"/>
  <p:tag name="KSO_WM_UNIT_DIAGRAM_ISNUMVISUAL" val="0"/>
  <p:tag name="KSO_WM_UNIT_DIAGRAM_ISREFERUNIT" val="0"/>
  <p:tag name="KSO_WM_UNIT_ID" val="diagram20230319_2*m_h_i*1_3_1"/>
  <p:tag name="KSO_WM_TEMPLATE_CATEGORY" val="diagram"/>
  <p:tag name="KSO_WM_TEMPLATE_INDEX" val="20230319"/>
  <p:tag name="KSO_WM_UNIT_LAYERLEVEL" val="1_1_1"/>
  <p:tag name="KSO_WM_TAG_VERSION" val="3.0"/>
  <p:tag name="KSO_WM_DIAGRAM_GROUP_CODE" val="m1-1"/>
  <p:tag name="KSO_WM_UNIT_TYPE" val="m_h_i"/>
  <p:tag name="KSO_WM_UNIT_INDEX" val="1_3_1"/>
  <p:tag name="KSO_WM_DIAGRAM_VERSION" val="3"/>
  <p:tag name="KSO_WM_DIAGRAM_COLOR_TRICK" val="2"/>
  <p:tag name="KSO_WM_DIAGRAM_COLOR_TEXT_CAN_REMOVE" val="n"/>
  <p:tag name="KSO_WM_DIAGRAM_MAX_ITEMCNT" val="8"/>
  <p:tag name="KSO_WM_DIAGRAM_MIN_ITEMCNT" val="2"/>
  <p:tag name="KSO_WM_DIAGRAM_VIRTUALLY_FRAME" val="{&quot;height&quot;:378.3999938964844,&quot;left&quot;:56.7814175439069,&quot;top&quot;:80.82500305175782,&quot;width&quot;:846.4872436523438}"/>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7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UNIT_HIGHLIGHT" val="0"/>
  <p:tag name="KSO_WM_UNIT_COMPATIBLE" val="0"/>
  <p:tag name="KSO_WM_UNIT_DIAGRAM_ISNUMVISUAL" val="0"/>
  <p:tag name="KSO_WM_UNIT_DIAGRAM_ISREFERUNIT" val="0"/>
  <p:tag name="KSO_WM_UNIT_ID" val="diagram20230319_2*m_h_i*1_2_1"/>
  <p:tag name="KSO_WM_TEMPLATE_CATEGORY" val="diagram"/>
  <p:tag name="KSO_WM_TEMPLATE_INDEX" val="20230319"/>
  <p:tag name="KSO_WM_UNIT_LAYERLEVEL" val="1_1_1"/>
  <p:tag name="KSO_WM_TAG_VERSION" val="3.0"/>
  <p:tag name="KSO_WM_DIAGRAM_GROUP_CODE" val="m1-1"/>
  <p:tag name="KSO_WM_UNIT_TYPE" val="m_h_i"/>
  <p:tag name="KSO_WM_UNIT_INDEX" val="1_2_1"/>
  <p:tag name="KSO_WM_DIAGRAM_VERSION" val="3"/>
  <p:tag name="KSO_WM_DIAGRAM_COLOR_TRICK" val="2"/>
  <p:tag name="KSO_WM_DIAGRAM_COLOR_TEXT_CAN_REMOVE" val="n"/>
  <p:tag name="KSO_WM_DIAGRAM_MAX_ITEMCNT" val="8"/>
  <p:tag name="KSO_WM_DIAGRAM_MIN_ITEMCNT" val="2"/>
  <p:tag name="KSO_WM_DIAGRAM_VIRTUALLY_FRAME" val="{&quot;height&quot;:250,&quot;left&quot;:97.4,&quot;top&quot;:69.65,&quot;width&quot;:874.75}"/>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78.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UNIT_HIGHLIGHT" val="0"/>
  <p:tag name="KSO_WM_UNIT_COMPATIBLE" val="0"/>
  <p:tag name="KSO_WM_UNIT_DIAGRAM_ISNUMVISUAL" val="0"/>
  <p:tag name="KSO_WM_UNIT_DIAGRAM_ISREFERUNIT" val="0"/>
  <p:tag name="KSO_WM_UNIT_ID" val="diagram20230319_2*m_h_i*1_2_1"/>
  <p:tag name="KSO_WM_TEMPLATE_CATEGORY" val="diagram"/>
  <p:tag name="KSO_WM_TEMPLATE_INDEX" val="20230319"/>
  <p:tag name="KSO_WM_UNIT_LAYERLEVEL" val="1_1_1"/>
  <p:tag name="KSO_WM_TAG_VERSION" val="3.0"/>
  <p:tag name="KSO_WM_DIAGRAM_GROUP_CODE" val="m1-1"/>
  <p:tag name="KSO_WM_UNIT_TYPE" val="m_h_i"/>
  <p:tag name="KSO_WM_UNIT_INDEX" val="1_2_1"/>
  <p:tag name="KSO_WM_DIAGRAM_VERSION" val="3"/>
  <p:tag name="KSO_WM_DIAGRAM_COLOR_TRICK" val="2"/>
  <p:tag name="KSO_WM_DIAGRAM_COLOR_TEXT_CAN_REMOVE" val="n"/>
  <p:tag name="KSO_WM_DIAGRAM_MAX_ITEMCNT" val="8"/>
  <p:tag name="KSO_WM_DIAGRAM_MIN_ITEMCNT" val="2"/>
  <p:tag name="KSO_WM_DIAGRAM_VIRTUALLY_FRAME" val="{&quot;height&quot;:250,&quot;left&quot;:97.4,&quot;top&quot;:69.65,&quot;width&quot;:874.75}"/>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79.xml><?xml version="1.0" encoding="utf-8"?>
<p:tagLst xmlns:p="http://schemas.openxmlformats.org/presentationml/2006/main">
  <p:tag name="KSO_WM_BEAUTIFY_FLAG" val="#wm#"/>
  <p:tag name="KSO_WM_TEMPLATE_CATEGORY" val="custom"/>
  <p:tag name="KSO_WM_TEMPLATE_INDEX" val="20205081"/>
  <p:tag name="RESOURCE_RECORD_KEY" val="{&quot;65&quot;:[20205081],&quot;70&quot;:[3312129,3327356]}"/>
  <p:tag name="KSO_WM_SPECIAL_SOURCE" val="bdnull"/>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BEAUTIFY_FLAG" val="#wm#"/>
  <p:tag name="KSO_WM_TEMPLATE_CATEGORY" val="custom"/>
  <p:tag name="KSO_WM_TEMPLATE_INDEX" val="2020508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5920_9*b*1"/>
  <p:tag name="KSO_WM_TEMPLATE_CATEGORY" val="custom"/>
  <p:tag name="KSO_WM_TEMPLATE_INDEX" val="20235920"/>
  <p:tag name="KSO_WM_UNIT_LAYERLEVEL" val="1"/>
  <p:tag name="KSO_WM_TAG_VERSION" val="3.0"/>
  <p:tag name="KSO_WM_BEAUTIFY_FLAG" val="#wm#"/>
  <p:tag name="KSO_WM_UNIT_ISCONTENTSTITLE" val="0"/>
  <p:tag name="KSO_WM_UNIT_ISNUMDGMTITLE" val="0"/>
  <p:tag name="KSO_WM_UNIT_NOCLEAR" val="0"/>
  <p:tag name="KSO_WM_UNIT_VALUE" val="80"/>
  <p:tag name="KSO_WM_UNIT_TYPE" val="b"/>
  <p:tag name="KSO_WM_UNIT_INDEX" val="1"/>
</p:tagLst>
</file>

<file path=ppt/tags/tag382.xml><?xml version="1.0" encoding="utf-8"?>
<p:tagLst xmlns:p="http://schemas.openxmlformats.org/presentationml/2006/main">
  <p:tag name="KSO_WM_SLIDE_ID" val="custom20235920_9"/>
  <p:tag name="KSO_WM_TEMPLATE_SUBCATEGORY" val="29"/>
  <p:tag name="KSO_WM_TEMPLATE_MASTER_TYPE" val="0"/>
  <p:tag name="KSO_WM_TEMPLATE_COLOR_TYPE" val="0"/>
  <p:tag name="KSO_WM_SLIDE_ITEM_CNT" val="0"/>
  <p:tag name="KSO_WM_SLIDE_INDEX" val="9"/>
  <p:tag name="KSO_WM_TAG_VERSION" val="3.0"/>
  <p:tag name="KSO_WM_BEAUTIFY_FLAG" val="#wm#"/>
  <p:tag name="KSO_WM_TEMPLATE_CATEGORY" val="custom"/>
  <p:tag name="KSO_WM_TEMPLATE_INDEX" val="20235920"/>
  <p:tag name="KSO_WM_SLIDE_TYPE" val="endPage"/>
  <p:tag name="KSO_WM_SLIDE_SUBTYPE" val="pureTxt"/>
  <p:tag name="KSO_WM_SLIDE_LAYOUT" val="a_b_f"/>
  <p:tag name="KSO_WM_SLIDE_LAYOUT_CNT" val="1_1_1"/>
  <p:tag name="KSO_WM_SPECIAL_SOURCE" val="bdnull"/>
</p:tagLst>
</file>

<file path=ppt/tags/tag383.xml><?xml version="1.0" encoding="utf-8"?>
<p:tagLst xmlns:p="http://schemas.openxmlformats.org/presentationml/2006/main">
  <p:tag name="commondata" val="eyJoZGlkIjoiZmIzMWYyNjM3M2JmMDViZThlZjI0MDNlNDM4Y2I0MWYifQ=="/>
  <p:tag name="resource_record_key" val="{&quot;13&quot;:[20419702,4680684,20419712,4364974,4695728,4685212],&quot;65&quot;:[20205081],&quot;70&quot;:[3314558,3312129,3327356,3318321,3314312,3314056,3314659,3312481,3314163,3328027,3314143]}"/>
  <p:tag name="KSO_WPP_MARK_KEY" val="b1aeb6e2-2fd6-40b3-b5c6-5f9426470c5e"/>
  <p:tag name="COMMONDATA" val="eyJoZGlkIjoiZDdkYzQ3NjM1NzU5YjZlNzE3NzU4MTljOTMzYzg4Y2EifQ=="/>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
  <p:tag name="KSO_WM_UNIT_LAYERLEVEL" val="1"/>
  <p:tag name="KSO_WM_TAG_VERSION" val="3.0"/>
  <p:tag name="KSO_WM_BEAUTIFY_FLAG" val="#wm#"/>
  <p:tag name="KSO_WM_UNIT_TYPE" val="i"/>
  <p:tag name="KSO_WM_UNIT_INDEX"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2"/>
  <p:tag name="KSO_WM_UNIT_LAYERLEVEL" val="1"/>
  <p:tag name="KSO_WM_TAG_VERSION" val="3.0"/>
  <p:tag name="KSO_WM_BEAUTIFY_FLAG" val="#wm#"/>
  <p:tag name="KSO_WM_UNIT_TYPE" val="i"/>
  <p:tag name="KSO_WM_UNIT_INDEX"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3"/>
  <p:tag name="KSO_WM_UNIT_LAYERLEVEL" val="1"/>
  <p:tag name="KSO_WM_TAG_VERSION" val="3.0"/>
  <p:tag name="KSO_WM_BEAUTIFY_FLAG" val="#wm#"/>
  <p:tag name="KSO_WM_UNIT_TYPE" val="i"/>
  <p:tag name="KSO_WM_UNIT_INDEX" val="3"/>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4"/>
  <p:tag name="KSO_WM_UNIT_LAYERLEVEL" val="1"/>
  <p:tag name="KSO_WM_TAG_VERSION" val="3.0"/>
  <p:tag name="KSO_WM_BEAUTIFY_FLAG" val="#wm#"/>
  <p:tag name="KSO_WM_UNIT_TYPE" val="i"/>
  <p:tag name="KSO_WM_UNIT_INDEX" val="4"/>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5"/>
  <p:tag name="KSO_WM_UNIT_LAYERLEVEL" val="1"/>
  <p:tag name="KSO_WM_TAG_VERSION" val="3.0"/>
  <p:tag name="KSO_WM_BEAUTIFY_FLAG" val="#wm#"/>
  <p:tag name="KSO_WM_UNIT_TYPE" val="i"/>
  <p:tag name="KSO_WM_UNIT_INDEX" val="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6"/>
  <p:tag name="KSO_WM_UNIT_LAYERLEVEL" val="1"/>
  <p:tag name="KSO_WM_TAG_VERSION" val="3.0"/>
  <p:tag name="KSO_WM_BEAUTIFY_FLAG" val="#wm#"/>
  <p:tag name="KSO_WM_UNIT_TYPE" val="i"/>
  <p:tag name="KSO_WM_UNIT_INDEX" val="6"/>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7"/>
  <p:tag name="KSO_WM_UNIT_LAYERLEVEL" val="1"/>
  <p:tag name="KSO_WM_TAG_VERSION" val="3.0"/>
  <p:tag name="KSO_WM_BEAUTIFY_FLAG" val="#wm#"/>
  <p:tag name="KSO_WM_UNIT_TYPE" val="i"/>
  <p:tag name="KSO_WM_UNIT_INDEX" val="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8"/>
  <p:tag name="KSO_WM_UNIT_LAYERLEVEL" val="1"/>
  <p:tag name="KSO_WM_TAG_VERSION" val="3.0"/>
  <p:tag name="KSO_WM_BEAUTIFY_FLAG" val="#wm#"/>
  <p:tag name="KSO_WM_UNIT_TYPE" val="i"/>
  <p:tag name="KSO_WM_UNIT_INDEX" val="8"/>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9"/>
  <p:tag name="KSO_WM_UNIT_LAYERLEVEL" val="1"/>
  <p:tag name="KSO_WM_TAG_VERSION" val="3.0"/>
  <p:tag name="KSO_WM_BEAUTIFY_FLAG" val="#wm#"/>
  <p:tag name="KSO_WM_UNIT_TYPE" val="i"/>
  <p:tag name="KSO_WM_UNIT_INDEX" val="9"/>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0"/>
  <p:tag name="KSO_WM_UNIT_LAYERLEVEL" val="1"/>
  <p:tag name="KSO_WM_TAG_VERSION" val="3.0"/>
  <p:tag name="KSO_WM_BEAUTIFY_FLAG" val="#wm#"/>
  <p:tag name="KSO_WM_UNIT_TYPE" val="i"/>
  <p:tag name="KSO_WM_UNIT_INDEX" val="1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1"/>
  <p:tag name="KSO_WM_UNIT_LAYERLEVEL" val="1"/>
  <p:tag name="KSO_WM_TAG_VERSION" val="3.0"/>
  <p:tag name="KSO_WM_BEAUTIFY_FLAG" val="#wm#"/>
  <p:tag name="KSO_WM_UNIT_TYPE" val="i"/>
  <p:tag name="KSO_WM_UNIT_INDEX" val="1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2"/>
  <p:tag name="KSO_WM_UNIT_LAYERLEVEL" val="1"/>
  <p:tag name="KSO_WM_TAG_VERSION" val="3.0"/>
  <p:tag name="KSO_WM_BEAUTIFY_FLAG" val="#wm#"/>
  <p:tag name="KSO_WM_UNIT_TYPE" val="i"/>
  <p:tag name="KSO_WM_UNIT_INDEX" val="1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3"/>
  <p:tag name="KSO_WM_UNIT_LAYERLEVEL" val="1"/>
  <p:tag name="KSO_WM_TAG_VERSION" val="3.0"/>
  <p:tag name="KSO_WM_BEAUTIFY_FLAG" val="#wm#"/>
  <p:tag name="KSO_WM_UNIT_TYPE" val="i"/>
  <p:tag name="KSO_WM_UNIT_INDEX" val="13"/>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i*14"/>
  <p:tag name="KSO_WM_UNIT_LAYERLEVEL" val="1"/>
  <p:tag name="KSO_WM_TAG_VERSION" val="3.0"/>
  <p:tag name="KSO_WM_BEAUTIFY_FLAG" val="#wm#"/>
  <p:tag name="KSO_WM_UNIT_TYPE" val="i"/>
  <p:tag name="KSO_WM_UNIT_INDEX" val="1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c"/>
  <p:tag name="KSO_WM_UNIT_PRESET_TEXT" val="日期时间占位符"/>
  <p:tag name="KSO_WM_UNIT_NOCLEAR" val="0"/>
  <p:tag name="KSO_WM_UNIT_VALUE" val="8"/>
  <p:tag name="KSO_WM_UNIT_TYPE" val="f"/>
  <p:tag name="KSO_WM_UNIT_INDEX"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3"/>
  <p:tag name="KSO_WM_UNIT_LAYERLEVEL" val="1"/>
  <p:tag name="KSO_WM_TAG_VERSION" val="3.0"/>
  <p:tag name="KSO_WM_BEAUTIFY_FLAG" val="#wm#"/>
  <p:tag name="KSO_WM_UNIT_SUBTYPE" val="d"/>
  <p:tag name="KSO_WM_UNIT_PRESET_TEXT" val="联系方式占位符"/>
  <p:tag name="KSO_WM_UNIT_NOCLEAR" val="0"/>
  <p:tag name="KSO_WM_UNIT_VALUE" val="8"/>
  <p:tag name="KSO_WM_UNIT_TYPE" val="f"/>
  <p:tag name="KSO_WM_UNIT_INDEX" val="3"/>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3.0"/>
  <p:tag name="KSO_WM_BEAUTIFY_FLAG" val="#wm#"/>
  <p:tag name="KSO_WM_UNIT_TYPE" val="i"/>
  <p:tag name="KSO_WM_UNIT_INDEX"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3.0"/>
  <p:tag name="KSO_WM_BEAUTIFY_FLAG" val="#wm#"/>
  <p:tag name="KSO_WM_UNIT_TYPE" val="i"/>
  <p:tag name="KSO_WM_UNIT_INDEX"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3.0"/>
  <p:tag name="KSO_WM_BEAUTIFY_FLAG" val="#wm#"/>
  <p:tag name="KSO_WM_UNIT_TYPE" val="i"/>
  <p:tag name="KSO_WM_UNIT_INDEX" val="3"/>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4"/>
  <p:tag name="KSO_WM_UNIT_LAYERLEVEL" val="1"/>
  <p:tag name="KSO_WM_TAG_VERSION" val="3.0"/>
  <p:tag name="KSO_WM_BEAUTIFY_FLAG" val="#wm#"/>
  <p:tag name="KSO_WM_UNIT_TYPE" val="i"/>
  <p:tag name="KSO_WM_UNIT_INDEX" val="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3.0"/>
  <p:tag name="KSO_WM_BEAUTIFY_FLAG" val="#wm#"/>
  <p:tag name="KSO_WM_UNIT_TYPE" val="i"/>
  <p:tag name="KSO_WM_UNIT_INDEX"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2"/>
  <p:tag name="KSO_WM_UNIT_LAYERLEVEL" val="1"/>
  <p:tag name="KSO_WM_TAG_VERSION" val="3.0"/>
  <p:tag name="KSO_WM_BEAUTIFY_FLAG" val="#wm#"/>
  <p:tag name="KSO_WM_UNIT_TYPE" val="i"/>
  <p:tag name="KSO_WM_UNIT_INDEX" val="2"/>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2024.3.8【NO.23】-紫蓝色三维几何企业招聘商务风主题模板">
      <a:dk1>
        <a:srgbClr val="333333"/>
      </a:dk1>
      <a:lt1>
        <a:srgbClr val="FFFFFF"/>
      </a:lt1>
      <a:dk2>
        <a:srgbClr val="00113A"/>
      </a:dk2>
      <a:lt2>
        <a:srgbClr val="F5F7FF"/>
      </a:lt2>
      <a:accent1>
        <a:srgbClr val="2C53FC"/>
      </a:accent1>
      <a:accent2>
        <a:srgbClr val="766BFD"/>
      </a:accent2>
      <a:accent3>
        <a:srgbClr val="15A2E9"/>
      </a:accent3>
      <a:accent4>
        <a:srgbClr val="1DCFA5"/>
      </a:accent4>
      <a:accent5>
        <a:srgbClr val="EC491C"/>
      </a:accent5>
      <a:accent6>
        <a:srgbClr val="FABE00"/>
      </a:accent6>
      <a:hlink>
        <a:srgbClr val="304FFE"/>
      </a:hlink>
      <a:folHlink>
        <a:srgbClr val="492067"/>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rmAutofit fontScale="92500" lnSpcReduction="10000"/>
      </a:bodyPr>
      <a:lstStyle>
        <a:defPPr algn="l">
          <a:lnSpc>
            <a:spcPct val="140000"/>
          </a:lnSpc>
          <a:defRPr sz="2400" kern="100" dirty="0">
            <a:effectLst/>
            <a:latin typeface="+mn-ea"/>
            <a:cs typeface="江城圆体 400W" panose="020B0500000000000000"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1668</Words>
  <Application>WPS 演示</Application>
  <PresentationFormat>宽屏</PresentationFormat>
  <Paragraphs>170</Paragraphs>
  <Slides>20</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20</vt:i4>
      </vt:variant>
    </vt:vector>
  </HeadingPairs>
  <TitlesOfParts>
    <vt:vector size="37" baseType="lpstr">
      <vt:lpstr>Arial</vt:lpstr>
      <vt:lpstr>宋体</vt:lpstr>
      <vt:lpstr>Wingdings</vt:lpstr>
      <vt:lpstr>Wingdings</vt:lpstr>
      <vt:lpstr>江城圆体 400W</vt:lpstr>
      <vt:lpstr>微软雅黑</vt:lpstr>
      <vt:lpstr>Montserrat</vt:lpstr>
      <vt:lpstr>Segoe Print</vt:lpstr>
      <vt:lpstr>Arial Unicode MS</vt:lpstr>
      <vt:lpstr>Calibri</vt:lpstr>
      <vt:lpstr>Segoe UI</vt:lpstr>
      <vt:lpstr>Arial</vt:lpstr>
      <vt:lpstr>Goudy Old Style</vt:lpstr>
      <vt:lpstr>PMingLiU-ExtB</vt:lpstr>
      <vt:lpstr>Times New Roman</vt:lpstr>
      <vt:lpstr>WPS</vt:lpstr>
      <vt:lpstr>Office 主题​​</vt:lpstr>
      <vt:lpstr>      BYD’s Journey to Hungary </vt:lpstr>
      <vt:lpstr>PowerPoint 演示文稿</vt:lpstr>
      <vt:lpstr>PowerPoint 演示文稿</vt:lpstr>
      <vt:lpstr>PowerPoint 演示文稿</vt:lpstr>
      <vt:lpstr>PowerPoint 演示文稿</vt:lpstr>
      <vt:lpstr>PowerPoint 演示文稿</vt:lpstr>
      <vt:lpstr>Environmental Issue: Site Selection</vt:lpstr>
      <vt:lpstr>Environmental Issue: Site Selection</vt:lpstr>
      <vt:lpstr>PowerPoint 演示文稿</vt:lpstr>
      <vt:lpstr>Localization Strategy in Personnel</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June</cp:lastModifiedBy>
  <cp:revision>291</cp:revision>
  <dcterms:created xsi:type="dcterms:W3CDTF">2024-09-11T14:32:00Z</dcterms:created>
  <dcterms:modified xsi:type="dcterms:W3CDTF">2024-11-27T06:23:09Z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2052-12.1.0.18912</vt:lpwstr>
  </property>
  <property fmtid="{D5CDD505-2E9C-101B-9397-08002B2CF9AE}" pid="3" name="ICV">
    <vt:lpwstr>679A89B0179F4F41A229D67E04C5EB48_13</vt:lpwstr>
  </property>
</Properties>
</file>