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6"/>
  </p:notesMasterIdLst>
  <p:sldIdLst>
    <p:sldId id="261" r:id="rId4"/>
    <p:sldId id="260" r:id="rId5"/>
    <p:sldId id="262" r:id="rId7"/>
    <p:sldId id="263" r:id="rId8"/>
    <p:sldId id="266" r:id="rId9"/>
    <p:sldId id="267" r:id="rId10"/>
    <p:sldId id="311" r:id="rId11"/>
    <p:sldId id="269" r:id="rId12"/>
    <p:sldId id="312" r:id="rId13"/>
    <p:sldId id="271" r:id="rId14"/>
    <p:sldId id="321" r:id="rId15"/>
    <p:sldId id="279" r:id="rId16"/>
    <p:sldId id="306" r:id="rId17"/>
    <p:sldId id="296" r:id="rId18"/>
    <p:sldId id="301" r:id="rId19"/>
    <p:sldId id="278" r:id="rId20"/>
  </p:sldIdLst>
  <p:sldSz cx="12192000" cy="6858000"/>
  <p:notesSz cx="6858000" cy="9144000"/>
  <p:embeddedFontLst>
    <p:embeddedFont>
      <p:font typeface="HP Simplified Hans" panose="020B0500000000000000" charset="-122"/>
      <p:regular r:id="rId24"/>
    </p:embeddedFont>
    <p:embeddedFont>
      <p:font typeface="Blackadder ITC" panose="04020505051007020D02" charset="0"/>
      <p:regular r:id="rId25"/>
    </p:embeddedFont>
    <p:embeddedFont>
      <p:font typeface="Arial Black" panose="020B0A04020102020204" charset="0"/>
      <p:bold r:id="rId26"/>
    </p:embeddedFont>
    <p:embeddedFont>
      <p:font typeface="微软雅黑" panose="020B0503020204020204" charset="-122"/>
      <p:regular r:id="rId27"/>
    </p:embeddedFont>
    <p:embeddedFont>
      <p:font typeface="Arial Narrow" panose="020B0606020202030204" charset="0"/>
      <p:regular r:id="rId28"/>
      <p:bold r:id="rId29"/>
      <p:italic r:id="rId30"/>
      <p:boldItalic r:id="rId31"/>
    </p:embeddedFont>
    <p:embeddedFont>
      <p:font typeface="Comic Sans MS" panose="030F0702030302020204" charset="0"/>
      <p:regular r:id="rId32"/>
      <p:bold r:id="rId33"/>
      <p:italic r:id="rId34"/>
      <p:boldItalic r:id="rId35"/>
    </p:embeddedFont>
    <p:embeddedFont>
      <p:font typeface="汉仪晓波折纸体简" panose="00020600040101010101" charset="-122"/>
      <p:regular r:id="rId36"/>
    </p:embeddedFont>
    <p:embeddedFont>
      <p:font typeface="汉仪小隶书简" panose="02010600000101010101" charset="-128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3" userDrawn="1">
          <p15:clr>
            <a:srgbClr val="A4A3A4"/>
          </p15:clr>
        </p15:guide>
        <p15:guide id="2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8D93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63"/>
        <p:guide pos="39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1" Type="http://schemas.openxmlformats.org/officeDocument/2006/relationships/font" Target="fonts/font18.fntdata"/><Relationship Id="rId40" Type="http://schemas.openxmlformats.org/officeDocument/2006/relationships/font" Target="fonts/font17.fntdata"/><Relationship Id="rId4" Type="http://schemas.openxmlformats.org/officeDocument/2006/relationships/slide" Target="slides/slide1.xml"/><Relationship Id="rId39" Type="http://schemas.openxmlformats.org/officeDocument/2006/relationships/font" Target="fonts/font16.fntdata"/><Relationship Id="rId38" Type="http://schemas.openxmlformats.org/officeDocument/2006/relationships/font" Target="fonts/font15.fntdata"/><Relationship Id="rId37" Type="http://schemas.openxmlformats.org/officeDocument/2006/relationships/font" Target="fonts/font14.fntdata"/><Relationship Id="rId36" Type="http://schemas.openxmlformats.org/officeDocument/2006/relationships/font" Target="fonts/font13.fntdata"/><Relationship Id="rId35" Type="http://schemas.openxmlformats.org/officeDocument/2006/relationships/font" Target="fonts/font12.fntdata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灯片编号占位符 3"/>
          <p:cNvSpPr/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5.xml"/><Relationship Id="rId7" Type="http://schemas.openxmlformats.org/officeDocument/2006/relationships/image" Target="../media/image3.png"/><Relationship Id="rId6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openxmlformats.org/officeDocument/2006/relationships/tags" Target="../tags/tag63.xml"/><Relationship Id="rId3" Type="http://schemas.openxmlformats.org/officeDocument/2006/relationships/image" Target="../media/image1.png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tags" Target="../tags/tag62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image" Target="../media/image8.png"/><Relationship Id="rId16" Type="http://schemas.openxmlformats.org/officeDocument/2006/relationships/tags" Target="../tags/tag69.xml"/><Relationship Id="rId15" Type="http://schemas.openxmlformats.org/officeDocument/2006/relationships/image" Target="../media/image7.png"/><Relationship Id="rId14" Type="http://schemas.openxmlformats.org/officeDocument/2006/relationships/tags" Target="../tags/tag68.xml"/><Relationship Id="rId13" Type="http://schemas.openxmlformats.org/officeDocument/2006/relationships/image" Target="../media/image6.png"/><Relationship Id="rId12" Type="http://schemas.openxmlformats.org/officeDocument/2006/relationships/tags" Target="../tags/tag67.xml"/><Relationship Id="rId11" Type="http://schemas.openxmlformats.org/officeDocument/2006/relationships/image" Target="../media/image5.png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83.xml"/><Relationship Id="rId7" Type="http://schemas.openxmlformats.org/officeDocument/2006/relationships/image" Target="../media/image8.png"/><Relationship Id="rId6" Type="http://schemas.openxmlformats.org/officeDocument/2006/relationships/tags" Target="../tags/tag82.xml"/><Relationship Id="rId5" Type="http://schemas.openxmlformats.org/officeDocument/2006/relationships/image" Target="../media/image6.png"/><Relationship Id="rId4" Type="http://schemas.openxmlformats.org/officeDocument/2006/relationships/tags" Target="../tags/tag81.xml"/><Relationship Id="rId3" Type="http://schemas.openxmlformats.org/officeDocument/2006/relationships/image" Target="../media/image9.png"/><Relationship Id="rId20" Type="http://schemas.openxmlformats.org/officeDocument/2006/relationships/tags" Target="../tags/tag91.xml"/><Relationship Id="rId2" Type="http://schemas.openxmlformats.org/officeDocument/2006/relationships/tags" Target="../tags/tag80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image" Target="../media/image5.png"/><Relationship Id="rId15" Type="http://schemas.openxmlformats.org/officeDocument/2006/relationships/tags" Target="../tags/tag87.xml"/><Relationship Id="rId14" Type="http://schemas.openxmlformats.org/officeDocument/2006/relationships/tags" Target="../tags/tag86.xml"/><Relationship Id="rId13" Type="http://schemas.openxmlformats.org/officeDocument/2006/relationships/image" Target="../media/image12.png"/><Relationship Id="rId12" Type="http://schemas.openxmlformats.org/officeDocument/2006/relationships/tags" Target="../tags/tag85.xml"/><Relationship Id="rId11" Type="http://schemas.openxmlformats.org/officeDocument/2006/relationships/image" Target="../media/image11.png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95.xml"/><Relationship Id="rId7" Type="http://schemas.openxmlformats.org/officeDocument/2006/relationships/image" Target="../media/image14.png"/><Relationship Id="rId6" Type="http://schemas.openxmlformats.org/officeDocument/2006/relationships/tags" Target="../tags/tag94.xml"/><Relationship Id="rId5" Type="http://schemas.openxmlformats.org/officeDocument/2006/relationships/image" Target="../media/image2.png"/><Relationship Id="rId4" Type="http://schemas.openxmlformats.org/officeDocument/2006/relationships/tags" Target="../tags/tag93.xml"/><Relationship Id="rId3" Type="http://schemas.openxmlformats.org/officeDocument/2006/relationships/image" Target="../media/image13.png"/><Relationship Id="rId23" Type="http://schemas.openxmlformats.org/officeDocument/2006/relationships/tags" Target="../tags/tag105.xml"/><Relationship Id="rId22" Type="http://schemas.openxmlformats.org/officeDocument/2006/relationships/tags" Target="../tags/tag104.xml"/><Relationship Id="rId21" Type="http://schemas.openxmlformats.org/officeDocument/2006/relationships/tags" Target="../tags/tag103.xml"/><Relationship Id="rId20" Type="http://schemas.openxmlformats.org/officeDocument/2006/relationships/tags" Target="../tags/tag102.xml"/><Relationship Id="rId2" Type="http://schemas.openxmlformats.org/officeDocument/2006/relationships/tags" Target="../tags/tag92.xml"/><Relationship Id="rId19" Type="http://schemas.openxmlformats.org/officeDocument/2006/relationships/tags" Target="../tags/tag101.xml"/><Relationship Id="rId18" Type="http://schemas.openxmlformats.org/officeDocument/2006/relationships/tags" Target="../tags/tag100.xml"/><Relationship Id="rId17" Type="http://schemas.openxmlformats.org/officeDocument/2006/relationships/image" Target="../media/image8.png"/><Relationship Id="rId16" Type="http://schemas.openxmlformats.org/officeDocument/2006/relationships/tags" Target="../tags/tag99.xml"/><Relationship Id="rId15" Type="http://schemas.openxmlformats.org/officeDocument/2006/relationships/image" Target="../media/image7.png"/><Relationship Id="rId14" Type="http://schemas.openxmlformats.org/officeDocument/2006/relationships/tags" Target="../tags/tag98.xml"/><Relationship Id="rId13" Type="http://schemas.openxmlformats.org/officeDocument/2006/relationships/image" Target="../media/image15.png"/><Relationship Id="rId12" Type="http://schemas.openxmlformats.org/officeDocument/2006/relationships/tags" Target="../tags/tag97.xml"/><Relationship Id="rId11" Type="http://schemas.openxmlformats.org/officeDocument/2006/relationships/image" Target="../media/image6.png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39.xml"/><Relationship Id="rId7" Type="http://schemas.openxmlformats.org/officeDocument/2006/relationships/image" Target="../media/image6.png"/><Relationship Id="rId6" Type="http://schemas.openxmlformats.org/officeDocument/2006/relationships/tags" Target="../tags/tag138.xml"/><Relationship Id="rId5" Type="http://schemas.openxmlformats.org/officeDocument/2006/relationships/image" Target="../media/image8.png"/><Relationship Id="rId4" Type="http://schemas.openxmlformats.org/officeDocument/2006/relationships/tags" Target="../tags/tag137.xml"/><Relationship Id="rId3" Type="http://schemas.openxmlformats.org/officeDocument/2006/relationships/image" Target="../media/image1.png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tags" Target="../tags/tag136.xml"/><Relationship Id="rId19" Type="http://schemas.openxmlformats.org/officeDocument/2006/relationships/tags" Target="../tags/tag145.xml"/><Relationship Id="rId18" Type="http://schemas.openxmlformats.org/officeDocument/2006/relationships/tags" Target="../tags/tag144.xml"/><Relationship Id="rId17" Type="http://schemas.openxmlformats.org/officeDocument/2006/relationships/image" Target="../media/image3.png"/><Relationship Id="rId16" Type="http://schemas.openxmlformats.org/officeDocument/2006/relationships/tags" Target="../tags/tag143.xml"/><Relationship Id="rId15" Type="http://schemas.openxmlformats.org/officeDocument/2006/relationships/image" Target="../media/image7.png"/><Relationship Id="rId14" Type="http://schemas.openxmlformats.org/officeDocument/2006/relationships/tags" Target="../tags/tag142.xml"/><Relationship Id="rId13" Type="http://schemas.openxmlformats.org/officeDocument/2006/relationships/image" Target="../media/image5.png"/><Relationship Id="rId12" Type="http://schemas.openxmlformats.org/officeDocument/2006/relationships/tags" Target="../tags/tag141.xml"/><Relationship Id="rId11" Type="http://schemas.openxmlformats.org/officeDocument/2006/relationships/image" Target="../media/image4.png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烟, 黑暗, 游戏机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alphaModFix amt="25000"/>
          </a:blip>
          <a:srcRect l="-519" r="-1"/>
          <a:stretch>
            <a:fillRect/>
          </a:stretch>
        </p:blipFill>
        <p:spPr>
          <a:xfrm>
            <a:off x="2559483" y="1486892"/>
            <a:ext cx="4312847" cy="1444466"/>
          </a:xfrm>
          <a:prstGeom prst="rect">
            <a:avLst/>
          </a:prstGeom>
        </p:spPr>
      </p:pic>
      <p:pic>
        <p:nvPicPr>
          <p:cNvPr id="8" name="图片 7" descr="组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70000"/>
          </a:blip>
          <a:stretch>
            <a:fillRect/>
          </a:stretch>
        </p:blipFill>
        <p:spPr>
          <a:xfrm flipH="1">
            <a:off x="0" y="1139825"/>
            <a:ext cx="2199918" cy="1970246"/>
          </a:xfrm>
          <a:prstGeom prst="rect">
            <a:avLst/>
          </a:prstGeom>
        </p:spPr>
      </p:pic>
      <p:pic>
        <p:nvPicPr>
          <p:cNvPr id="9" name="图片 8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80000"/>
          </a:blip>
          <a:srcRect/>
          <a:stretch>
            <a:fillRect/>
          </a:stretch>
        </p:blipFill>
        <p:spPr>
          <a:xfrm>
            <a:off x="3973195" y="4990465"/>
            <a:ext cx="8218805" cy="1867535"/>
          </a:xfrm>
          <a:prstGeom prst="rect">
            <a:avLst/>
          </a:prstGeom>
        </p:spPr>
      </p:pic>
      <p:pic>
        <p:nvPicPr>
          <p:cNvPr id="11" name="图片 10" descr="组 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862455"/>
            <a:ext cx="4485005" cy="4025900"/>
          </a:xfrm>
          <a:prstGeom prst="rect">
            <a:avLst/>
          </a:prstGeom>
        </p:spPr>
      </p:pic>
      <p:pic>
        <p:nvPicPr>
          <p:cNvPr id="12" name="图片 11" descr="组 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55920" y="4161790"/>
            <a:ext cx="1049655" cy="1673860"/>
          </a:xfrm>
          <a:prstGeom prst="rect">
            <a:avLst/>
          </a:prstGeom>
        </p:spPr>
      </p:pic>
      <p:pic>
        <p:nvPicPr>
          <p:cNvPr id="13" name="图片 12" descr="组 3-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70000"/>
          </a:blip>
          <a:srcRect l="37833" t="23242" r="4849" b="35538"/>
          <a:stretch>
            <a:fillRect/>
          </a:stretch>
        </p:blipFill>
        <p:spPr>
          <a:xfrm>
            <a:off x="1370965" y="1854200"/>
            <a:ext cx="5198110" cy="2093595"/>
          </a:xfrm>
          <a:prstGeom prst="rect">
            <a:avLst/>
          </a:prstGeom>
        </p:spPr>
      </p:pic>
      <p:pic>
        <p:nvPicPr>
          <p:cNvPr id="16" name="图片 15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>
            <a:off x="5046345" y="336550"/>
            <a:ext cx="941070" cy="1217295"/>
          </a:xfrm>
          <a:prstGeom prst="rect">
            <a:avLst/>
          </a:prstGeom>
        </p:spPr>
      </p:pic>
      <p:pic>
        <p:nvPicPr>
          <p:cNvPr id="17" name="图片 16" descr="图层 2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rcRect b="42862"/>
          <a:stretch>
            <a:fillRect/>
          </a:stretch>
        </p:blipFill>
        <p:spPr>
          <a:xfrm>
            <a:off x="2826385" y="336550"/>
            <a:ext cx="2954020" cy="1019175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ctrTitle"/>
            <p:custDataLst>
              <p:tags r:id="rId18"/>
            </p:custDataLst>
          </p:nvPr>
        </p:nvSpPr>
        <p:spPr>
          <a:xfrm>
            <a:off x="5349600" y="1172250"/>
            <a:ext cx="5594400" cy="2376000"/>
          </a:xfrm>
        </p:spPr>
        <p:txBody>
          <a:bodyPr wrap="square" lIns="90000" tIns="46800" rIns="90000" bIns="46800" anchor="b">
            <a:normAutofit/>
          </a:bodyPr>
          <a:lstStyle>
            <a:lvl1pPr algn="r">
              <a:lnSpc>
                <a:spcPct val="100000"/>
              </a:lnSpc>
              <a:defRPr sz="60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20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/>
          <p:nvPr>
            <p:ph type="body" sz="quarter" idx="17" hasCustomPrompt="1"/>
            <p:custDataLst>
              <p:tags r:id="rId22"/>
            </p:custDataLst>
          </p:nvPr>
        </p:nvSpPr>
        <p:spPr>
          <a:xfrm>
            <a:off x="6793200" y="3771450"/>
            <a:ext cx="4064400" cy="399600"/>
          </a:xfrm>
        </p:spPr>
        <p:txBody>
          <a:bodyPr wrap="square" lIns="90000" tIns="46800" rIns="90000" bIns="46800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8000"/>
          </a:blip>
          <a:srcRect/>
          <a:stretch>
            <a:fillRect/>
          </a:stretch>
        </p:blipFill>
        <p:spPr>
          <a:xfrm flipH="1">
            <a:off x="0" y="5314315"/>
            <a:ext cx="6486525" cy="1541145"/>
          </a:xfrm>
          <a:prstGeom prst="rect">
            <a:avLst/>
          </a:prstGeom>
        </p:spPr>
      </p:pic>
      <p:pic>
        <p:nvPicPr>
          <p:cNvPr id="4" name="图片 3" descr="组 3-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34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pic>
        <p:nvPicPr>
          <p:cNvPr id="5" name="图片 4" descr="图层 2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20000"/>
          </a:blip>
          <a:srcRect r="47661" b="64713"/>
          <a:stretch>
            <a:fillRect/>
          </a:stretch>
        </p:blipFill>
        <p:spPr>
          <a:xfrm>
            <a:off x="1103630" y="727075"/>
            <a:ext cx="2880000" cy="1172246"/>
          </a:xfrm>
          <a:prstGeom prst="rect">
            <a:avLst/>
          </a:prstGeom>
        </p:spPr>
      </p:pic>
      <p:pic>
        <p:nvPicPr>
          <p:cNvPr id="6" name="图片 5" descr="组 9"/>
          <p:cNvPicPr/>
          <p:nvPr userDrawn="1">
            <p:custDataLst>
              <p:tags r:id="rId8"/>
            </p:custDataLst>
          </p:nvPr>
        </p:nvPicPr>
        <p:blipFill>
          <a:blip r:embed="rId9">
            <a:alphaModFix amt="15000"/>
          </a:blip>
          <a:srcRect/>
          <a:stretch>
            <a:fillRect/>
          </a:stretch>
        </p:blipFill>
        <p:spPr>
          <a:xfrm>
            <a:off x="2058035" y="4275455"/>
            <a:ext cx="3895090" cy="1756410"/>
          </a:xfrm>
          <a:prstGeom prst="rect">
            <a:avLst/>
          </a:prstGeom>
        </p:spPr>
      </p:pic>
      <p:pic>
        <p:nvPicPr>
          <p:cNvPr id="10" name="图片 9" descr="组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15000"/>
          </a:blip>
          <a:stretch>
            <a:fillRect/>
          </a:stretch>
        </p:blipFill>
        <p:spPr>
          <a:xfrm>
            <a:off x="3162935" y="4943475"/>
            <a:ext cx="4607534" cy="1348168"/>
          </a:xfrm>
          <a:prstGeom prst="rect">
            <a:avLst/>
          </a:prstGeom>
        </p:spPr>
      </p:pic>
      <p:pic>
        <p:nvPicPr>
          <p:cNvPr id="11" name="图片 10" descr="椭圆 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40000"/>
          </a:blip>
          <a:srcRect l="68719" t="3871" r="23563" b="85566"/>
          <a:stretch>
            <a:fillRect/>
          </a:stretch>
        </p:blipFill>
        <p:spPr>
          <a:xfrm>
            <a:off x="9234170" y="833755"/>
            <a:ext cx="1617752" cy="1239623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14"/>
            </p:custDataLst>
          </p:nvPr>
        </p:nvSpPr>
        <p:spPr>
          <a:xfrm>
            <a:off x="336000" y="1991360"/>
            <a:ext cx="11520000" cy="3240000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50000"/>
                <a:alpha val="1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组 7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 hasCustomPrompt="1"/>
            <p:custDataLst>
              <p:tags r:id="rId17"/>
            </p:custDataLst>
          </p:nvPr>
        </p:nvSpPr>
        <p:spPr>
          <a:xfrm>
            <a:off x="3297600" y="669600"/>
            <a:ext cx="5594400" cy="1206000"/>
          </a:xfrm>
        </p:spPr>
        <p:txBody>
          <a:bodyPr wrap="square" anchor="ctr">
            <a:normAutofit/>
          </a:bodyPr>
          <a:lstStyle>
            <a:lvl1pPr algn="ctr">
              <a:defRPr sz="66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/>
          <p:nvPr>
            <p:ph type="dt" sz="half" idx="10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/>
          <p:nvPr>
            <p:ph type="sldNum" sz="quarter" idx="12"/>
            <p:custDataLst>
              <p:tags r:id="rId2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组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</a:blip>
          <a:srcRect/>
          <a:stretch>
            <a:fillRect/>
          </a:stretch>
        </p:blipFill>
        <p:spPr>
          <a:xfrm>
            <a:off x="305435" y="724535"/>
            <a:ext cx="3573780" cy="1637030"/>
          </a:xfrm>
          <a:prstGeom prst="rect">
            <a:avLst/>
          </a:prstGeom>
        </p:spPr>
      </p:pic>
      <p:pic>
        <p:nvPicPr>
          <p:cNvPr id="10" name="图片 9" descr="组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9992360" y="1257935"/>
            <a:ext cx="2199640" cy="1970405"/>
          </a:xfrm>
          <a:prstGeom prst="rect">
            <a:avLst/>
          </a:prstGeom>
        </p:spPr>
      </p:pic>
      <p:pic>
        <p:nvPicPr>
          <p:cNvPr id="11" name="图片 10" descr="组 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362190" y="2475865"/>
            <a:ext cx="4829810" cy="4335145"/>
          </a:xfrm>
          <a:prstGeom prst="rect">
            <a:avLst/>
          </a:prstGeom>
        </p:spPr>
      </p:pic>
      <p:pic>
        <p:nvPicPr>
          <p:cNvPr id="12" name="图片 11" descr="组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 b="8428"/>
          <a:stretch>
            <a:fillRect/>
          </a:stretch>
        </p:blipFill>
        <p:spPr>
          <a:xfrm>
            <a:off x="4403396" y="5076031"/>
            <a:ext cx="1215149" cy="1774984"/>
          </a:xfrm>
          <a:prstGeom prst="rect">
            <a:avLst/>
          </a:prstGeom>
        </p:spPr>
      </p:pic>
      <p:pic>
        <p:nvPicPr>
          <p:cNvPr id="13" name="图片 12" descr="组 3-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0"/>
          </a:blip>
          <a:srcRect l="37833" t="23242" r="4849" b="35538"/>
          <a:stretch>
            <a:fillRect/>
          </a:stretch>
        </p:blipFill>
        <p:spPr>
          <a:xfrm flipH="1">
            <a:off x="5889625" y="2174875"/>
            <a:ext cx="5198110" cy="2093595"/>
          </a:xfrm>
          <a:prstGeom prst="rect">
            <a:avLst/>
          </a:prstGeom>
        </p:spPr>
      </p:pic>
      <p:pic>
        <p:nvPicPr>
          <p:cNvPr id="14" name="图片 13" descr="组 8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20000"/>
          </a:blip>
          <a:stretch>
            <a:fillRect/>
          </a:stretch>
        </p:blipFill>
        <p:spPr>
          <a:xfrm flipH="1">
            <a:off x="3972497" y="1452291"/>
            <a:ext cx="4432935" cy="1492250"/>
          </a:xfrm>
          <a:prstGeom prst="rect">
            <a:avLst/>
          </a:prstGeom>
        </p:spPr>
      </p:pic>
      <p:pic>
        <p:nvPicPr>
          <p:cNvPr id="15" name="图片 14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 flipH="1">
            <a:off x="6204585" y="626110"/>
            <a:ext cx="941070" cy="1217295"/>
          </a:xfrm>
          <a:prstGeom prst="rect">
            <a:avLst/>
          </a:prstGeom>
        </p:spPr>
      </p:pic>
      <p:pic>
        <p:nvPicPr>
          <p:cNvPr id="16" name="图片 15" descr="图层 2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rcRect b="42862"/>
          <a:stretch>
            <a:fillRect/>
          </a:stretch>
        </p:blipFill>
        <p:spPr>
          <a:xfrm flipH="1">
            <a:off x="6411595" y="759460"/>
            <a:ext cx="2954020" cy="1019175"/>
          </a:xfrm>
          <a:prstGeom prst="rect">
            <a:avLst/>
          </a:prstGeom>
        </p:spPr>
      </p:pic>
      <p:pic>
        <p:nvPicPr>
          <p:cNvPr id="17" name="图片 16" descr="组 3-1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1"/>
          <a:srcRect l="65190" t="23242" r="4849" b="45090"/>
          <a:stretch>
            <a:fillRect/>
          </a:stretch>
        </p:blipFill>
        <p:spPr>
          <a:xfrm>
            <a:off x="0" y="5242560"/>
            <a:ext cx="2717165" cy="1608455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19"/>
            </p:custDataLst>
          </p:nvPr>
        </p:nvSpPr>
        <p:spPr>
          <a:xfrm>
            <a:off x="910800" y="2509200"/>
            <a:ext cx="5594400" cy="2534400"/>
          </a:xfrm>
        </p:spPr>
        <p:txBody>
          <a:bodyPr wrap="square" lIns="90000" tIns="46800" rIns="90000" bIns="46800" anchor="t">
            <a:normAutofit/>
          </a:bodyPr>
          <a:lstStyle>
            <a:lvl1pPr algn="l">
              <a:defRPr sz="60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/>
          <p:nvPr>
            <p:ph type="body" sz="quarter" idx="13" hasCustomPrompt="1"/>
            <p:custDataLst>
              <p:tags r:id="rId20"/>
            </p:custDataLst>
          </p:nvPr>
        </p:nvSpPr>
        <p:spPr>
          <a:xfrm>
            <a:off x="939600" y="824400"/>
            <a:ext cx="4615200" cy="14940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l">
              <a:buNone/>
              <a:defRPr sz="3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/>
          <p:nvPr>
            <p:ph type="dt" sz="half" idx="10"/>
            <p:custDataLst>
              <p:tags r:id="rId2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/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/>
          <p:nvPr>
            <p:ph type="sldNum" sz="quarter" idx="12"/>
            <p:custDataLst>
              <p:tags r:id="rId2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/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烟, 黑暗, 游戏机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alphaModFix amt="30000"/>
          </a:blip>
          <a:srcRect l="9719"/>
          <a:stretch>
            <a:fillRect/>
          </a:stretch>
        </p:blipFill>
        <p:spPr>
          <a:xfrm>
            <a:off x="0" y="699520"/>
            <a:ext cx="4906466" cy="1829657"/>
          </a:xfrm>
          <a:prstGeom prst="rect">
            <a:avLst/>
          </a:prstGeom>
        </p:spPr>
      </p:pic>
      <p:pic>
        <p:nvPicPr>
          <p:cNvPr id="7" name="图片 6" descr="图层 2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b="42862"/>
          <a:stretch>
            <a:fillRect/>
          </a:stretch>
        </p:blipFill>
        <p:spPr>
          <a:xfrm>
            <a:off x="7273290" y="991870"/>
            <a:ext cx="3518022" cy="1213763"/>
          </a:xfrm>
          <a:prstGeom prst="rect">
            <a:avLst/>
          </a:prstGeom>
        </p:spPr>
      </p:pic>
      <p:pic>
        <p:nvPicPr>
          <p:cNvPr id="8" name="图片 7" descr="组 3-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60000"/>
          </a:blip>
          <a:srcRect l="52110" t="23242" r="4849" b="35538"/>
          <a:stretch>
            <a:fillRect/>
          </a:stretch>
        </p:blipFill>
        <p:spPr>
          <a:xfrm flipH="1">
            <a:off x="8288655" y="1748155"/>
            <a:ext cx="3903345" cy="2093595"/>
          </a:xfrm>
          <a:prstGeom prst="rect">
            <a:avLst/>
          </a:prstGeom>
        </p:spPr>
      </p:pic>
      <p:pic>
        <p:nvPicPr>
          <p:cNvPr id="12" name="图片 11" descr="组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alphaModFix amt="80000"/>
          </a:blip>
          <a:srcRect b="8466"/>
          <a:stretch>
            <a:fillRect/>
          </a:stretch>
        </p:blipFill>
        <p:spPr>
          <a:xfrm>
            <a:off x="3973195" y="4933315"/>
            <a:ext cx="8218805" cy="1924685"/>
          </a:xfrm>
          <a:prstGeom prst="rect">
            <a:avLst/>
          </a:prstGeom>
        </p:spPr>
      </p:pic>
      <p:pic>
        <p:nvPicPr>
          <p:cNvPr id="13" name="图片 12" descr="组 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2319655"/>
            <a:ext cx="4485005" cy="4025900"/>
          </a:xfrm>
          <a:prstGeom prst="rect">
            <a:avLst/>
          </a:prstGeom>
        </p:spPr>
      </p:pic>
      <p:pic>
        <p:nvPicPr>
          <p:cNvPr id="15" name="图片 14" descr="组 7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61830" y="3600450"/>
            <a:ext cx="1049655" cy="1673860"/>
          </a:xfrm>
          <a:prstGeom prst="rect">
            <a:avLst/>
          </a:prstGeom>
        </p:spPr>
      </p:pic>
      <p:pic>
        <p:nvPicPr>
          <p:cNvPr id="16" name="图片 15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>
            <a:off x="9199245" y="1306195"/>
            <a:ext cx="941070" cy="1217295"/>
          </a:xfrm>
          <a:prstGeom prst="rect">
            <a:avLst/>
          </a:prstGeom>
        </p:spPr>
      </p:pic>
      <p:pic>
        <p:nvPicPr>
          <p:cNvPr id="17" name="图片 16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 rotWithShape="1">
          <a:blip r:embed="rId17">
            <a:alphaModFix amt="80000"/>
          </a:blip>
          <a:srcRect t="-1138" b="5856"/>
          <a:stretch>
            <a:fillRect/>
          </a:stretch>
        </p:blipFill>
        <p:spPr>
          <a:xfrm>
            <a:off x="3971528" y="5080629"/>
            <a:ext cx="8220472" cy="1777371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ctrTitle" hasCustomPrompt="1"/>
            <p:custDataLst>
              <p:tags r:id="rId18"/>
            </p:custDataLst>
          </p:nvPr>
        </p:nvSpPr>
        <p:spPr>
          <a:xfrm>
            <a:off x="3301200" y="1427475"/>
            <a:ext cx="5594400" cy="23760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lnSpc>
                <a:spcPct val="100000"/>
              </a:lnSpc>
              <a:defRPr sz="7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/>
          <p:nvPr>
            <p:ph type="body" sz="quarter" idx="17" hasCustomPrompt="1"/>
            <p:custDataLst>
              <p:tags r:id="rId22"/>
            </p:custDataLst>
          </p:nvPr>
        </p:nvSpPr>
        <p:spPr>
          <a:xfrm>
            <a:off x="3520800" y="3985350"/>
            <a:ext cx="5151600" cy="460800"/>
          </a:xfrm>
        </p:spPr>
        <p:txBody>
          <a:bodyPr wrap="square" lIns="90000" tIns="46800" rIns="90000" bIns="4680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8" Type="http://schemas.openxmlformats.org/officeDocument/2006/relationships/theme" Target="../theme/theme2.xml"/><Relationship Id="rId27" Type="http://schemas.openxmlformats.org/officeDocument/2006/relationships/tags" Target="../tags/tag159.xml"/><Relationship Id="rId26" Type="http://schemas.openxmlformats.org/officeDocument/2006/relationships/tags" Target="../tags/tag158.xml"/><Relationship Id="rId25" Type="http://schemas.openxmlformats.org/officeDocument/2006/relationships/tags" Target="../tags/tag157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image" Target="../media/image6.png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8.png"/><Relationship Id="rId18" Type="http://schemas.openxmlformats.org/officeDocument/2006/relationships/tags" Target="../tags/tag152.xml"/><Relationship Id="rId17" Type="http://schemas.openxmlformats.org/officeDocument/2006/relationships/image" Target="../media/image5.png"/><Relationship Id="rId16" Type="http://schemas.openxmlformats.org/officeDocument/2006/relationships/tags" Target="../tags/tag151.xml"/><Relationship Id="rId15" Type="http://schemas.openxmlformats.org/officeDocument/2006/relationships/image" Target="../media/image11.png"/><Relationship Id="rId14" Type="http://schemas.openxmlformats.org/officeDocument/2006/relationships/tags" Target="../tags/tag150.xml"/><Relationship Id="rId13" Type="http://schemas.openxmlformats.org/officeDocument/2006/relationships/image" Target="../media/image17.png"/><Relationship Id="rId12" Type="http://schemas.openxmlformats.org/officeDocument/2006/relationships/tags" Target="../tags/tag14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组 9"/>
          <p:cNvPicPr/>
          <p:nvPr userDrawn="1">
            <p:custDataLst>
              <p:tags r:id="rId12"/>
            </p:custDataLst>
          </p:nvPr>
        </p:nvPicPr>
        <p:blipFill>
          <a:blip r:embed="rId13">
            <a:alphaModFix amt="10000"/>
          </a:blip>
          <a:srcRect/>
          <a:stretch>
            <a:fillRect/>
          </a:stretch>
        </p:blipFill>
        <p:spPr>
          <a:xfrm>
            <a:off x="1791335" y="4275455"/>
            <a:ext cx="3895090" cy="1756410"/>
          </a:xfrm>
          <a:prstGeom prst="rect">
            <a:avLst/>
          </a:prstGeom>
        </p:spPr>
      </p:pic>
      <p:pic>
        <p:nvPicPr>
          <p:cNvPr id="9" name="图片 8" descr="组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alphaModFix amt="5000"/>
          </a:blip>
          <a:stretch>
            <a:fillRect/>
          </a:stretch>
        </p:blipFill>
        <p:spPr>
          <a:xfrm>
            <a:off x="2896235" y="4943475"/>
            <a:ext cx="4607534" cy="1348168"/>
          </a:xfrm>
          <a:prstGeom prst="rect">
            <a:avLst/>
          </a:prstGeom>
        </p:spPr>
      </p:pic>
      <p:pic>
        <p:nvPicPr>
          <p:cNvPr id="10" name="图片 9" descr="组 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alphaModFix amt="8000"/>
          </a:blip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pic>
        <p:nvPicPr>
          <p:cNvPr id="11" name="图片 10" descr="图层 27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alphaModFix amt="10000"/>
          </a:blip>
          <a:srcRect l="67345" t="23736" b="42862"/>
          <a:stretch>
            <a:fillRect/>
          </a:stretch>
        </p:blipFill>
        <p:spPr>
          <a:xfrm>
            <a:off x="4380865" y="4907915"/>
            <a:ext cx="1996440" cy="1233170"/>
          </a:xfrm>
          <a:prstGeom prst="rect">
            <a:avLst/>
          </a:prstGeom>
        </p:spPr>
      </p:pic>
      <p:pic>
        <p:nvPicPr>
          <p:cNvPr id="12" name="图片 11" descr="组 3-1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>
            <a:alphaModFix amt="7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sp>
        <p:nvSpPr>
          <p:cNvPr id="2" name="标题占位符 1"/>
          <p:cNvSpPr/>
          <p:nvPr>
            <p:ph type="title"/>
            <p:custDataLst>
              <p:tags r:id="rId2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2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2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2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0.xml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73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4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0.png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82.xml"/><Relationship Id="rId10" Type="http://schemas.openxmlformats.org/officeDocument/2006/relationships/image" Target="../media/image24.png"/><Relationship Id="rId1" Type="http://schemas.openxmlformats.org/officeDocument/2006/relationships/tags" Target="../tags/tag1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83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8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image" Target="../media/image25.jpeg"/><Relationship Id="rId1" Type="http://schemas.openxmlformats.org/officeDocument/2006/relationships/tags" Target="../tags/tag1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image" Target="../media/image26.jpeg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0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71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手动输入 4"/>
          <p:cNvSpPr/>
          <p:nvPr/>
        </p:nvSpPr>
        <p:spPr>
          <a:xfrm rot="5400000">
            <a:off x="19050" y="-17145"/>
            <a:ext cx="6858000" cy="6894195"/>
          </a:xfrm>
          <a:prstGeom prst="flowChartManualInput">
            <a:avLst/>
          </a:prstGeom>
          <a:blipFill rotWithShape="0">
            <a:blip r:embed="rId1"/>
            <a:stretch>
              <a:fillRect t="-2000"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手动输入 7"/>
          <p:cNvSpPr/>
          <p:nvPr/>
        </p:nvSpPr>
        <p:spPr>
          <a:xfrm rot="16200000">
            <a:off x="5454650" y="120650"/>
            <a:ext cx="6858000" cy="6616700"/>
          </a:xfrm>
          <a:prstGeom prst="flowChartManualInput">
            <a:avLst/>
          </a:prstGeom>
          <a:blipFill rotWithShape="0">
            <a:blip r:embed="rId2"/>
            <a:tile tx="-8896350" ty="-3816350"/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>
            <p:custDataLst>
              <p:tags r:id="rId1"/>
            </p:custDataLst>
          </p:nvPr>
        </p:nvSpPr>
        <p:spPr>
          <a:xfrm>
            <a:off x="3382668" y="3195746"/>
            <a:ext cx="522072" cy="576000"/>
          </a:xfrm>
          <a:custGeom>
            <a:avLst/>
            <a:gdLst>
              <a:gd name="connsiteX0" fmla="*/ 0 w 522072"/>
              <a:gd name="connsiteY0" fmla="*/ 0 h 576000"/>
              <a:gd name="connsiteX1" fmla="*/ 57685 w 522072"/>
              <a:gd name="connsiteY1" fmla="*/ 36499 h 576000"/>
              <a:gd name="connsiteX2" fmla="*/ 305792 w 522072"/>
              <a:gd name="connsiteY2" fmla="*/ 94890 h 576000"/>
              <a:gd name="connsiteX3" fmla="*/ 434252 w 522072"/>
              <a:gd name="connsiteY3" fmla="*/ 79794 h 576000"/>
              <a:gd name="connsiteX4" fmla="*/ 513663 w 522072"/>
              <a:gd name="connsiteY4" fmla="*/ 51059 h 576000"/>
              <a:gd name="connsiteX5" fmla="*/ 495233 w 522072"/>
              <a:gd name="connsiteY5" fmla="*/ 86018 h 576000"/>
              <a:gd name="connsiteX6" fmla="*/ 455626 w 522072"/>
              <a:gd name="connsiteY6" fmla="*/ 288000 h 576000"/>
              <a:gd name="connsiteX7" fmla="*/ 495233 w 522072"/>
              <a:gd name="connsiteY7" fmla="*/ 489982 h 576000"/>
              <a:gd name="connsiteX8" fmla="*/ 522072 w 522072"/>
              <a:gd name="connsiteY8" fmla="*/ 540891 h 576000"/>
              <a:gd name="connsiteX9" fmla="*/ 421275 w 522072"/>
              <a:gd name="connsiteY9" fmla="*/ 504416 h 576000"/>
              <a:gd name="connsiteX10" fmla="*/ 292815 w 522072"/>
              <a:gd name="connsiteY10" fmla="*/ 489320 h 576000"/>
              <a:gd name="connsiteX11" fmla="*/ 44708 w 522072"/>
              <a:gd name="connsiteY11" fmla="*/ 547712 h 576000"/>
              <a:gd name="connsiteX12" fmla="*/ 0 w 522072"/>
              <a:gd name="connsiteY12" fmla="*/ 576000 h 576000"/>
              <a:gd name="connsiteX13" fmla="*/ 0 w 522072"/>
              <a:gd name="connsiteY13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2072" h="576000">
                <a:moveTo>
                  <a:pt x="0" y="0"/>
                </a:moveTo>
                <a:lnTo>
                  <a:pt x="57685" y="36499"/>
                </a:lnTo>
                <a:cubicBezTo>
                  <a:pt x="133943" y="74098"/>
                  <a:pt x="217785" y="94890"/>
                  <a:pt x="305792" y="94890"/>
                </a:cubicBezTo>
                <a:cubicBezTo>
                  <a:pt x="349796" y="94890"/>
                  <a:pt x="392758" y="89692"/>
                  <a:pt x="434252" y="79794"/>
                </a:cubicBezTo>
                <a:lnTo>
                  <a:pt x="513663" y="51059"/>
                </a:lnTo>
                <a:lnTo>
                  <a:pt x="495233" y="86018"/>
                </a:lnTo>
                <a:cubicBezTo>
                  <a:pt x="469729" y="148100"/>
                  <a:pt x="455626" y="216354"/>
                  <a:pt x="455626" y="288000"/>
                </a:cubicBezTo>
                <a:cubicBezTo>
                  <a:pt x="455626" y="359646"/>
                  <a:pt x="469729" y="427901"/>
                  <a:pt x="495233" y="489982"/>
                </a:cubicBezTo>
                <a:lnTo>
                  <a:pt x="522072" y="540891"/>
                </a:lnTo>
                <a:lnTo>
                  <a:pt x="421275" y="504416"/>
                </a:lnTo>
                <a:cubicBezTo>
                  <a:pt x="379781" y="494518"/>
                  <a:pt x="336819" y="489320"/>
                  <a:pt x="292815" y="489320"/>
                </a:cubicBezTo>
                <a:cubicBezTo>
                  <a:pt x="204808" y="489320"/>
                  <a:pt x="120966" y="510112"/>
                  <a:pt x="44708" y="547712"/>
                </a:cubicBezTo>
                <a:lnTo>
                  <a:pt x="0" y="576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>
            <p:custDataLst>
              <p:tags r:id="rId2"/>
            </p:custDataLst>
          </p:nvPr>
        </p:nvSpPr>
        <p:spPr>
          <a:xfrm>
            <a:off x="2635331" y="1778872"/>
            <a:ext cx="1494674" cy="1450413"/>
          </a:xfrm>
          <a:custGeom>
            <a:avLst/>
            <a:gdLst>
              <a:gd name="connsiteX0" fmla="*/ 1211583 w 1494674"/>
              <a:gd name="connsiteY0" fmla="*/ 0 h 1450413"/>
              <a:gd name="connsiteX1" fmla="*/ 1213202 w 1494674"/>
              <a:gd name="connsiteY1" fmla="*/ 16540 h 1450413"/>
              <a:gd name="connsiteX2" fmla="*/ 1425172 w 1494674"/>
              <a:gd name="connsiteY2" fmla="*/ 342247 h 1450413"/>
              <a:gd name="connsiteX3" fmla="*/ 1494674 w 1494674"/>
              <a:gd name="connsiteY3" fmla="*/ 381088 h 1450413"/>
              <a:gd name="connsiteX4" fmla="*/ 1369085 w 1494674"/>
              <a:gd name="connsiteY4" fmla="*/ 442401 h 1450413"/>
              <a:gd name="connsiteX5" fmla="*/ 1213794 w 1494674"/>
              <a:gd name="connsiteY5" fmla="*/ 549822 h 1450413"/>
              <a:gd name="connsiteX6" fmla="*/ 762270 w 1494674"/>
              <a:gd name="connsiteY6" fmla="*/ 1381425 h 1450413"/>
              <a:gd name="connsiteX7" fmla="*/ 758333 w 1494674"/>
              <a:gd name="connsiteY7" fmla="*/ 1450413 h 1450413"/>
              <a:gd name="connsiteX8" fmla="*/ 0 w 1494674"/>
              <a:gd name="connsiteY8" fmla="*/ 513950 h 1450413"/>
              <a:gd name="connsiteX9" fmla="*/ 68299 w 1494674"/>
              <a:gd name="connsiteY9" fmla="*/ 524442 h 1450413"/>
              <a:gd name="connsiteX10" fmla="*/ 975607 w 1494674"/>
              <a:gd name="connsiteY10" fmla="*/ 255686 h 1450413"/>
              <a:gd name="connsiteX11" fmla="*/ 1112968 w 1494674"/>
              <a:gd name="connsiteY11" fmla="*/ 126122 h 1450413"/>
              <a:gd name="connsiteX12" fmla="*/ 1211583 w 1494674"/>
              <a:gd name="connsiteY12" fmla="*/ 0 h 14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4674" h="1450413">
                <a:moveTo>
                  <a:pt x="1211583" y="0"/>
                </a:moveTo>
                <a:lnTo>
                  <a:pt x="1213202" y="16540"/>
                </a:lnTo>
                <a:cubicBezTo>
                  <a:pt x="1240057" y="151658"/>
                  <a:pt x="1317920" y="267646"/>
                  <a:pt x="1425172" y="342247"/>
                </a:cubicBezTo>
                <a:lnTo>
                  <a:pt x="1494674" y="381088"/>
                </a:lnTo>
                <a:lnTo>
                  <a:pt x="1369085" y="442401"/>
                </a:lnTo>
                <a:cubicBezTo>
                  <a:pt x="1315471" y="473746"/>
                  <a:pt x="1263543" y="509536"/>
                  <a:pt x="1213794" y="549822"/>
                </a:cubicBezTo>
                <a:cubicBezTo>
                  <a:pt x="948465" y="764681"/>
                  <a:pt x="795344" y="1066744"/>
                  <a:pt x="762270" y="1381425"/>
                </a:cubicBezTo>
                <a:lnTo>
                  <a:pt x="758333" y="1450413"/>
                </a:lnTo>
                <a:lnTo>
                  <a:pt x="0" y="513950"/>
                </a:lnTo>
                <a:lnTo>
                  <a:pt x="68299" y="524442"/>
                </a:lnTo>
                <a:cubicBezTo>
                  <a:pt x="382980" y="557517"/>
                  <a:pt x="710278" y="470544"/>
                  <a:pt x="975607" y="255686"/>
                </a:cubicBezTo>
                <a:cubicBezTo>
                  <a:pt x="1025356" y="215400"/>
                  <a:pt x="1071160" y="172048"/>
                  <a:pt x="1112968" y="126122"/>
                </a:cubicBezTo>
                <a:lnTo>
                  <a:pt x="1211583" y="0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圆: 空心 4"/>
          <p:cNvSpPr/>
          <p:nvPr>
            <p:custDataLst>
              <p:tags r:id="rId3"/>
            </p:custDataLst>
          </p:nvPr>
        </p:nvSpPr>
        <p:spPr>
          <a:xfrm>
            <a:off x="724495" y="2105600"/>
            <a:ext cx="2756293" cy="2756293"/>
          </a:xfrm>
          <a:prstGeom prst="donut">
            <a:avLst>
              <a:gd name="adj" fmla="val 7833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fontAlgn="auto">
              <a:lnSpc>
                <a:spcPct val="130000"/>
              </a:lnSpc>
            </a:pPr>
            <a:r>
              <a:rPr lang="en-US" altLang="zh-CN" sz="4400" b="1">
                <a:solidFill>
                  <a:schemeClr val="accent1"/>
                </a:solidFill>
                <a:latin typeface="Blackadder ITC" panose="04020505051007020D02" charset="0"/>
                <a:cs typeface="Blackadder ITC" panose="04020505051007020D02" charset="0"/>
              </a:rPr>
              <a:t>Analysis</a:t>
            </a:r>
            <a:r>
              <a:rPr lang="en-US" altLang="zh-CN" sz="2800" b="1">
                <a:solidFill>
                  <a:schemeClr val="accent1"/>
                </a:solidFill>
              </a:rPr>
              <a:t> </a:t>
            </a:r>
            <a:endParaRPr lang="en-US" altLang="zh-CN" sz="2800" b="1">
              <a:solidFill>
                <a:schemeClr val="accent1"/>
              </a:solidFill>
            </a:endParaRPr>
          </a:p>
        </p:txBody>
      </p:sp>
      <p:sp>
        <p:nvSpPr>
          <p:cNvPr id="27" name="圆: 空心 26"/>
          <p:cNvSpPr/>
          <p:nvPr>
            <p:custDataLst>
              <p:tags r:id="rId4"/>
            </p:custDataLst>
          </p:nvPr>
        </p:nvSpPr>
        <p:spPr>
          <a:xfrm>
            <a:off x="3830674" y="4750131"/>
            <a:ext cx="1008000" cy="1037812"/>
          </a:xfrm>
          <a:prstGeom prst="donut">
            <a:avLst>
              <a:gd name="adj" fmla="val 88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: 空心 9"/>
          <p:cNvSpPr/>
          <p:nvPr>
            <p:custDataLst>
              <p:tags r:id="rId5"/>
            </p:custDataLst>
          </p:nvPr>
        </p:nvSpPr>
        <p:spPr>
          <a:xfrm>
            <a:off x="3830674" y="2964840"/>
            <a:ext cx="1008000" cy="1037812"/>
          </a:xfrm>
          <a:prstGeom prst="donut">
            <a:avLst>
              <a:gd name="adj" fmla="val 88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: 空心 12"/>
          <p:cNvSpPr/>
          <p:nvPr>
            <p:custDataLst>
              <p:tags r:id="rId6"/>
            </p:custDataLst>
          </p:nvPr>
        </p:nvSpPr>
        <p:spPr>
          <a:xfrm>
            <a:off x="3830674" y="1179548"/>
            <a:ext cx="1008000" cy="1037812"/>
          </a:xfrm>
          <a:prstGeom prst="donut">
            <a:avLst>
              <a:gd name="adj" fmla="val 885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/>
          <p:cNvSpPr/>
          <p:nvPr>
            <p:custDataLst>
              <p:tags r:id="rId7"/>
            </p:custDataLst>
          </p:nvPr>
        </p:nvSpPr>
        <p:spPr>
          <a:xfrm flipV="1">
            <a:off x="2621538" y="3731350"/>
            <a:ext cx="1494674" cy="1450413"/>
          </a:xfrm>
          <a:custGeom>
            <a:avLst/>
            <a:gdLst>
              <a:gd name="connsiteX0" fmla="*/ 1211583 w 1494674"/>
              <a:gd name="connsiteY0" fmla="*/ 0 h 1450413"/>
              <a:gd name="connsiteX1" fmla="*/ 1213202 w 1494674"/>
              <a:gd name="connsiteY1" fmla="*/ 16540 h 1450413"/>
              <a:gd name="connsiteX2" fmla="*/ 1425172 w 1494674"/>
              <a:gd name="connsiteY2" fmla="*/ 342247 h 1450413"/>
              <a:gd name="connsiteX3" fmla="*/ 1494674 w 1494674"/>
              <a:gd name="connsiteY3" fmla="*/ 381088 h 1450413"/>
              <a:gd name="connsiteX4" fmla="*/ 1369085 w 1494674"/>
              <a:gd name="connsiteY4" fmla="*/ 442401 h 1450413"/>
              <a:gd name="connsiteX5" fmla="*/ 1213794 w 1494674"/>
              <a:gd name="connsiteY5" fmla="*/ 549822 h 1450413"/>
              <a:gd name="connsiteX6" fmla="*/ 762270 w 1494674"/>
              <a:gd name="connsiteY6" fmla="*/ 1381425 h 1450413"/>
              <a:gd name="connsiteX7" fmla="*/ 758333 w 1494674"/>
              <a:gd name="connsiteY7" fmla="*/ 1450413 h 1450413"/>
              <a:gd name="connsiteX8" fmla="*/ 0 w 1494674"/>
              <a:gd name="connsiteY8" fmla="*/ 513950 h 1450413"/>
              <a:gd name="connsiteX9" fmla="*/ 68299 w 1494674"/>
              <a:gd name="connsiteY9" fmla="*/ 524442 h 1450413"/>
              <a:gd name="connsiteX10" fmla="*/ 975607 w 1494674"/>
              <a:gd name="connsiteY10" fmla="*/ 255686 h 1450413"/>
              <a:gd name="connsiteX11" fmla="*/ 1112968 w 1494674"/>
              <a:gd name="connsiteY11" fmla="*/ 126122 h 1450413"/>
              <a:gd name="connsiteX12" fmla="*/ 1211583 w 1494674"/>
              <a:gd name="connsiteY12" fmla="*/ 0 h 14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4674" h="1450413">
                <a:moveTo>
                  <a:pt x="1211583" y="0"/>
                </a:moveTo>
                <a:lnTo>
                  <a:pt x="1213202" y="16540"/>
                </a:lnTo>
                <a:cubicBezTo>
                  <a:pt x="1240057" y="151658"/>
                  <a:pt x="1317920" y="267646"/>
                  <a:pt x="1425172" y="342247"/>
                </a:cubicBezTo>
                <a:lnTo>
                  <a:pt x="1494674" y="381088"/>
                </a:lnTo>
                <a:lnTo>
                  <a:pt x="1369085" y="442401"/>
                </a:lnTo>
                <a:cubicBezTo>
                  <a:pt x="1315471" y="473746"/>
                  <a:pt x="1263543" y="509536"/>
                  <a:pt x="1213794" y="549822"/>
                </a:cubicBezTo>
                <a:cubicBezTo>
                  <a:pt x="948465" y="764681"/>
                  <a:pt x="795344" y="1066744"/>
                  <a:pt x="762270" y="1381425"/>
                </a:cubicBezTo>
                <a:lnTo>
                  <a:pt x="758333" y="1450413"/>
                </a:lnTo>
                <a:lnTo>
                  <a:pt x="0" y="513950"/>
                </a:lnTo>
                <a:lnTo>
                  <a:pt x="68299" y="524442"/>
                </a:lnTo>
                <a:cubicBezTo>
                  <a:pt x="382980" y="557517"/>
                  <a:pt x="710278" y="470544"/>
                  <a:pt x="975607" y="255686"/>
                </a:cubicBezTo>
                <a:cubicBezTo>
                  <a:pt x="1025356" y="215400"/>
                  <a:pt x="1071160" y="172048"/>
                  <a:pt x="1112968" y="126122"/>
                </a:cubicBezTo>
                <a:lnTo>
                  <a:pt x="1211583" y="0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 descr="女性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8285" y="1405255"/>
            <a:ext cx="586105" cy="586105"/>
          </a:xfrm>
          <a:prstGeom prst="rect">
            <a:avLst/>
          </a:prstGeom>
        </p:spPr>
      </p:pic>
      <p:pic>
        <p:nvPicPr>
          <p:cNvPr id="4" name="图片 3" descr="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8285" y="4975860"/>
            <a:ext cx="586105" cy="586105"/>
          </a:xfrm>
          <a:prstGeom prst="rect">
            <a:avLst/>
          </a:prstGeom>
        </p:spPr>
      </p:pic>
      <p:pic>
        <p:nvPicPr>
          <p:cNvPr id="5" name="图片 4" descr="人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58285" y="3237230"/>
            <a:ext cx="534670" cy="5346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072380" y="1205865"/>
            <a:ext cx="6851650" cy="899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Theory1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: Cultural Symbols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7915" y="2397125"/>
            <a:ext cx="6656705" cy="1886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Theory2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: </a:t>
            </a:r>
            <a:r>
              <a:rPr lang="en-US" altLang="zh-CN" sz="3200" spc="20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Cultural Integration  </a:t>
            </a:r>
            <a:endParaRPr lang="en-US" altLang="zh-CN" sz="3200" spc="209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altLang="zh-CN" sz="3200" spc="209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 Cultural Empathy</a:t>
            </a:r>
            <a:endParaRPr lang="en-US" altLang="zh-CN" sz="3200" spc="209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72380" y="5039995"/>
            <a:ext cx="6990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Theory3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: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Individualism &amp; Collectivism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爆炸形 1 23"/>
          <p:cNvSpPr/>
          <p:nvPr/>
        </p:nvSpPr>
        <p:spPr>
          <a:xfrm>
            <a:off x="10926445" y="-965200"/>
            <a:ext cx="2160905" cy="2171065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爆炸形 1 24"/>
          <p:cNvSpPr/>
          <p:nvPr/>
        </p:nvSpPr>
        <p:spPr>
          <a:xfrm>
            <a:off x="10379075" y="5748655"/>
            <a:ext cx="3980180" cy="2045335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爆炸形 1 28"/>
          <p:cNvSpPr/>
          <p:nvPr/>
        </p:nvSpPr>
        <p:spPr>
          <a:xfrm>
            <a:off x="-925195" y="-1083310"/>
            <a:ext cx="2283460" cy="2087880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爆炸形 1 29"/>
          <p:cNvSpPr/>
          <p:nvPr/>
        </p:nvSpPr>
        <p:spPr>
          <a:xfrm>
            <a:off x="-1003300" y="5561965"/>
            <a:ext cx="2283460" cy="2087880"/>
          </a:xfrm>
          <a:prstGeom prst="irregularSeal1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15075" y="319595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                  </a:t>
            </a:r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en-US" altLang="zh-CN" sz="3200">
                <a:latin typeface="Times New Roman" panose="02020603050405020304" charset="0"/>
                <a:cs typeface="Times New Roman" panose="02020603050405020304" charset="0"/>
              </a:rPr>
              <a:t>&amp;</a:t>
            </a:r>
            <a:endParaRPr lang="en-US" altLang="zh-CN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联系 1"/>
          <p:cNvSpPr/>
          <p:nvPr/>
        </p:nvSpPr>
        <p:spPr>
          <a:xfrm>
            <a:off x="108585" y="2759710"/>
            <a:ext cx="2110105" cy="1769745"/>
          </a:xfrm>
          <a:prstGeom prst="flowChartConnector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olidFill>
                  <a:sysClr val="window" lastClr="FFFFFF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rPr>
              <a:t>Cultural Symbols</a:t>
            </a:r>
            <a:endParaRPr lang="en-US" altLang="zh-CN" sz="2800" b="1">
              <a:solidFill>
                <a:sysClr val="window" lastClr="FFFFFF"/>
              </a:solidFill>
              <a:latin typeface="Times New Roman" panose="02020603050405020304" charset="0"/>
              <a:cs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" name="标题 1"/>
          <p:cNvSpPr/>
          <p:nvPr/>
        </p:nvSpPr>
        <p:spPr>
          <a:xfrm>
            <a:off x="279400" y="106045"/>
            <a:ext cx="4808855" cy="56388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tx1"/>
                </a:solidFill>
                <a:latin typeface="HP Simplified Hans" panose="020B0500000000000000" charset="-122"/>
                <a:ea typeface="HP Simplified Hans" panose="020B0500000000000000" charset="-122"/>
                <a:sym typeface="+mn-ea"/>
              </a:rPr>
              <a:t>Theory 1    Cultural Symbols</a:t>
            </a:r>
            <a:r>
              <a:rPr lang="en-US" sz="2800">
                <a:solidFill>
                  <a:srgbClr val="FFFFFF"/>
                </a:solidFill>
                <a:latin typeface="HP Simplified Hans" panose="020B0500000000000000" charset="-122"/>
                <a:ea typeface="HP Simplified Hans" panose="020B0500000000000000" charset="-122"/>
                <a:sym typeface="+mn-ea"/>
              </a:rPr>
              <a:t> </a:t>
            </a:r>
            <a:endParaRPr lang="en-US" altLang="en-US" sz="2800">
              <a:solidFill>
                <a:srgbClr val="FFFFFF"/>
              </a:solidFill>
              <a:latin typeface="HP Simplified Hans" panose="020B0500000000000000" charset="-122"/>
              <a:ea typeface="HP Simplified Hans" panose="020B0500000000000000" charset="-122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448560" y="2317750"/>
            <a:ext cx="483870" cy="277749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0695" y="4529455"/>
            <a:ext cx="3673475" cy="152654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0695" y="1543050"/>
            <a:ext cx="3660775" cy="182054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21330" y="1543050"/>
            <a:ext cx="3673475" cy="1428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epresent aspects of a culture such as beliefs, values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history, or social norms.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2130" y="4600575"/>
            <a:ext cx="39338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onvey 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shared understandings 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and 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identities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05445" y="2317750"/>
            <a:ext cx="22479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Solutions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pic>
        <p:nvPicPr>
          <p:cNvPr id="13" name="图片 12" descr="32313536313639323b32313536313637393bb7bdb7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8380" y="2316480"/>
            <a:ext cx="646430" cy="646430"/>
          </a:xfrm>
          <a:prstGeom prst="rect">
            <a:avLst/>
          </a:prstGeom>
        </p:spPr>
      </p:pic>
      <p:sp>
        <p:nvSpPr>
          <p:cNvPr id="15" name="右大括号 14"/>
          <p:cNvSpPr/>
          <p:nvPr/>
        </p:nvSpPr>
        <p:spPr>
          <a:xfrm>
            <a:off x="6693535" y="2317750"/>
            <a:ext cx="494030" cy="292227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58380" y="2224405"/>
            <a:ext cx="4302125" cy="3107690"/>
          </a:xfrm>
          <a:prstGeom prst="rect">
            <a:avLst/>
          </a:prstGeom>
          <a:noFill/>
          <a:ln w="28575" cmpd="thickThin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462520" y="3063875"/>
            <a:ext cx="4062730" cy="1703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Be aware of 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zh-CN" altLang="en-US" sz="3200" b="1">
                <a:latin typeface="Times New Roman" panose="02020603050405020304" charset="0"/>
                <a:cs typeface="Times New Roman" panose="02020603050405020304" charset="0"/>
              </a:rPr>
              <a:t>the cultural symbols that are meaningful to the parties involved </a:t>
            </a:r>
            <a:endParaRPr lang="zh-CN" altLang="en-US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75890" y="3507105"/>
            <a:ext cx="4511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Comic Sans MS" panose="030F0702030302020204" charset="0"/>
                <a:cs typeface="Comic Sans MS" panose="030F0702030302020204" charset="0"/>
              </a:rPr>
              <a:t>Monkey King-Chinese Philosophy</a:t>
            </a:r>
            <a:endParaRPr lang="en-US" altLang="zh-CN" sz="2000" b="1">
              <a:gradFill>
                <a:gsLst>
                  <a:gs pos="50000">
                    <a:schemeClr val="accent2"/>
                  </a:gs>
                  <a:gs pos="0">
                    <a:schemeClr val="accent2">
                      <a:lumMod val="25000"/>
                      <a:lumOff val="75000"/>
                    </a:schemeClr>
                  </a:gs>
                  <a:gs pos="100000">
                    <a:schemeClr val="accent2">
                      <a:lumMod val="85000"/>
                    </a:schemeClr>
                  </a:gs>
                </a:gsLst>
                <a:lin ang="5400000" scaled="1"/>
              </a:gra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06725" y="390588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  <a:latin typeface="Comic Sans MS" panose="030F0702030302020204" charset="0"/>
                <a:cs typeface="Comic Sans MS" panose="030F0702030302020204" charset="0"/>
              </a:rPr>
              <a:t>Titans-Western Mythology</a:t>
            </a:r>
            <a:endParaRPr lang="en-US" altLang="zh-CN" sz="2000" b="1">
              <a:gradFill>
                <a:gsLst>
                  <a:gs pos="50000">
                    <a:schemeClr val="accent2"/>
                  </a:gs>
                  <a:gs pos="0">
                    <a:schemeClr val="accent2">
                      <a:lumMod val="25000"/>
                      <a:lumOff val="75000"/>
                    </a:schemeClr>
                  </a:gs>
                  <a:gs pos="100000">
                    <a:schemeClr val="accent2">
                      <a:lumMod val="85000"/>
                    </a:schemeClr>
                  </a:gs>
                </a:gsLst>
                <a:lin ang="5400000" scaled="1"/>
              </a:gra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/>
          <p:nvPr/>
        </p:nvSpPr>
        <p:spPr>
          <a:xfrm>
            <a:off x="279400" y="106045"/>
            <a:ext cx="7865110" cy="563880"/>
          </a:xfrm>
          <a:prstGeom prst="rect">
            <a:avLst/>
          </a:prstGeom>
        </p:spPr>
        <p:txBody>
          <a:bodyPr vert="horz" wrap="square" lIns="0" tIns="0" rIns="0" bIns="0" rtlCol="0" anchor="b">
            <a:normAutofit fontScale="6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700">
                <a:solidFill>
                  <a:schemeClr val="tx1"/>
                </a:solidFill>
                <a:latin typeface="HP Simplified Hans" panose="020B0500000000000000" charset="-122"/>
                <a:ea typeface="HP Simplified Hans" panose="020B0500000000000000" charset="-122"/>
                <a:sym typeface="+mn-ea"/>
              </a:rPr>
              <a:t>Theory 2    Cultural Intergration &amp; Cultural Empathy</a:t>
            </a:r>
            <a:r>
              <a:rPr lang="en-US" sz="2800">
                <a:solidFill>
                  <a:srgbClr val="FFFFFF"/>
                </a:solidFill>
                <a:latin typeface="HP Simplified Hans" panose="020B0500000000000000" charset="-122"/>
                <a:ea typeface="HP Simplified Hans" panose="020B0500000000000000" charset="-122"/>
                <a:sym typeface="+mn-ea"/>
              </a:rPr>
              <a:t> </a:t>
            </a:r>
            <a:endParaRPr lang="en-US" altLang="en-US" sz="2800">
              <a:solidFill>
                <a:srgbClr val="FFFFFF"/>
              </a:solidFill>
              <a:latin typeface="HP Simplified Hans" panose="020B0500000000000000" charset="-122"/>
              <a:ea typeface="HP Simplified Hans" panose="020B0500000000000000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402590" y="1281430"/>
            <a:ext cx="3092450" cy="5047615"/>
            <a:chOff x="1552" y="2096"/>
            <a:chExt cx="4870" cy="7949"/>
          </a:xfrm>
        </p:grpSpPr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1552" y="2096"/>
              <a:ext cx="4871" cy="3604"/>
            </a:xfrm>
            <a:prstGeom prst="ellipse">
              <a:avLst/>
            </a:prstGeom>
            <a:gradFill>
              <a:gsLst>
                <a:gs pos="50000">
                  <a:srgbClr val="5A80A7"/>
                </a:gs>
                <a:gs pos="0">
                  <a:srgbClr val="91AAC4"/>
                </a:gs>
                <a:gs pos="100000">
                  <a:srgbClr val="235589"/>
                </a:gs>
              </a:gsLst>
              <a:lin scaled="1"/>
            </a:gradFill>
            <a:ln>
              <a:noFill/>
            </a:ln>
          </p:spPr>
          <p:style>
            <a:lnRef idx="2">
              <a:srgbClr val="0F6FC6">
                <a:shade val="50000"/>
              </a:srgbClr>
            </a:lnRef>
            <a:fillRef idx="1">
              <a:srgbClr val="0F6FC6"/>
            </a:fillRef>
            <a:effectRef idx="0">
              <a:srgbClr val="0F6FC6"/>
            </a:effectRef>
            <a:fontRef idx="minor">
              <a:sysClr val="window" lastClr="FFFFFF"/>
            </a:fontRef>
          </p:style>
          <p:txBody>
            <a:bodyPr lIns="36000" tIns="36000" rIns="36000" bIns="36000" rtlCol="0" anchor="ctr" anchorCtr="1"/>
            <a:p>
              <a:pPr algn="ctr"/>
              <a:r>
                <a:rPr lang="en-US" altLang="zh-CN" sz="2800" b="1">
                  <a:solidFill>
                    <a:sysClr val="window" lastClr="FFFFFF"/>
                  </a:solidFill>
                  <a:latin typeface="Times New Roman" panose="02020603050405020304" charset="0"/>
                  <a:cs typeface="Times New Roman" panose="02020603050405020304" charset="0"/>
                  <a:sym typeface="Arial" panose="020B0604020202020204" pitchFamily="34" charset="0"/>
                </a:rPr>
                <a:t>Cultural Intergration</a:t>
              </a:r>
              <a:endParaRPr lang="en-US" altLang="zh-CN" sz="2800" b="1">
                <a:solidFill>
                  <a:sysClr val="window" lastClr="FFFFFF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>
              <p:custDataLst>
                <p:tags r:id="rId3"/>
              </p:custDataLst>
            </p:nvPr>
          </p:nvSpPr>
          <p:spPr>
            <a:xfrm>
              <a:off x="1620" y="6653"/>
              <a:ext cx="4716" cy="3393"/>
            </a:xfrm>
            <a:prstGeom prst="ellipse">
              <a:avLst/>
            </a:prstGeom>
            <a:gradFill>
              <a:gsLst>
                <a:gs pos="50000">
                  <a:srgbClr val="84AF7F"/>
                </a:gs>
                <a:gs pos="0">
                  <a:srgbClr val="ADCAAA"/>
                </a:gs>
                <a:gs pos="100000">
                  <a:srgbClr val="5B9454"/>
                </a:gs>
              </a:gsLst>
              <a:lin scaled="1"/>
            </a:gradFill>
            <a:ln w="38100">
              <a:noFill/>
            </a:ln>
          </p:spPr>
          <p:style>
            <a:lnRef idx="2">
              <a:srgbClr val="0F6FC6">
                <a:shade val="50000"/>
              </a:srgbClr>
            </a:lnRef>
            <a:fillRef idx="1">
              <a:srgbClr val="0F6FC6"/>
            </a:fillRef>
            <a:effectRef idx="0">
              <a:srgbClr val="0F6FC6"/>
            </a:effectRef>
            <a:fontRef idx="minor">
              <a:sysClr val="window" lastClr="FFFFFF"/>
            </a:fontRef>
          </p:style>
          <p:txBody>
            <a:bodyPr lIns="36000" tIns="36000" rIns="36000" bIns="36000" rtlCol="0" anchor="ctr" anchorCtr="1">
              <a:normAutofit/>
            </a:bodyPr>
            <a:p>
              <a:pPr algn="ctr"/>
              <a:r>
                <a:rPr lang="en-US" altLang="zh-CN" sz="2800" b="1">
                  <a:solidFill>
                    <a:sysClr val="window" lastClr="FFFFFF"/>
                  </a:solidFill>
                  <a:latin typeface="Times New Roman" panose="02020603050405020304" charset="0"/>
                  <a:cs typeface="Times New Roman" panose="02020603050405020304" charset="0"/>
                  <a:sym typeface="Arial" panose="020B0604020202020204" pitchFamily="34" charset="0"/>
                </a:rPr>
                <a:t>Cultural Empathy</a:t>
              </a:r>
              <a:endParaRPr lang="en-US" altLang="zh-CN" sz="2800" b="1">
                <a:solidFill>
                  <a:sysClr val="window" lastClr="FFFFFF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右大括号 1"/>
          <p:cNvSpPr/>
          <p:nvPr/>
        </p:nvSpPr>
        <p:spPr>
          <a:xfrm>
            <a:off x="3495675" y="2095500"/>
            <a:ext cx="718820" cy="3328670"/>
          </a:xfrm>
          <a:prstGeom prst="rightBrace">
            <a:avLst/>
          </a:prstGeom>
          <a:ln w="28575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743450" y="1281430"/>
            <a:ext cx="7174865" cy="2317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340"/>
              </a:lnSpc>
            </a:pPr>
            <a:r>
              <a:rPr lang="en-US" altLang="zh-CN" sz="2800" b="1" spc="92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Example:</a:t>
            </a:r>
            <a:endParaRPr lang="en-US" altLang="zh-CN" sz="2800" b="1" spc="92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  <a:p>
            <a:pPr>
              <a:lnSpc>
                <a:spcPts val="4340"/>
              </a:lnSpc>
            </a:pPr>
            <a:r>
              <a:rPr lang="en-US" altLang="zh-CN" sz="2800" b="1" spc="92">
                <a:solidFill>
                  <a:schemeClr val="tx1"/>
                </a:solidFill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Differences in art works </a:t>
            </a:r>
            <a:endParaRPr lang="en-US" altLang="zh-CN" sz="2800" b="1" spc="92">
              <a:solidFill>
                <a:schemeClr val="tx1"/>
              </a:solidFill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  <a:p>
            <a:pPr>
              <a:lnSpc>
                <a:spcPts val="4340"/>
              </a:lnSpc>
            </a:pPr>
            <a:r>
              <a:rPr lang="en-US" altLang="zh-CN" sz="2800" b="1" spc="92">
                <a:solidFill>
                  <a:schemeClr val="tx1"/>
                </a:solidFill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Universal themes </a:t>
            </a:r>
            <a:endParaRPr lang="en-US" altLang="zh-CN" sz="2800" b="1" spc="92">
              <a:solidFill>
                <a:schemeClr val="tx1"/>
              </a:solidFill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  <a:p>
            <a:pPr>
              <a:lnSpc>
                <a:spcPts val="4340"/>
              </a:lnSpc>
            </a:pPr>
            <a:endParaRPr lang="en-US" altLang="zh-CN" sz="2800" b="1" spc="92">
              <a:solidFill>
                <a:schemeClr val="tx1"/>
              </a:solidFill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2160" y="1281430"/>
            <a:ext cx="7435850" cy="174879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32313536313639323b32313536313637393bb7bdb7a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9355" y="3273425"/>
            <a:ext cx="914400" cy="914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33035" y="3429000"/>
            <a:ext cx="212471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Solutions</a:t>
            </a:r>
            <a:endParaRPr lang="en-US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1695" y="4726940"/>
            <a:ext cx="7437120" cy="1204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4340"/>
              </a:lnSpc>
            </a:pPr>
            <a:r>
              <a:rPr lang="en-US" altLang="zh-CN" sz="2800" b="1" spc="92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Foster environments where artists can share and experiment with inter-cultural elements</a:t>
            </a:r>
            <a:endParaRPr lang="en-US" altLang="zh-CN" sz="2800" b="1" spc="92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1525" y="4567555"/>
            <a:ext cx="7435850" cy="160147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 descr="手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1695" y="4638040"/>
            <a:ext cx="358775" cy="3587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379095" y="1310640"/>
            <a:ext cx="3488690" cy="3820160"/>
            <a:chOff x="233" y="2052"/>
            <a:chExt cx="5494" cy="6016"/>
          </a:xfrm>
        </p:grpSpPr>
        <p:sp>
          <p:nvSpPr>
            <p:cNvPr id="4" name="椭圆 3"/>
            <p:cNvSpPr/>
            <p:nvPr>
              <p:custDataLst>
                <p:tags r:id="rId1"/>
              </p:custDataLst>
            </p:nvPr>
          </p:nvSpPr>
          <p:spPr>
            <a:xfrm>
              <a:off x="233" y="2052"/>
              <a:ext cx="5494" cy="3562"/>
            </a:xfrm>
            <a:prstGeom prst="ellipse">
              <a:avLst/>
            </a:prstGeom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l"/>
              <a:r>
                <a:rPr lang="en-US" altLang="zh-CN" sz="3200" b="1"/>
                <a:t>Collectivism</a:t>
              </a:r>
              <a:endParaRPr lang="en-US" altLang="zh-CN" sz="3200" b="1"/>
            </a:p>
          </p:txBody>
        </p:sp>
        <p:sp>
          <p:nvSpPr>
            <p:cNvPr id="20" name="直角三角形 19"/>
            <p:cNvSpPr/>
            <p:nvPr>
              <p:custDataLst>
                <p:tags r:id="rId2"/>
              </p:custDataLst>
            </p:nvPr>
          </p:nvSpPr>
          <p:spPr>
            <a:xfrm rot="18900000">
              <a:off x="2313" y="4647"/>
              <a:ext cx="1376" cy="1376"/>
            </a:xfrm>
            <a:prstGeom prst="rtTriangle">
              <a:avLst/>
            </a:prstGeom>
            <a:solidFill>
              <a:srgbClr val="6096E6">
                <a:lumMod val="75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4" name="Oval 125"/>
            <p:cNvSpPr/>
            <p:nvPr>
              <p:custDataLst>
                <p:tags r:id="rId3"/>
              </p:custDataLst>
            </p:nvPr>
          </p:nvSpPr>
          <p:spPr>
            <a:xfrm>
              <a:off x="2771" y="6366"/>
              <a:ext cx="459" cy="447"/>
            </a:xfrm>
            <a:prstGeom prst="ellipse">
              <a:avLst/>
            </a:prstGeom>
            <a:solidFill>
              <a:srgbClr val="6096E6">
                <a:lumMod val="75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>
                <a:lnSpc>
                  <a:spcPct val="120000"/>
                </a:lnSpc>
              </a:pPr>
              <a:endParaRPr lang="en-US" sz="2135" dirty="0">
                <a:solidFill>
                  <a:srgbClr val="000000">
                    <a:lumMod val="50000"/>
                    <a:lumOff val="50000"/>
                  </a:srgbClr>
                </a:solidFill>
                <a:ea typeface="思源黑体 CN Bold" charset="-122"/>
                <a:cs typeface="思源黑体 CN Bold" charset="-122"/>
                <a:sym typeface="+mn-lt"/>
              </a:endParaRPr>
            </a:p>
          </p:txBody>
        </p:sp>
        <p:cxnSp>
          <p:nvCxnSpPr>
            <p:cNvPr id="206" name="Straight Connector 128"/>
            <p:cNvCxnSpPr/>
            <p:nvPr>
              <p:custDataLst>
                <p:tags r:id="rId4"/>
              </p:custDataLst>
            </p:nvPr>
          </p:nvCxnSpPr>
          <p:spPr>
            <a:xfrm flipH="1">
              <a:off x="2992" y="6986"/>
              <a:ext cx="8" cy="1083"/>
            </a:xfrm>
            <a:prstGeom prst="line">
              <a:avLst/>
            </a:prstGeom>
            <a:ln w="25400">
              <a:solidFill>
                <a:srgbClr val="6096E6">
                  <a:lumMod val="75000"/>
                </a:srgbClr>
              </a:solidFill>
              <a:prstDash val="sysDash"/>
              <a:headEnd type="oval" w="med" len="med"/>
              <a:tailEnd type="stealth" w="med" len="med"/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  <p:sp>
          <p:nvSpPr>
            <p:cNvPr id="24" name="任意多边形 23"/>
            <p:cNvSpPr/>
            <p:nvPr>
              <p:custDataLst>
                <p:tags r:id="rId5"/>
              </p:custDataLst>
            </p:nvPr>
          </p:nvSpPr>
          <p:spPr>
            <a:xfrm>
              <a:off x="460" y="4549"/>
              <a:ext cx="5040" cy="106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69" h="677">
                  <a:moveTo>
                    <a:pt x="2469" y="0"/>
                  </a:moveTo>
                  <a:cubicBezTo>
                    <a:pt x="2209" y="407"/>
                    <a:pt x="1753" y="677"/>
                    <a:pt x="1234" y="677"/>
                  </a:cubicBezTo>
                  <a:cubicBezTo>
                    <a:pt x="716" y="677"/>
                    <a:pt x="260" y="407"/>
                    <a:pt x="0" y="0"/>
                  </a:cubicBezTo>
                  <a:close/>
                </a:path>
              </a:pathLst>
            </a:custGeom>
            <a:solidFill>
              <a:srgbClr val="6096E6">
                <a:lumMod val="75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3" name="标题 1"/>
          <p:cNvSpPr/>
          <p:nvPr/>
        </p:nvSpPr>
        <p:spPr>
          <a:xfrm>
            <a:off x="279400" y="106045"/>
            <a:ext cx="7176770" cy="56388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 Simplified Hans" panose="020B0500000000000000" charset="-122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Theory3    Individualism &amp; Collectivism</a:t>
            </a:r>
            <a:r>
              <a:rPr lang="en-US" sz="2800">
                <a:solidFill>
                  <a:srgbClr val="FFFFFF"/>
                </a:solidFill>
                <a:latin typeface="HP Simplified Hans" panose="020B0500000000000000" charset="-122"/>
                <a:ea typeface="HP Simplified Hans" panose="020B0500000000000000" charset="-122"/>
                <a:sym typeface="+mn-ea"/>
              </a:rPr>
              <a:t> </a:t>
            </a:r>
            <a:endParaRPr lang="en-US" altLang="en-US" sz="2800">
              <a:solidFill>
                <a:srgbClr val="FFFFFF"/>
              </a:solidFill>
              <a:latin typeface="HP Simplified Hans" panose="020B0500000000000000" charset="-122"/>
              <a:ea typeface="HP Simplified Hans" panose="020B0500000000000000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498205" y="1295400"/>
            <a:ext cx="3504565" cy="3890010"/>
            <a:chOff x="12774" y="2294"/>
            <a:chExt cx="5519" cy="5817"/>
          </a:xfrm>
        </p:grpSpPr>
        <p:sp>
          <p:nvSpPr>
            <p:cNvPr id="140" name="椭圆 139"/>
            <p:cNvSpPr/>
            <p:nvPr>
              <p:custDataLst>
                <p:tags r:id="rId6"/>
              </p:custDataLst>
            </p:nvPr>
          </p:nvSpPr>
          <p:spPr>
            <a:xfrm>
              <a:off x="12774" y="2294"/>
              <a:ext cx="5519" cy="3380"/>
            </a:xfrm>
            <a:prstGeom prst="ellipse">
              <a:avLst/>
            </a:prstGeom>
            <a:solidFill>
              <a:srgbClr val="56CA95"/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l"/>
              <a:r>
                <a:rPr lang="en-US" altLang="zh-CN" sz="3200" b="1"/>
                <a:t>Individualism</a:t>
              </a:r>
              <a:endParaRPr lang="en-US" altLang="zh-CN" sz="3200" b="1"/>
            </a:p>
          </p:txBody>
        </p:sp>
        <p:sp>
          <p:nvSpPr>
            <p:cNvPr id="141" name="直角三角形 140"/>
            <p:cNvSpPr/>
            <p:nvPr>
              <p:custDataLst>
                <p:tags r:id="rId7"/>
              </p:custDataLst>
            </p:nvPr>
          </p:nvSpPr>
          <p:spPr>
            <a:xfrm rot="18900000">
              <a:off x="15067" y="5038"/>
              <a:ext cx="1076" cy="1079"/>
            </a:xfrm>
            <a:prstGeom prst="rtTriangle">
              <a:avLst/>
            </a:prstGeom>
            <a:solidFill>
              <a:srgbClr val="56CA95">
                <a:lumMod val="5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2" name="Oval 125"/>
            <p:cNvSpPr/>
            <p:nvPr>
              <p:custDataLst>
                <p:tags r:id="rId8"/>
              </p:custDataLst>
            </p:nvPr>
          </p:nvSpPr>
          <p:spPr>
            <a:xfrm>
              <a:off x="15437" y="6445"/>
              <a:ext cx="336" cy="327"/>
            </a:xfrm>
            <a:prstGeom prst="ellipse">
              <a:avLst/>
            </a:prstGeom>
            <a:solidFill>
              <a:srgbClr val="56CA95">
                <a:lumMod val="5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135" dirty="0">
                <a:solidFill>
                  <a:srgbClr val="000000">
                    <a:lumMod val="50000"/>
                    <a:lumOff val="50000"/>
                  </a:srgbClr>
                </a:solidFill>
                <a:ea typeface="思源黑体 CN Bold" charset="-122"/>
                <a:cs typeface="思源黑体 CN Bold" charset="-122"/>
                <a:sym typeface="+mn-lt"/>
              </a:endParaRPr>
            </a:p>
          </p:txBody>
        </p:sp>
        <p:cxnSp>
          <p:nvCxnSpPr>
            <p:cNvPr id="144" name="Straight Connector 128"/>
            <p:cNvCxnSpPr/>
            <p:nvPr>
              <p:custDataLst>
                <p:tags r:id="rId9"/>
              </p:custDataLst>
            </p:nvPr>
          </p:nvCxnSpPr>
          <p:spPr>
            <a:xfrm>
              <a:off x="15605" y="6980"/>
              <a:ext cx="0" cy="1131"/>
            </a:xfrm>
            <a:prstGeom prst="line">
              <a:avLst/>
            </a:prstGeom>
            <a:ln w="25400">
              <a:solidFill>
                <a:srgbClr val="56CA95">
                  <a:lumMod val="50000"/>
                </a:srgbClr>
              </a:solidFill>
              <a:prstDash val="sysDash"/>
              <a:headEnd type="oval" w="med" len="med"/>
              <a:tailEnd type="stealth" w="med" len="med"/>
            </a:ln>
          </p:spPr>
          <p:style>
            <a:lnRef idx="1">
              <a:srgbClr val="6096E6"/>
            </a:lnRef>
            <a:fillRef idx="0">
              <a:srgbClr val="6096E6"/>
            </a:fillRef>
            <a:effectRef idx="0">
              <a:srgbClr val="6096E6"/>
            </a:effectRef>
            <a:fontRef idx="minor">
              <a:srgbClr val="000000"/>
            </a:fontRef>
          </p:style>
        </p:cxnSp>
        <p:sp>
          <p:nvSpPr>
            <p:cNvPr id="149" name="任意多边形 148"/>
            <p:cNvSpPr/>
            <p:nvPr>
              <p:custDataLst>
                <p:tags r:id="rId10"/>
              </p:custDataLst>
            </p:nvPr>
          </p:nvSpPr>
          <p:spPr>
            <a:xfrm>
              <a:off x="13001" y="4690"/>
              <a:ext cx="5064" cy="98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69" h="677">
                  <a:moveTo>
                    <a:pt x="2469" y="0"/>
                  </a:moveTo>
                  <a:cubicBezTo>
                    <a:pt x="2209" y="407"/>
                    <a:pt x="1753" y="677"/>
                    <a:pt x="1234" y="677"/>
                  </a:cubicBezTo>
                  <a:cubicBezTo>
                    <a:pt x="716" y="677"/>
                    <a:pt x="260" y="407"/>
                    <a:pt x="0" y="0"/>
                  </a:cubicBezTo>
                  <a:close/>
                </a:path>
              </a:pathLst>
            </a:custGeom>
            <a:solidFill>
              <a:srgbClr val="56CA95">
                <a:lumMod val="50000"/>
              </a:srgbClr>
            </a:solidFill>
            <a:ln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9400" y="5241290"/>
            <a:ext cx="41148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>
                <a:latin typeface="Comic Sans MS" panose="030F0702030302020204" charset="0"/>
                <a:ea typeface="HP Simplified Hans" panose="020B0500000000000000" charset="-122"/>
                <a:cs typeface="Comic Sans MS" panose="030F0702030302020204" charset="0"/>
              </a:rPr>
              <a:t>harmonious coexistence</a:t>
            </a:r>
            <a:endParaRPr lang="en-US" altLang="zh-CN" sz="2800">
              <a:latin typeface="Comic Sans MS" panose="030F0702030302020204" charset="0"/>
              <a:ea typeface="HP Simplified Hans" panose="020B0500000000000000" charset="-122"/>
              <a:cs typeface="Comic Sans MS" panose="030F07020303020202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54950" y="5143500"/>
            <a:ext cx="41814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charset="0"/>
                <a:ea typeface="HP Simplified Hans" panose="020B0500000000000000" charset="-122"/>
                <a:cs typeface="Comic Sans MS" panose="030F0702030302020204" charset="0"/>
              </a:rPr>
              <a:t>personal achievement </a:t>
            </a:r>
            <a:endParaRPr lang="en-US" altLang="zh-CN" sz="2800">
              <a:latin typeface="Comic Sans MS" panose="030F0702030302020204" charset="0"/>
              <a:ea typeface="HP Simplified Hans" panose="020B0500000000000000" charset="-122"/>
              <a:cs typeface="Comic Sans MS" panose="030F0702030302020204" charset="0"/>
            </a:endParaRPr>
          </a:p>
          <a:p>
            <a:r>
              <a:rPr lang="en-US" altLang="zh-CN" sz="2800">
                <a:latin typeface="Comic Sans MS" panose="030F0702030302020204" charset="0"/>
                <a:ea typeface="HP Simplified Hans" panose="020B0500000000000000" charset="-122"/>
                <a:cs typeface="Comic Sans MS" panose="030F0702030302020204" charset="0"/>
              </a:rPr>
              <a:t>self-expression</a:t>
            </a:r>
            <a:endParaRPr lang="en-US" altLang="zh-CN" sz="2800">
              <a:latin typeface="Comic Sans MS" panose="030F0702030302020204" charset="0"/>
              <a:ea typeface="HP Simplified Hans" panose="020B0500000000000000" charset="-122"/>
              <a:cs typeface="Comic Sans MS" panose="030F07020303020202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3525" y="5143500"/>
            <a:ext cx="4146550" cy="8940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88885" y="5202555"/>
            <a:ext cx="4269105" cy="8940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 descr="7b0a2020202022776f7264617274223a20227b5c2269645c223a32353030343039302c5c227469645c223a31333530337d220a7d0a"/>
          <p:cNvSpPr/>
          <p:nvPr/>
        </p:nvSpPr>
        <p:spPr>
          <a:xfrm>
            <a:off x="4499610" y="5276215"/>
            <a:ext cx="2858135" cy="628650"/>
          </a:xfrm>
          <a:prstGeom prst="rect">
            <a:avLst/>
          </a:prstGeom>
          <a:noFill/>
          <a:ln>
            <a:noFill/>
          </a:ln>
        </p:spPr>
        <p:txBody>
          <a:bodyPr wrap="none" lIns="90170" tIns="46990" rIns="90170" bIns="46990" rtlCol="0" anchor="t">
            <a:noAutofit/>
            <a:scene3d>
              <a:camera prst="obliqueTopRight"/>
              <a:lightRig rig="flat" dir="t">
                <a:rot lat="0" lon="0" rev="0"/>
              </a:lightRig>
            </a:scene3d>
            <a:sp3d extrusionH="86264" contourW="1438">
              <a:extrusionClr>
                <a:srgbClr val="57CA95"/>
              </a:extrusionClr>
              <a:contourClr>
                <a:srgbClr val="12281C"/>
              </a:contourClr>
            </a:sp3d>
          </a:bodyPr>
          <a:p>
            <a:pPr algn="ctr"/>
            <a:r>
              <a:rPr lang="en-US" altLang="zh-CN" sz="4000" b="1">
                <a:ln w="3594" cmpd="sng"/>
                <a:solidFill>
                  <a:srgbClr val="F96185"/>
                </a:solidFill>
                <a:effectLst/>
                <a:latin typeface="汉仪晓波折纸体简" panose="00020600040101010101" charset="-122"/>
                <a:ea typeface="汉仪晓波折纸体简" panose="00020600040101010101" charset="-122"/>
                <a:cs typeface="汉仪唐美人简" charset="0"/>
              </a:rPr>
              <a:t>In art</a:t>
            </a:r>
            <a:r>
              <a:rPr lang="en-US" altLang="zh-CN" sz="4000" b="1">
                <a:ln w="3594" cmpd="sng"/>
                <a:solidFill>
                  <a:srgbClr val="F96185"/>
                </a:solidFill>
                <a:effectLst>
                  <a:reflection blurRad="11502" stA="20000" endA="50" endPos="500" dist="114300" dir="5400000" sy="-100000" algn="bl" rotWithShape="0"/>
                </a:effectLst>
                <a:latin typeface="汉仪晓波折纸体简" panose="00020600040101010101" charset="-122"/>
                <a:ea typeface="汉仪晓波折纸体简" panose="00020600040101010101" charset="-122"/>
                <a:cs typeface="汉仪唐美人简" charset="0"/>
              </a:rPr>
              <a:t> </a:t>
            </a:r>
            <a:r>
              <a:rPr lang="en-US" altLang="zh-CN" sz="4000" b="1">
                <a:ln w="3594" cmpd="sng"/>
                <a:solidFill>
                  <a:srgbClr val="F96185"/>
                </a:solidFill>
                <a:effectLst/>
                <a:latin typeface="汉仪晓波折纸体简" panose="00020600040101010101" charset="-122"/>
                <a:ea typeface="汉仪晓波折纸体简" panose="00020600040101010101" charset="-122"/>
                <a:cs typeface="汉仪唐美人简" charset="0"/>
              </a:rPr>
              <a:t>works</a:t>
            </a:r>
            <a:endParaRPr lang="en-US" altLang="zh-CN" sz="4000" b="1">
              <a:ln w="3594" cmpd="sng"/>
              <a:solidFill>
                <a:srgbClr val="F96185"/>
              </a:solidFill>
              <a:effectLst/>
              <a:latin typeface="汉仪晓波折纸体简" panose="00020600040101010101" charset="-122"/>
              <a:ea typeface="汉仪晓波折纸体简" panose="00020600040101010101" charset="-122"/>
              <a:cs typeface="汉仪唐美人简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35400" y="1450340"/>
            <a:ext cx="46520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spc="155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To combine Chinese and Western art forms;</a:t>
            </a:r>
            <a:endParaRPr lang="en-US" sz="2400" b="0" spc="155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spc="155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To seek an intersection topromote the further development of Chinese art;</a:t>
            </a:r>
            <a:endParaRPr lang="en-US" sz="2400" b="0" spc="155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spc="155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To allow our artistic expressions to be recognized by the world.</a:t>
            </a:r>
            <a:endParaRPr lang="en-US" sz="2400" b="0" spc="155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Group 11"/>
          <p:cNvGrpSpPr>
            <a:grpSpLocks noChangeAspect="1"/>
          </p:cNvGrpSpPr>
          <p:nvPr/>
        </p:nvGrpSpPr>
        <p:grpSpPr>
          <a:xfrm rot="0">
            <a:off x="-1107957" y="-1295400"/>
            <a:ext cx="3511314" cy="3511314"/>
            <a:chOff x="0" y="0"/>
            <a:chExt cx="5400040" cy="54000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400040" cy="5400040"/>
            </a:xfrm>
            <a:custGeom>
              <a:avLst/>
              <a:gdLst/>
              <a:ahLst/>
              <a:cxnLst/>
              <a:rect l="l" t="t" r="r" b="b"/>
              <a:pathLst>
                <a:path w="5400040" h="5400040">
                  <a:moveTo>
                    <a:pt x="2700020" y="1187450"/>
                  </a:moveTo>
                  <a:cubicBezTo>
                    <a:pt x="3533140" y="1187450"/>
                    <a:pt x="4212590" y="1865630"/>
                    <a:pt x="4212590" y="2700020"/>
                  </a:cubicBezTo>
                  <a:cubicBezTo>
                    <a:pt x="4212590" y="3533140"/>
                    <a:pt x="3534410" y="4212590"/>
                    <a:pt x="2700020" y="4212590"/>
                  </a:cubicBezTo>
                  <a:cubicBezTo>
                    <a:pt x="1866900" y="4212590"/>
                    <a:pt x="1187450" y="3534410"/>
                    <a:pt x="1187450" y="2700020"/>
                  </a:cubicBezTo>
                  <a:cubicBezTo>
                    <a:pt x="1187450" y="1866900"/>
                    <a:pt x="1865630" y="1187450"/>
                    <a:pt x="2700020" y="1187450"/>
                  </a:cubicBezTo>
                  <a:moveTo>
                    <a:pt x="2700020" y="0"/>
                  </a:moveTo>
                  <a:cubicBezTo>
                    <a:pt x="1209040" y="0"/>
                    <a:pt x="0" y="1209040"/>
                    <a:pt x="0" y="2700020"/>
                  </a:cubicBezTo>
                  <a:cubicBezTo>
                    <a:pt x="0" y="4191000"/>
                    <a:pt x="1209040" y="5400040"/>
                    <a:pt x="2700020" y="5400040"/>
                  </a:cubicBezTo>
                  <a:cubicBezTo>
                    <a:pt x="4191000" y="5400040"/>
                    <a:pt x="5400040" y="4191000"/>
                    <a:pt x="5400040" y="2700020"/>
                  </a:cubicBezTo>
                  <a:cubicBezTo>
                    <a:pt x="5400040" y="1209040"/>
                    <a:pt x="4191000" y="0"/>
                    <a:pt x="2700020" y="0"/>
                  </a:cubicBezTo>
                  <a:close/>
                </a:path>
              </a:pathLst>
            </a:custGeom>
            <a:solidFill>
              <a:srgbClr val="122D7D"/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0" y="2700020"/>
              <a:ext cx="2700020" cy="2700020"/>
            </a:xfrm>
            <a:custGeom>
              <a:avLst/>
              <a:gdLst/>
              <a:ahLst/>
              <a:cxnLst/>
              <a:rect l="l" t="t" r="r" b="b"/>
              <a:pathLst>
                <a:path w="2700020" h="2700020">
                  <a:moveTo>
                    <a:pt x="1187450" y="0"/>
                  </a:moveTo>
                  <a:lnTo>
                    <a:pt x="0" y="0"/>
                  </a:lnTo>
                  <a:cubicBezTo>
                    <a:pt x="0" y="1490980"/>
                    <a:pt x="1209040" y="2700020"/>
                    <a:pt x="2700020" y="2700020"/>
                  </a:cubicBezTo>
                  <a:lnTo>
                    <a:pt x="2700020" y="1512570"/>
                  </a:lnTo>
                  <a:cubicBezTo>
                    <a:pt x="1865630" y="1512570"/>
                    <a:pt x="1187450" y="833120"/>
                    <a:pt x="1187450" y="0"/>
                  </a:cubicBezTo>
                  <a:close/>
                </a:path>
              </a:pathLst>
            </a:custGeom>
            <a:solidFill>
              <a:srgbClr val="122D7D"/>
            </a:solidFill>
          </p:spPr>
        </p:sp>
      </p:grpSp>
      <p:grpSp>
        <p:nvGrpSpPr>
          <p:cNvPr id="9" name="Group 9"/>
          <p:cNvGrpSpPr/>
          <p:nvPr/>
        </p:nvGrpSpPr>
        <p:grpSpPr>
          <a:xfrm rot="0">
            <a:off x="639268" y="5406037"/>
            <a:ext cx="3715103" cy="3715103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36A59"/>
            </a:solidFill>
          </p:spPr>
        </p:sp>
      </p:grpSp>
      <p:grpSp>
        <p:nvGrpSpPr>
          <p:cNvPr id="2" name="Group 7"/>
          <p:cNvGrpSpPr/>
          <p:nvPr/>
        </p:nvGrpSpPr>
        <p:grpSpPr>
          <a:xfrm rot="0">
            <a:off x="8113853" y="-2231742"/>
            <a:ext cx="3715103" cy="3715103"/>
            <a:chOff x="0" y="0"/>
            <a:chExt cx="6350000" cy="6350000"/>
          </a:xfrm>
        </p:grpSpPr>
        <p:sp>
          <p:nvSpPr>
            <p:cNvPr id="3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36A59"/>
            </a:solidFill>
          </p:spPr>
        </p:sp>
      </p:grpSp>
      <p:grpSp>
        <p:nvGrpSpPr>
          <p:cNvPr id="4" name="Group 2"/>
          <p:cNvGrpSpPr>
            <a:grpSpLocks noChangeAspect="1"/>
          </p:cNvGrpSpPr>
          <p:nvPr/>
        </p:nvGrpSpPr>
        <p:grpSpPr>
          <a:xfrm rot="0">
            <a:off x="11078963" y="4718286"/>
            <a:ext cx="3511314" cy="3511314"/>
            <a:chOff x="0" y="0"/>
            <a:chExt cx="5400040" cy="5400040"/>
          </a:xfrm>
        </p:grpSpPr>
        <p:sp>
          <p:nvSpPr>
            <p:cNvPr id="5" name="Freeform 3"/>
            <p:cNvSpPr/>
            <p:nvPr/>
          </p:nvSpPr>
          <p:spPr>
            <a:xfrm>
              <a:off x="0" y="0"/>
              <a:ext cx="5400040" cy="5400040"/>
            </a:xfrm>
            <a:custGeom>
              <a:avLst/>
              <a:gdLst/>
              <a:ahLst/>
              <a:cxnLst/>
              <a:rect l="l" t="t" r="r" b="b"/>
              <a:pathLst>
                <a:path w="5400040" h="5400040">
                  <a:moveTo>
                    <a:pt x="2700020" y="1187450"/>
                  </a:moveTo>
                  <a:cubicBezTo>
                    <a:pt x="3533140" y="1187450"/>
                    <a:pt x="4212590" y="1865630"/>
                    <a:pt x="4212590" y="2700020"/>
                  </a:cubicBezTo>
                  <a:cubicBezTo>
                    <a:pt x="4212590" y="3533140"/>
                    <a:pt x="3534410" y="4212590"/>
                    <a:pt x="2700020" y="4212590"/>
                  </a:cubicBezTo>
                  <a:cubicBezTo>
                    <a:pt x="1866900" y="4212590"/>
                    <a:pt x="1187450" y="3534410"/>
                    <a:pt x="1187450" y="2700020"/>
                  </a:cubicBezTo>
                  <a:cubicBezTo>
                    <a:pt x="1187450" y="1866900"/>
                    <a:pt x="1865630" y="1187450"/>
                    <a:pt x="2700020" y="1187450"/>
                  </a:cubicBezTo>
                  <a:moveTo>
                    <a:pt x="2700020" y="0"/>
                  </a:moveTo>
                  <a:cubicBezTo>
                    <a:pt x="1209040" y="0"/>
                    <a:pt x="0" y="1209040"/>
                    <a:pt x="0" y="2700020"/>
                  </a:cubicBezTo>
                  <a:cubicBezTo>
                    <a:pt x="0" y="4191000"/>
                    <a:pt x="1209040" y="5400040"/>
                    <a:pt x="2700020" y="5400040"/>
                  </a:cubicBezTo>
                  <a:cubicBezTo>
                    <a:pt x="4191000" y="5400040"/>
                    <a:pt x="5400040" y="4191000"/>
                    <a:pt x="5400040" y="2700020"/>
                  </a:cubicBezTo>
                  <a:cubicBezTo>
                    <a:pt x="5400040" y="1209040"/>
                    <a:pt x="4191000" y="0"/>
                    <a:pt x="2700020" y="0"/>
                  </a:cubicBezTo>
                  <a:close/>
                </a:path>
              </a:pathLst>
            </a:custGeom>
            <a:solidFill>
              <a:srgbClr val="3F50AE"/>
            </a:solidFill>
          </p:spPr>
        </p:sp>
        <p:sp>
          <p:nvSpPr>
            <p:cNvPr id="6" name="Freeform 4"/>
            <p:cNvSpPr/>
            <p:nvPr/>
          </p:nvSpPr>
          <p:spPr>
            <a:xfrm>
              <a:off x="0" y="2700020"/>
              <a:ext cx="2700020" cy="2700020"/>
            </a:xfrm>
            <a:custGeom>
              <a:avLst/>
              <a:gdLst/>
              <a:ahLst/>
              <a:cxnLst/>
              <a:rect l="l" t="t" r="r" b="b"/>
              <a:pathLst>
                <a:path w="2700020" h="2700020">
                  <a:moveTo>
                    <a:pt x="1187450" y="0"/>
                  </a:moveTo>
                  <a:lnTo>
                    <a:pt x="0" y="0"/>
                  </a:lnTo>
                  <a:cubicBezTo>
                    <a:pt x="0" y="1490980"/>
                    <a:pt x="1209040" y="2700020"/>
                    <a:pt x="2700020" y="2700020"/>
                  </a:cubicBezTo>
                  <a:lnTo>
                    <a:pt x="2700020" y="1512570"/>
                  </a:lnTo>
                  <a:cubicBezTo>
                    <a:pt x="1865630" y="1512570"/>
                    <a:pt x="1187450" y="833120"/>
                    <a:pt x="1187450" y="0"/>
                  </a:cubicBezTo>
                  <a:close/>
                </a:path>
              </a:pathLst>
            </a:custGeom>
            <a:solidFill>
              <a:srgbClr val="3F50AE"/>
            </a:solidFill>
          </p:spPr>
        </p:sp>
      </p:grpSp>
      <p:sp>
        <p:nvSpPr>
          <p:cNvPr id="14" name="文本框 13"/>
          <p:cNvSpPr txBox="1"/>
          <p:nvPr/>
        </p:nvSpPr>
        <p:spPr>
          <a:xfrm>
            <a:off x="4181475" y="2216150"/>
            <a:ext cx="40640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HP Simplified Hans" panose="020B0500000000000000" charset="-122"/>
                <a:ea typeface="HP Simplified Hans" panose="020B0500000000000000" charset="-122"/>
              </a:rPr>
              <a:t>THANKS</a:t>
            </a:r>
            <a:r>
              <a:rPr lang="zh-CN" altLang="en-US" sz="6600">
                <a:solidFill>
                  <a:schemeClr val="accent2">
                    <a:lumMod val="60000"/>
                    <a:lumOff val="40000"/>
                  </a:schemeClr>
                </a:solidFill>
                <a:latin typeface="HP Simplified Hans" panose="020B0500000000000000" charset="-122"/>
                <a:ea typeface="HP Simplified Hans" panose="020B0500000000000000" charset="-122"/>
              </a:rPr>
              <a:t>！</a:t>
            </a:r>
            <a:endParaRPr lang="zh-CN" altLang="en-US" sz="6600">
              <a:solidFill>
                <a:schemeClr val="accent2">
                  <a:lumMod val="60000"/>
                  <a:lumOff val="40000"/>
                </a:schemeClr>
              </a:solidFill>
              <a:latin typeface="HP Simplified Hans" panose="020B0500000000000000" charset="-122"/>
              <a:ea typeface="HP Simplified Hans" panose="020B0500000000000000" charset="-122"/>
            </a:endParaRPr>
          </a:p>
          <a:p>
            <a:pPr algn="ctr"/>
            <a:r>
              <a:rPr lang="zh-CN" altLang="en-US" sz="6600">
                <a:solidFill>
                  <a:schemeClr val="accent2">
                    <a:lumMod val="60000"/>
                    <a:lumOff val="40000"/>
                  </a:schemeClr>
                </a:solidFill>
                <a:latin typeface="HP Simplified Hans" panose="020B0500000000000000" charset="-122"/>
                <a:ea typeface="HP Simplified Hans" panose="020B0500000000000000" charset="-122"/>
              </a:rPr>
              <a:t>感谢！</a:t>
            </a:r>
            <a:endParaRPr lang="zh-CN" altLang="en-US" sz="6600">
              <a:solidFill>
                <a:schemeClr val="accent2">
                  <a:lumMod val="60000"/>
                  <a:lumOff val="40000"/>
                </a:schemeClr>
              </a:solidFill>
              <a:latin typeface="HP Simplified Hans" panose="020B0500000000000000" charset="-122"/>
              <a:ea typeface="HP Simplified Hans" panose="020B0500000000000000" charset="-122"/>
            </a:endParaRPr>
          </a:p>
          <a:p>
            <a:pPr algn="l"/>
            <a:r>
              <a:rPr lang="es-ES" altLang="zh-CN" sz="6600">
                <a:solidFill>
                  <a:schemeClr val="accent2">
                    <a:lumMod val="60000"/>
                    <a:lumOff val="40000"/>
                  </a:schemeClr>
                </a:solidFill>
                <a:latin typeface="HP Simplified Hans" panose="020B0500000000000000" charset="-122"/>
                <a:ea typeface="HP Simplified Hans" panose="020B0500000000000000" charset="-122"/>
              </a:rPr>
              <a:t> ¡Gracias!</a:t>
            </a:r>
            <a:endParaRPr lang="es-ES" altLang="zh-CN" sz="6600">
              <a:solidFill>
                <a:schemeClr val="accent2">
                  <a:lumMod val="60000"/>
                  <a:lumOff val="40000"/>
                </a:schemeClr>
              </a:solidFill>
              <a:latin typeface="HP Simplified Hans" panose="020B0500000000000000" charset="-122"/>
              <a:ea typeface="HP Simplified Hans" panose="020B05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 rot="-5400000">
            <a:off x="9459869" y="3913501"/>
            <a:ext cx="4086313" cy="37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5"/>
              </a:lnSpc>
            </a:pPr>
            <a:r>
              <a:rPr lang="en-US" sz="1600" spc="228">
                <a:solidFill>
                  <a:srgbClr val="FFFFFF"/>
                </a:solidFill>
                <a:latin typeface="思源黑体" charset="-122"/>
              </a:rPr>
              <a:t>Characters</a:t>
            </a:r>
            <a:endParaRPr lang="en-US" sz="1600" spc="228">
              <a:solidFill>
                <a:srgbClr val="FFFFFF"/>
              </a:solidFill>
              <a:latin typeface="思源黑体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4210" y="3263900"/>
            <a:ext cx="7018655" cy="1039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latin typeface="HP Simplified Hans" panose="020B0500000000000000" charset="-122"/>
                <a:ea typeface="HP Simplified Hans" panose="020B0500000000000000" charset="-122"/>
              </a:rPr>
              <a:t>   </a:t>
            </a:r>
            <a:r>
              <a:rPr lang="en-US" altLang="zh-CN" sz="54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MC of the exhibition</a:t>
            </a:r>
            <a:endParaRPr lang="en-US" altLang="zh-CN" sz="54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37870" y="574040"/>
            <a:ext cx="2510155" cy="252095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Group 14"/>
          <p:cNvGrpSpPr/>
          <p:nvPr/>
        </p:nvGrpSpPr>
        <p:grpSpPr>
          <a:xfrm rot="0">
            <a:off x="6701983" y="193358"/>
            <a:ext cx="5201092" cy="1529487"/>
            <a:chOff x="0" y="-9525"/>
            <a:chExt cx="10402184" cy="3058977"/>
          </a:xfrm>
        </p:grpSpPr>
        <p:sp>
          <p:nvSpPr>
            <p:cNvPr id="4" name="TextBox 15"/>
            <p:cNvSpPr txBox="1"/>
            <p:nvPr/>
          </p:nvSpPr>
          <p:spPr>
            <a:xfrm>
              <a:off x="0" y="752020"/>
              <a:ext cx="10402184" cy="22974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p>
              <a:pPr algn="r">
                <a:lnSpc>
                  <a:spcPts val="8960"/>
                </a:lnSpc>
                <a:spcBef>
                  <a:spcPct val="0"/>
                </a:spcBef>
              </a:pPr>
              <a:r>
                <a:rPr lang="en-US" sz="60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Characters</a:t>
              </a:r>
              <a:endParaRPr lang="en-US" sz="60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  <p:sp>
          <p:nvSpPr>
            <p:cNvPr id="5" name="TextBox 16"/>
            <p:cNvSpPr txBox="1"/>
            <p:nvPr/>
          </p:nvSpPr>
          <p:spPr>
            <a:xfrm>
              <a:off x="0" y="-9525"/>
              <a:ext cx="10402184" cy="10248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p>
              <a:pPr algn="r">
                <a:lnSpc>
                  <a:spcPts val="4000"/>
                </a:lnSpc>
              </a:pPr>
              <a:r>
                <a:rPr lang="en-US" sz="32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Meet Our Team</a:t>
              </a:r>
              <a:endParaRPr lang="en-US" sz="32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28060" y="172275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chemeClr val="accent6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Bea</a:t>
            </a:r>
            <a:endParaRPr lang="en-US" altLang="zh-CN" sz="5400">
              <a:solidFill>
                <a:schemeClr val="accent6">
                  <a:lumMod val="75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8" name="图片 7" descr="女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835" y="542988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7"/>
          <p:cNvSpPr txBox="1"/>
          <p:nvPr/>
        </p:nvSpPr>
        <p:spPr>
          <a:xfrm rot="-5400000">
            <a:off x="9459869" y="3913501"/>
            <a:ext cx="4086313" cy="37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5"/>
              </a:lnSpc>
            </a:pPr>
            <a:r>
              <a:rPr lang="en-US" sz="1600" spc="228">
                <a:solidFill>
                  <a:srgbClr val="FFFFFF"/>
                </a:solidFill>
                <a:latin typeface="思源黑体" charset="-122"/>
              </a:rPr>
              <a:t>Characters</a:t>
            </a:r>
            <a:endParaRPr lang="en-US" sz="1600" spc="228">
              <a:solidFill>
                <a:srgbClr val="FFFFFF"/>
              </a:solidFill>
              <a:latin typeface="思源黑体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84195" y="3265170"/>
            <a:ext cx="7806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latin typeface="HP Simplified Hans" panose="020B0500000000000000" charset="-122"/>
                <a:ea typeface="HP Simplified Hans" panose="020B0500000000000000" charset="-122"/>
              </a:rPr>
              <a:t>    </a:t>
            </a:r>
            <a:r>
              <a:rPr lang="en-US" altLang="zh-CN" sz="54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A Spanish cyber-artist</a:t>
            </a:r>
            <a:endParaRPr lang="en-US" altLang="zh-CN" sz="54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07695" y="574040"/>
            <a:ext cx="2476500" cy="245554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Group 14"/>
          <p:cNvGrpSpPr/>
          <p:nvPr/>
        </p:nvGrpSpPr>
        <p:grpSpPr>
          <a:xfrm rot="0">
            <a:off x="6701983" y="193358"/>
            <a:ext cx="5201092" cy="1529487"/>
            <a:chOff x="0" y="-9525"/>
            <a:chExt cx="10402184" cy="3058977"/>
          </a:xfrm>
        </p:grpSpPr>
        <p:sp>
          <p:nvSpPr>
            <p:cNvPr id="4" name="TextBox 15"/>
            <p:cNvSpPr txBox="1"/>
            <p:nvPr/>
          </p:nvSpPr>
          <p:spPr>
            <a:xfrm>
              <a:off x="0" y="752020"/>
              <a:ext cx="10402184" cy="22974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960"/>
                </a:lnSpc>
                <a:spcBef>
                  <a:spcPct val="0"/>
                </a:spcBef>
              </a:pPr>
              <a:r>
                <a:rPr lang="en-US" sz="60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Characters</a:t>
              </a:r>
              <a:endParaRPr lang="en-US" sz="60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  <p:sp>
          <p:nvSpPr>
            <p:cNvPr id="6" name="TextBox 16"/>
            <p:cNvSpPr txBox="1"/>
            <p:nvPr/>
          </p:nvSpPr>
          <p:spPr>
            <a:xfrm>
              <a:off x="0" y="-9525"/>
              <a:ext cx="10402184" cy="10248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000"/>
                </a:lnSpc>
              </a:pPr>
              <a:r>
                <a:rPr lang="en-US" sz="32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Meet Our Team</a:t>
              </a:r>
              <a:endParaRPr lang="en-US" sz="32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25190" y="161734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solidFill>
                  <a:schemeClr val="accent6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Mike</a:t>
            </a:r>
            <a:endParaRPr lang="en-US" altLang="zh-CN" sz="5400">
              <a:solidFill>
                <a:schemeClr val="accent6">
                  <a:lumMod val="75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8" name="图片 7" descr="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835" y="554164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4"/>
          <p:cNvGrpSpPr/>
          <p:nvPr/>
        </p:nvGrpSpPr>
        <p:grpSpPr>
          <a:xfrm rot="0">
            <a:off x="6701983" y="193358"/>
            <a:ext cx="5201092" cy="1529487"/>
            <a:chOff x="0" y="-9525"/>
            <a:chExt cx="10402184" cy="3058977"/>
          </a:xfrm>
        </p:grpSpPr>
        <p:sp>
          <p:nvSpPr>
            <p:cNvPr id="15" name="TextBox 15"/>
            <p:cNvSpPr txBox="1"/>
            <p:nvPr/>
          </p:nvSpPr>
          <p:spPr>
            <a:xfrm>
              <a:off x="0" y="752020"/>
              <a:ext cx="10402184" cy="22974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8960"/>
                </a:lnSpc>
                <a:spcBef>
                  <a:spcPct val="0"/>
                </a:spcBef>
              </a:pPr>
              <a:r>
                <a:rPr lang="en-US" sz="60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Characters</a:t>
              </a:r>
              <a:endParaRPr lang="en-US" sz="60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9525"/>
              <a:ext cx="10402184" cy="10248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4000"/>
                </a:lnSpc>
              </a:pPr>
              <a:r>
                <a:rPr lang="en-US" sz="3200">
                  <a:solidFill>
                    <a:schemeClr val="accent3">
                      <a:lumMod val="75000"/>
                    </a:schemeClr>
                  </a:solidFill>
                  <a:latin typeface="Blackadder ITC" panose="04020505051007020D02" charset="0"/>
                  <a:cs typeface="Blackadder ITC" panose="04020505051007020D02" charset="0"/>
                </a:rPr>
                <a:t>Meet Our Team</a:t>
              </a:r>
              <a:endParaRPr lang="en-US" sz="3200">
                <a:solidFill>
                  <a:schemeClr val="accent3">
                    <a:lumMod val="75000"/>
                  </a:schemeClr>
                </a:solidFill>
                <a:latin typeface="Blackadder ITC" panose="04020505051007020D02" charset="0"/>
                <a:cs typeface="Blackadder ITC" panose="04020505051007020D02" charset="0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 rot="-5400000">
            <a:off x="9459869" y="3913501"/>
            <a:ext cx="4086313" cy="372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5"/>
              </a:lnSpc>
            </a:pPr>
            <a:r>
              <a:rPr lang="en-US" sz="1600" spc="228">
                <a:solidFill>
                  <a:srgbClr val="FFFFFF"/>
                </a:solidFill>
                <a:latin typeface="思源黑体" charset="-122"/>
              </a:rPr>
              <a:t>Characters</a:t>
            </a:r>
            <a:endParaRPr lang="en-US" sz="1600" spc="228">
              <a:solidFill>
                <a:srgbClr val="FFFFFF"/>
              </a:solidFill>
              <a:latin typeface="思源黑体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22880" y="3376930"/>
            <a:ext cx="80695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54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A Chinese historical artist</a:t>
            </a:r>
            <a:endParaRPr lang="en-US" altLang="zh-CN" sz="54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4805" y="574040"/>
            <a:ext cx="2894330" cy="244094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02635" y="158051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solidFill>
                  <a:schemeClr val="accent6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Li Aiguo</a:t>
            </a:r>
            <a:endParaRPr lang="en-US" altLang="zh-CN" sz="5400" b="1">
              <a:solidFill>
                <a:schemeClr val="accent6">
                  <a:lumMod val="75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12" name="图片 11" descr="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8675" y="545147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LI/Desktop/uuuuuu.jpguuuuuu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5362" r="5362"/>
          <a:stretch>
            <a:fillRect/>
          </a:stretch>
        </p:blipFill>
        <p:spPr>
          <a:xfrm>
            <a:off x="6049421" y="-1269"/>
            <a:ext cx="6142579" cy="6880225"/>
          </a:xfrm>
          <a:custGeom>
            <a:avLst/>
            <a:gdLst>
              <a:gd name="connsiteX0" fmla="*/ 1213529 w 6142579"/>
              <a:gd name="connsiteY0" fmla="*/ 0 h 6880225"/>
              <a:gd name="connsiteX1" fmla="*/ 6142579 w 6142579"/>
              <a:gd name="connsiteY1" fmla="*/ 0 h 6880225"/>
              <a:gd name="connsiteX2" fmla="*/ 6142579 w 6142579"/>
              <a:gd name="connsiteY2" fmla="*/ 6880225 h 6880225"/>
              <a:gd name="connsiteX3" fmla="*/ 0 w 6142579"/>
              <a:gd name="connsiteY3" fmla="*/ 6880225 h 688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2579" h="6880225">
                <a:moveTo>
                  <a:pt x="1213529" y="0"/>
                </a:moveTo>
                <a:lnTo>
                  <a:pt x="6142579" y="0"/>
                </a:lnTo>
                <a:lnTo>
                  <a:pt x="6142579" y="6880225"/>
                </a:lnTo>
                <a:lnTo>
                  <a:pt x="0" y="6880225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标题 2"/>
          <p:cNvSpPr/>
          <p:nvPr>
            <p:ph type="title"/>
            <p:custDataLst>
              <p:tags r:id="rId3"/>
            </p:custDataLst>
          </p:nvPr>
        </p:nvSpPr>
        <p:spPr>
          <a:xfrm>
            <a:off x="695325" y="360000"/>
            <a:ext cx="5400675" cy="720000"/>
          </a:xfrm>
        </p:spPr>
        <p:txBody>
          <a:bodyPr wrap="square" lIns="0" tIns="0" rIns="0" bIns="0" anchor="b">
            <a:noAutofit/>
          </a:bodyPr>
          <a:lstStyle/>
          <a:p>
            <a:pPr algn="l"/>
            <a:r>
              <a:rPr lang="en-US" altLang="zh-CN" dirty="0">
                <a:latin typeface="HP Simplified Hans" panose="020B0500000000000000" charset="-122"/>
                <a:ea typeface="HP Simplified Hans" panose="020B0500000000000000" charset="-122"/>
              </a:rPr>
              <a:t>Mike’s work</a:t>
            </a:r>
            <a:endParaRPr lang="en-US" altLang="zh-CN" dirty="0">
              <a:latin typeface="HP Simplified Hans" panose="020B0500000000000000" charset="-122"/>
              <a:ea typeface="HP Simplified Hans" panose="020B05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98195" y="5596255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lt"/>
              </a:rPr>
              <a:t>“Tension”</a:t>
            </a:r>
            <a:endParaRPr lang="en-US" altLang="zh-CN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555" y="1685290"/>
            <a:ext cx="66300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altLang="zh-CN" sz="40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Western mythology</a:t>
            </a:r>
            <a:endParaRPr lang="en-US" altLang="zh-CN" sz="40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altLang="zh-CN" sz="40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Cybernetic elements</a:t>
            </a:r>
            <a:endParaRPr lang="en-US" altLang="zh-CN" sz="40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  <a:p>
            <a:pPr marL="685800" indent="-685800" algn="l">
              <a:buFont typeface="Arial" panose="020B0604020202020204" pitchFamily="34" charset="0"/>
              <a:buChar char="•"/>
            </a:pPr>
            <a:r>
              <a:rPr lang="en-US" altLang="zh-CN" sz="40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  <a:sym typeface="+mn-ea"/>
              </a:rPr>
              <a:t>Inspired by Prometheus</a:t>
            </a:r>
            <a:endParaRPr lang="en-US" altLang="zh-CN" sz="4000" b="1">
              <a:latin typeface="Times New Roman" panose="02020603050405020304" charset="0"/>
              <a:ea typeface="HP Simplified Hans" panose="020B0500000000000000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325" y="4318000"/>
            <a:ext cx="416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HP Simplified Hans" panose="020B0500000000000000" charset="-122"/>
                <a:ea typeface="HP Simplified Hans" panose="020B0500000000000000" charset="-122"/>
                <a:cs typeface="+mj-cs"/>
              </a:rPr>
              <a:t>Contrast in colors</a:t>
            </a:r>
            <a:endParaRPr lang="en-US" altLang="zh-CN" sz="3200" b="1" dirty="0">
              <a:solidFill>
                <a:schemeClr val="tx2">
                  <a:lumMod val="90000"/>
                  <a:lumOff val="10000"/>
                </a:schemeClr>
              </a:solidFill>
              <a:latin typeface="HP Simplified Hans" panose="020B0500000000000000" charset="-122"/>
              <a:ea typeface="HP Simplified Hans" panose="020B0500000000000000" charset="-122"/>
              <a:cs typeface="+mj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/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>
                <a:latin typeface="HP Simplified Hans" panose="020B0500000000000000" charset="-122"/>
                <a:ea typeface="HP Simplified Hans" panose="020B0500000000000000" charset="-122"/>
              </a:rPr>
              <a:t>Li Aiguo’s work</a:t>
            </a:r>
            <a:endParaRPr lang="en-US" altLang="zh-CN">
              <a:latin typeface="HP Simplified Hans" panose="020B0500000000000000" charset="-122"/>
              <a:ea typeface="HP Simplified Hans" panose="020B0500000000000000" charset="-122"/>
            </a:endParaRPr>
          </a:p>
        </p:txBody>
      </p:sp>
      <p:pic>
        <p:nvPicPr>
          <p:cNvPr id="23" name="图片 22" descr="C:/Users/LI/Desktop/牛逼·.jpg牛逼·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2565" r="32565"/>
          <a:stretch>
            <a:fillRect/>
          </a:stretch>
        </p:blipFill>
        <p:spPr>
          <a:xfrm>
            <a:off x="6956194" y="0"/>
            <a:ext cx="5002126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77" h="10800">
                <a:moveTo>
                  <a:pt x="1844" y="10754"/>
                </a:moveTo>
                <a:cubicBezTo>
                  <a:pt x="1844" y="10765"/>
                  <a:pt x="1844" y="10778"/>
                  <a:pt x="1844" y="10791"/>
                </a:cubicBezTo>
                <a:lnTo>
                  <a:pt x="1844" y="10792"/>
                </a:lnTo>
                <a:lnTo>
                  <a:pt x="1846" y="10792"/>
                </a:lnTo>
                <a:cubicBezTo>
                  <a:pt x="1870" y="10788"/>
                  <a:pt x="1854" y="10777"/>
                  <a:pt x="1865" y="10771"/>
                </a:cubicBezTo>
                <a:lnTo>
                  <a:pt x="1867" y="10771"/>
                </a:lnTo>
                <a:lnTo>
                  <a:pt x="1862" y="10766"/>
                </a:lnTo>
                <a:cubicBezTo>
                  <a:pt x="1860" y="10763"/>
                  <a:pt x="1857" y="10760"/>
                  <a:pt x="1854" y="10757"/>
                </a:cubicBezTo>
                <a:lnTo>
                  <a:pt x="1852" y="10755"/>
                </a:lnTo>
                <a:lnTo>
                  <a:pt x="1848" y="10755"/>
                </a:lnTo>
                <a:lnTo>
                  <a:pt x="1844" y="10754"/>
                </a:lnTo>
                <a:close/>
                <a:moveTo>
                  <a:pt x="1404" y="10705"/>
                </a:moveTo>
                <a:lnTo>
                  <a:pt x="1404" y="10706"/>
                </a:lnTo>
                <a:cubicBezTo>
                  <a:pt x="1406" y="10711"/>
                  <a:pt x="1409" y="10715"/>
                  <a:pt x="1416" y="10719"/>
                </a:cubicBezTo>
                <a:lnTo>
                  <a:pt x="1418" y="10721"/>
                </a:lnTo>
                <a:lnTo>
                  <a:pt x="1419" y="10719"/>
                </a:lnTo>
                <a:lnTo>
                  <a:pt x="1421" y="10717"/>
                </a:lnTo>
                <a:cubicBezTo>
                  <a:pt x="1421" y="10715"/>
                  <a:pt x="1422" y="10714"/>
                  <a:pt x="1422" y="10712"/>
                </a:cubicBezTo>
                <a:cubicBezTo>
                  <a:pt x="1417" y="10711"/>
                  <a:pt x="1413" y="10709"/>
                  <a:pt x="1409" y="10708"/>
                </a:cubicBezTo>
                <a:lnTo>
                  <a:pt x="1404" y="10705"/>
                </a:lnTo>
                <a:close/>
                <a:moveTo>
                  <a:pt x="570" y="10637"/>
                </a:moveTo>
                <a:lnTo>
                  <a:pt x="582" y="10644"/>
                </a:lnTo>
                <a:cubicBezTo>
                  <a:pt x="590" y="10649"/>
                  <a:pt x="597" y="10654"/>
                  <a:pt x="604" y="10658"/>
                </a:cubicBezTo>
                <a:lnTo>
                  <a:pt x="609" y="10662"/>
                </a:lnTo>
                <a:lnTo>
                  <a:pt x="604" y="10661"/>
                </a:lnTo>
                <a:cubicBezTo>
                  <a:pt x="589" y="10658"/>
                  <a:pt x="574" y="10652"/>
                  <a:pt x="559" y="10641"/>
                </a:cubicBezTo>
                <a:cubicBezTo>
                  <a:pt x="559" y="10641"/>
                  <a:pt x="559" y="10641"/>
                  <a:pt x="567" y="10638"/>
                </a:cubicBezTo>
                <a:lnTo>
                  <a:pt x="570" y="10637"/>
                </a:lnTo>
                <a:close/>
                <a:moveTo>
                  <a:pt x="699" y="10628"/>
                </a:moveTo>
                <a:cubicBezTo>
                  <a:pt x="709" y="10628"/>
                  <a:pt x="719" y="10628"/>
                  <a:pt x="720" y="10630"/>
                </a:cubicBezTo>
                <a:cubicBezTo>
                  <a:pt x="720" y="10632"/>
                  <a:pt x="715" y="10635"/>
                  <a:pt x="699" y="10641"/>
                </a:cubicBezTo>
                <a:cubicBezTo>
                  <a:pt x="699" y="10641"/>
                  <a:pt x="699" y="10641"/>
                  <a:pt x="699" y="10630"/>
                </a:cubicBezTo>
                <a:lnTo>
                  <a:pt x="699" y="10628"/>
                </a:lnTo>
                <a:close/>
                <a:moveTo>
                  <a:pt x="699" y="10616"/>
                </a:moveTo>
                <a:cubicBezTo>
                  <a:pt x="699" y="10620"/>
                  <a:pt x="699" y="10624"/>
                  <a:pt x="699" y="10627"/>
                </a:cubicBezTo>
                <a:lnTo>
                  <a:pt x="699" y="10628"/>
                </a:lnTo>
                <a:lnTo>
                  <a:pt x="693" y="10628"/>
                </a:lnTo>
                <a:cubicBezTo>
                  <a:pt x="678" y="10628"/>
                  <a:pt x="669" y="10627"/>
                  <a:pt x="699" y="10616"/>
                </a:cubicBezTo>
                <a:close/>
                <a:moveTo>
                  <a:pt x="488" y="10540"/>
                </a:moveTo>
                <a:cubicBezTo>
                  <a:pt x="559" y="10565"/>
                  <a:pt x="559" y="10616"/>
                  <a:pt x="629" y="10616"/>
                </a:cubicBezTo>
                <a:cubicBezTo>
                  <a:pt x="598" y="10627"/>
                  <a:pt x="581" y="10633"/>
                  <a:pt x="571" y="10636"/>
                </a:cubicBezTo>
                <a:lnTo>
                  <a:pt x="570" y="10637"/>
                </a:lnTo>
                <a:lnTo>
                  <a:pt x="566" y="10635"/>
                </a:lnTo>
                <a:cubicBezTo>
                  <a:pt x="510" y="10603"/>
                  <a:pt x="444" y="10571"/>
                  <a:pt x="488" y="10540"/>
                </a:cubicBezTo>
                <a:close/>
                <a:moveTo>
                  <a:pt x="770" y="10514"/>
                </a:moveTo>
                <a:cubicBezTo>
                  <a:pt x="770" y="10514"/>
                  <a:pt x="809" y="10514"/>
                  <a:pt x="829" y="10514"/>
                </a:cubicBezTo>
                <a:lnTo>
                  <a:pt x="831" y="10514"/>
                </a:lnTo>
                <a:lnTo>
                  <a:pt x="828" y="10515"/>
                </a:lnTo>
                <a:cubicBezTo>
                  <a:pt x="770" y="10517"/>
                  <a:pt x="770" y="10540"/>
                  <a:pt x="770" y="10540"/>
                </a:cubicBezTo>
                <a:cubicBezTo>
                  <a:pt x="770" y="10540"/>
                  <a:pt x="770" y="10514"/>
                  <a:pt x="770" y="10514"/>
                </a:cubicBezTo>
                <a:close/>
                <a:moveTo>
                  <a:pt x="806" y="10406"/>
                </a:moveTo>
                <a:lnTo>
                  <a:pt x="814" y="10409"/>
                </a:lnTo>
                <a:cubicBezTo>
                  <a:pt x="819" y="10411"/>
                  <a:pt x="823" y="10412"/>
                  <a:pt x="829" y="10413"/>
                </a:cubicBezTo>
                <a:lnTo>
                  <a:pt x="830" y="10413"/>
                </a:lnTo>
                <a:lnTo>
                  <a:pt x="834" y="10413"/>
                </a:lnTo>
                <a:cubicBezTo>
                  <a:pt x="836" y="10413"/>
                  <a:pt x="838" y="10413"/>
                  <a:pt x="840" y="10413"/>
                </a:cubicBezTo>
                <a:cubicBezTo>
                  <a:pt x="827" y="10411"/>
                  <a:pt x="816" y="10408"/>
                  <a:pt x="808" y="10406"/>
                </a:cubicBezTo>
                <a:lnTo>
                  <a:pt x="806" y="10406"/>
                </a:lnTo>
                <a:close/>
                <a:moveTo>
                  <a:pt x="7525" y="10388"/>
                </a:moveTo>
                <a:cubicBezTo>
                  <a:pt x="7525" y="10413"/>
                  <a:pt x="7525" y="10413"/>
                  <a:pt x="7525" y="10413"/>
                </a:cubicBezTo>
                <a:lnTo>
                  <a:pt x="7596" y="10388"/>
                </a:lnTo>
                <a:cubicBezTo>
                  <a:pt x="7525" y="10388"/>
                  <a:pt x="7525" y="10388"/>
                  <a:pt x="7525" y="10388"/>
                </a:cubicBezTo>
                <a:close/>
                <a:moveTo>
                  <a:pt x="875" y="10322"/>
                </a:moveTo>
                <a:cubicBezTo>
                  <a:pt x="875" y="10322"/>
                  <a:pt x="875" y="10327"/>
                  <a:pt x="875" y="10336"/>
                </a:cubicBezTo>
                <a:lnTo>
                  <a:pt x="875" y="10337"/>
                </a:lnTo>
                <a:lnTo>
                  <a:pt x="881" y="10337"/>
                </a:lnTo>
                <a:cubicBezTo>
                  <a:pt x="911" y="10337"/>
                  <a:pt x="911" y="10337"/>
                  <a:pt x="911" y="10337"/>
                </a:cubicBezTo>
                <a:cubicBezTo>
                  <a:pt x="911" y="10336"/>
                  <a:pt x="910" y="10334"/>
                  <a:pt x="910" y="10332"/>
                </a:cubicBezTo>
                <a:lnTo>
                  <a:pt x="909" y="10331"/>
                </a:lnTo>
                <a:cubicBezTo>
                  <a:pt x="896" y="10322"/>
                  <a:pt x="875" y="10322"/>
                  <a:pt x="875" y="10322"/>
                </a:cubicBezTo>
                <a:close/>
                <a:moveTo>
                  <a:pt x="831" y="10349"/>
                </a:moveTo>
                <a:lnTo>
                  <a:pt x="831" y="10345"/>
                </a:lnTo>
                <a:lnTo>
                  <a:pt x="831" y="10341"/>
                </a:lnTo>
                <a:lnTo>
                  <a:pt x="831" y="10337"/>
                </a:lnTo>
                <a:lnTo>
                  <a:pt x="831" y="10334"/>
                </a:lnTo>
                <a:lnTo>
                  <a:pt x="831" y="10333"/>
                </a:lnTo>
                <a:lnTo>
                  <a:pt x="831" y="10331"/>
                </a:lnTo>
                <a:lnTo>
                  <a:pt x="831" y="10329"/>
                </a:lnTo>
                <a:lnTo>
                  <a:pt x="831" y="10327"/>
                </a:lnTo>
                <a:lnTo>
                  <a:pt x="831" y="10325"/>
                </a:lnTo>
                <a:lnTo>
                  <a:pt x="831" y="10323"/>
                </a:lnTo>
                <a:lnTo>
                  <a:pt x="831" y="10322"/>
                </a:lnTo>
                <a:lnTo>
                  <a:pt x="831" y="10349"/>
                </a:lnTo>
                <a:close/>
                <a:moveTo>
                  <a:pt x="1139" y="10293"/>
                </a:moveTo>
                <a:cubicBezTo>
                  <a:pt x="1135" y="10295"/>
                  <a:pt x="1131" y="10298"/>
                  <a:pt x="1129" y="10302"/>
                </a:cubicBezTo>
                <a:lnTo>
                  <a:pt x="1127" y="10304"/>
                </a:lnTo>
                <a:lnTo>
                  <a:pt x="1128" y="10304"/>
                </a:lnTo>
                <a:cubicBezTo>
                  <a:pt x="1130" y="10302"/>
                  <a:pt x="1134" y="10301"/>
                  <a:pt x="1139" y="10301"/>
                </a:cubicBezTo>
                <a:lnTo>
                  <a:pt x="1140" y="10301"/>
                </a:lnTo>
                <a:lnTo>
                  <a:pt x="1139" y="10298"/>
                </a:lnTo>
                <a:cubicBezTo>
                  <a:pt x="1139" y="10296"/>
                  <a:pt x="1139" y="10295"/>
                  <a:pt x="1139" y="10293"/>
                </a:cubicBezTo>
                <a:close/>
                <a:moveTo>
                  <a:pt x="787" y="9544"/>
                </a:moveTo>
                <a:cubicBezTo>
                  <a:pt x="787" y="9573"/>
                  <a:pt x="787" y="9573"/>
                  <a:pt x="787" y="9602"/>
                </a:cubicBezTo>
                <a:cubicBezTo>
                  <a:pt x="787" y="9602"/>
                  <a:pt x="831" y="9573"/>
                  <a:pt x="831" y="9573"/>
                </a:cubicBezTo>
                <a:cubicBezTo>
                  <a:pt x="831" y="9544"/>
                  <a:pt x="831" y="9544"/>
                  <a:pt x="787" y="9544"/>
                </a:cubicBezTo>
                <a:close/>
                <a:moveTo>
                  <a:pt x="799" y="9416"/>
                </a:moveTo>
                <a:cubicBezTo>
                  <a:pt x="791" y="9416"/>
                  <a:pt x="787" y="9420"/>
                  <a:pt x="787" y="9429"/>
                </a:cubicBezTo>
                <a:cubicBezTo>
                  <a:pt x="787" y="9457"/>
                  <a:pt x="831" y="9429"/>
                  <a:pt x="831" y="9486"/>
                </a:cubicBezTo>
                <a:cubicBezTo>
                  <a:pt x="875" y="9486"/>
                  <a:pt x="831" y="9429"/>
                  <a:pt x="875" y="9429"/>
                </a:cubicBezTo>
                <a:cubicBezTo>
                  <a:pt x="845" y="9429"/>
                  <a:pt x="815" y="9415"/>
                  <a:pt x="799" y="9416"/>
                </a:cubicBezTo>
                <a:close/>
                <a:moveTo>
                  <a:pt x="743" y="9400"/>
                </a:moveTo>
                <a:lnTo>
                  <a:pt x="743" y="9399"/>
                </a:lnTo>
                <a:lnTo>
                  <a:pt x="743" y="9397"/>
                </a:lnTo>
                <a:lnTo>
                  <a:pt x="743" y="9396"/>
                </a:lnTo>
                <a:lnTo>
                  <a:pt x="743" y="9395"/>
                </a:lnTo>
                <a:lnTo>
                  <a:pt x="743" y="9392"/>
                </a:lnTo>
                <a:lnTo>
                  <a:pt x="743" y="9389"/>
                </a:lnTo>
                <a:lnTo>
                  <a:pt x="743" y="9388"/>
                </a:lnTo>
                <a:lnTo>
                  <a:pt x="743" y="9387"/>
                </a:lnTo>
                <a:lnTo>
                  <a:pt x="743" y="9400"/>
                </a:lnTo>
                <a:close/>
                <a:moveTo>
                  <a:pt x="1227" y="9054"/>
                </a:moveTo>
                <a:cubicBezTo>
                  <a:pt x="1271" y="9054"/>
                  <a:pt x="1271" y="9083"/>
                  <a:pt x="1227" y="9083"/>
                </a:cubicBezTo>
                <a:cubicBezTo>
                  <a:pt x="1227" y="9097"/>
                  <a:pt x="1238" y="9097"/>
                  <a:pt x="1249" y="9097"/>
                </a:cubicBezTo>
                <a:lnTo>
                  <a:pt x="1251" y="9098"/>
                </a:lnTo>
                <a:lnTo>
                  <a:pt x="1252" y="9100"/>
                </a:lnTo>
                <a:cubicBezTo>
                  <a:pt x="1254" y="9114"/>
                  <a:pt x="1271" y="9130"/>
                  <a:pt x="1271" y="9112"/>
                </a:cubicBezTo>
                <a:cubicBezTo>
                  <a:pt x="1271" y="9101"/>
                  <a:pt x="1265" y="9098"/>
                  <a:pt x="1257" y="9098"/>
                </a:cubicBezTo>
                <a:lnTo>
                  <a:pt x="1251" y="9098"/>
                </a:lnTo>
                <a:lnTo>
                  <a:pt x="1251" y="9096"/>
                </a:lnTo>
                <a:cubicBezTo>
                  <a:pt x="1252" y="9089"/>
                  <a:pt x="1257" y="9083"/>
                  <a:pt x="1271" y="9083"/>
                </a:cubicBezTo>
                <a:cubicBezTo>
                  <a:pt x="1271" y="9054"/>
                  <a:pt x="1271" y="9054"/>
                  <a:pt x="1227" y="9054"/>
                </a:cubicBezTo>
                <a:close/>
                <a:moveTo>
                  <a:pt x="963" y="9054"/>
                </a:moveTo>
                <a:cubicBezTo>
                  <a:pt x="919" y="9083"/>
                  <a:pt x="963" y="9141"/>
                  <a:pt x="1007" y="9112"/>
                </a:cubicBezTo>
                <a:cubicBezTo>
                  <a:pt x="1007" y="9083"/>
                  <a:pt x="963" y="9083"/>
                  <a:pt x="963" y="9054"/>
                </a:cubicBezTo>
                <a:close/>
                <a:moveTo>
                  <a:pt x="829" y="8968"/>
                </a:moveTo>
                <a:lnTo>
                  <a:pt x="827" y="8968"/>
                </a:lnTo>
                <a:lnTo>
                  <a:pt x="829" y="8968"/>
                </a:lnTo>
                <a:close/>
                <a:moveTo>
                  <a:pt x="919" y="8910"/>
                </a:moveTo>
                <a:cubicBezTo>
                  <a:pt x="919" y="8968"/>
                  <a:pt x="919" y="8968"/>
                  <a:pt x="919" y="8968"/>
                </a:cubicBezTo>
                <a:cubicBezTo>
                  <a:pt x="919" y="8968"/>
                  <a:pt x="919" y="8968"/>
                  <a:pt x="963" y="8968"/>
                </a:cubicBezTo>
                <a:cubicBezTo>
                  <a:pt x="919" y="8939"/>
                  <a:pt x="963" y="8910"/>
                  <a:pt x="919" y="8910"/>
                </a:cubicBezTo>
                <a:close/>
                <a:moveTo>
                  <a:pt x="875" y="8910"/>
                </a:moveTo>
                <a:cubicBezTo>
                  <a:pt x="831" y="8910"/>
                  <a:pt x="831" y="8910"/>
                  <a:pt x="787" y="8939"/>
                </a:cubicBezTo>
                <a:cubicBezTo>
                  <a:pt x="787" y="8939"/>
                  <a:pt x="787" y="8964"/>
                  <a:pt x="823" y="8968"/>
                </a:cubicBezTo>
                <a:lnTo>
                  <a:pt x="827" y="8968"/>
                </a:lnTo>
                <a:cubicBezTo>
                  <a:pt x="816" y="8969"/>
                  <a:pt x="787" y="8973"/>
                  <a:pt x="787" y="8997"/>
                </a:cubicBezTo>
                <a:lnTo>
                  <a:pt x="787" y="8968"/>
                </a:lnTo>
                <a:cubicBezTo>
                  <a:pt x="743" y="8997"/>
                  <a:pt x="743" y="9025"/>
                  <a:pt x="787" y="9054"/>
                </a:cubicBezTo>
                <a:lnTo>
                  <a:pt x="787" y="8997"/>
                </a:lnTo>
                <a:cubicBezTo>
                  <a:pt x="815" y="8997"/>
                  <a:pt x="825" y="8985"/>
                  <a:pt x="829" y="8970"/>
                </a:cubicBezTo>
                <a:lnTo>
                  <a:pt x="829" y="8968"/>
                </a:lnTo>
                <a:lnTo>
                  <a:pt x="830" y="8965"/>
                </a:lnTo>
                <a:cubicBezTo>
                  <a:pt x="831" y="8957"/>
                  <a:pt x="831" y="8948"/>
                  <a:pt x="831" y="8939"/>
                </a:cubicBezTo>
                <a:cubicBezTo>
                  <a:pt x="875" y="8939"/>
                  <a:pt x="831" y="8968"/>
                  <a:pt x="875" y="8997"/>
                </a:cubicBezTo>
                <a:cubicBezTo>
                  <a:pt x="889" y="8988"/>
                  <a:pt x="894" y="8979"/>
                  <a:pt x="894" y="8970"/>
                </a:cubicBezTo>
                <a:cubicBezTo>
                  <a:pt x="896" y="8950"/>
                  <a:pt x="875" y="8930"/>
                  <a:pt x="875" y="8910"/>
                </a:cubicBezTo>
                <a:close/>
                <a:moveTo>
                  <a:pt x="787" y="8881"/>
                </a:moveTo>
                <a:cubicBezTo>
                  <a:pt x="787" y="8881"/>
                  <a:pt x="743" y="8881"/>
                  <a:pt x="743" y="8910"/>
                </a:cubicBezTo>
                <a:cubicBezTo>
                  <a:pt x="743" y="8968"/>
                  <a:pt x="787" y="8968"/>
                  <a:pt x="787" y="8881"/>
                </a:cubicBezTo>
                <a:close/>
                <a:moveTo>
                  <a:pt x="919" y="8824"/>
                </a:moveTo>
                <a:cubicBezTo>
                  <a:pt x="919" y="8853"/>
                  <a:pt x="963" y="8853"/>
                  <a:pt x="963" y="8853"/>
                </a:cubicBezTo>
                <a:cubicBezTo>
                  <a:pt x="963" y="8824"/>
                  <a:pt x="963" y="8824"/>
                  <a:pt x="919" y="8824"/>
                </a:cubicBezTo>
                <a:close/>
                <a:moveTo>
                  <a:pt x="7513" y="8595"/>
                </a:moveTo>
                <a:cubicBezTo>
                  <a:pt x="7512" y="8596"/>
                  <a:pt x="7512" y="8596"/>
                  <a:pt x="7511" y="8596"/>
                </a:cubicBezTo>
                <a:lnTo>
                  <a:pt x="7510" y="8596"/>
                </a:lnTo>
                <a:lnTo>
                  <a:pt x="7507" y="8597"/>
                </a:lnTo>
                <a:lnTo>
                  <a:pt x="7496" y="8601"/>
                </a:lnTo>
                <a:lnTo>
                  <a:pt x="7495" y="8601"/>
                </a:lnTo>
                <a:lnTo>
                  <a:pt x="7495" y="8602"/>
                </a:lnTo>
                <a:lnTo>
                  <a:pt x="7487" y="8604"/>
                </a:lnTo>
                <a:cubicBezTo>
                  <a:pt x="7486" y="8605"/>
                  <a:pt x="7485" y="8605"/>
                  <a:pt x="7483" y="8606"/>
                </a:cubicBezTo>
                <a:lnTo>
                  <a:pt x="7483" y="8606"/>
                </a:lnTo>
                <a:lnTo>
                  <a:pt x="7477" y="8608"/>
                </a:lnTo>
                <a:lnTo>
                  <a:pt x="7470" y="8611"/>
                </a:lnTo>
                <a:lnTo>
                  <a:pt x="7473" y="8610"/>
                </a:lnTo>
                <a:lnTo>
                  <a:pt x="7477" y="8608"/>
                </a:lnTo>
                <a:lnTo>
                  <a:pt x="7478" y="8608"/>
                </a:lnTo>
                <a:lnTo>
                  <a:pt x="7483" y="8606"/>
                </a:lnTo>
                <a:lnTo>
                  <a:pt x="7495" y="8602"/>
                </a:lnTo>
                <a:lnTo>
                  <a:pt x="7496" y="8601"/>
                </a:lnTo>
                <a:lnTo>
                  <a:pt x="7502" y="8599"/>
                </a:lnTo>
                <a:lnTo>
                  <a:pt x="7507" y="8597"/>
                </a:lnTo>
                <a:lnTo>
                  <a:pt x="7508" y="8597"/>
                </a:lnTo>
                <a:lnTo>
                  <a:pt x="7510" y="8596"/>
                </a:lnTo>
                <a:lnTo>
                  <a:pt x="7515" y="8595"/>
                </a:lnTo>
                <a:lnTo>
                  <a:pt x="7513" y="8595"/>
                </a:lnTo>
                <a:close/>
                <a:moveTo>
                  <a:pt x="7522" y="8592"/>
                </a:moveTo>
                <a:lnTo>
                  <a:pt x="7519" y="8593"/>
                </a:lnTo>
                <a:lnTo>
                  <a:pt x="7519" y="8593"/>
                </a:lnTo>
                <a:cubicBezTo>
                  <a:pt x="7518" y="8593"/>
                  <a:pt x="7517" y="8594"/>
                  <a:pt x="7516" y="8594"/>
                </a:cubicBezTo>
                <a:lnTo>
                  <a:pt x="7519" y="8593"/>
                </a:lnTo>
                <a:lnTo>
                  <a:pt x="7520" y="8593"/>
                </a:lnTo>
                <a:lnTo>
                  <a:pt x="7522" y="8592"/>
                </a:lnTo>
                <a:close/>
                <a:moveTo>
                  <a:pt x="7524" y="8591"/>
                </a:moveTo>
                <a:lnTo>
                  <a:pt x="7523" y="8592"/>
                </a:lnTo>
                <a:lnTo>
                  <a:pt x="7525" y="8591"/>
                </a:lnTo>
                <a:lnTo>
                  <a:pt x="7524" y="8591"/>
                </a:lnTo>
                <a:close/>
                <a:moveTo>
                  <a:pt x="7525" y="8515"/>
                </a:moveTo>
                <a:cubicBezTo>
                  <a:pt x="7455" y="8515"/>
                  <a:pt x="7455" y="8540"/>
                  <a:pt x="7455" y="8566"/>
                </a:cubicBezTo>
                <a:cubicBezTo>
                  <a:pt x="7455" y="8566"/>
                  <a:pt x="7525" y="8540"/>
                  <a:pt x="7525" y="8515"/>
                </a:cubicBezTo>
                <a:close/>
                <a:moveTo>
                  <a:pt x="7525" y="8439"/>
                </a:moveTo>
                <a:lnTo>
                  <a:pt x="7455" y="8490"/>
                </a:lnTo>
                <a:cubicBezTo>
                  <a:pt x="7525" y="8490"/>
                  <a:pt x="7525" y="8464"/>
                  <a:pt x="7525" y="8439"/>
                </a:cubicBezTo>
                <a:close/>
                <a:moveTo>
                  <a:pt x="743" y="8392"/>
                </a:moveTo>
                <a:cubicBezTo>
                  <a:pt x="743" y="8421"/>
                  <a:pt x="787" y="8478"/>
                  <a:pt x="743" y="8478"/>
                </a:cubicBezTo>
                <a:cubicBezTo>
                  <a:pt x="787" y="8478"/>
                  <a:pt x="787" y="8507"/>
                  <a:pt x="787" y="8536"/>
                </a:cubicBezTo>
                <a:cubicBezTo>
                  <a:pt x="799" y="8528"/>
                  <a:pt x="805" y="8517"/>
                  <a:pt x="805" y="8505"/>
                </a:cubicBezTo>
                <a:cubicBezTo>
                  <a:pt x="806" y="8475"/>
                  <a:pt x="775" y="8433"/>
                  <a:pt x="743" y="8392"/>
                </a:cubicBezTo>
                <a:close/>
                <a:moveTo>
                  <a:pt x="743" y="8248"/>
                </a:moveTo>
                <a:cubicBezTo>
                  <a:pt x="699" y="8277"/>
                  <a:pt x="743" y="8305"/>
                  <a:pt x="743" y="8334"/>
                </a:cubicBezTo>
                <a:cubicBezTo>
                  <a:pt x="743" y="8334"/>
                  <a:pt x="743" y="8305"/>
                  <a:pt x="743" y="8305"/>
                </a:cubicBezTo>
                <a:cubicBezTo>
                  <a:pt x="743" y="8277"/>
                  <a:pt x="743" y="8277"/>
                  <a:pt x="743" y="8248"/>
                </a:cubicBezTo>
                <a:close/>
                <a:moveTo>
                  <a:pt x="7314" y="8186"/>
                </a:moveTo>
                <a:cubicBezTo>
                  <a:pt x="7314" y="8186"/>
                  <a:pt x="7173" y="8186"/>
                  <a:pt x="7244" y="8211"/>
                </a:cubicBezTo>
                <a:cubicBezTo>
                  <a:pt x="7173" y="8236"/>
                  <a:pt x="7244" y="8236"/>
                  <a:pt x="7244" y="8262"/>
                </a:cubicBezTo>
                <a:cubicBezTo>
                  <a:pt x="7314" y="8186"/>
                  <a:pt x="7314" y="8186"/>
                  <a:pt x="7314" y="8186"/>
                </a:cubicBezTo>
                <a:close/>
                <a:moveTo>
                  <a:pt x="7103" y="8009"/>
                </a:moveTo>
                <a:cubicBezTo>
                  <a:pt x="7173" y="8059"/>
                  <a:pt x="7173" y="8059"/>
                  <a:pt x="7173" y="8059"/>
                </a:cubicBezTo>
                <a:lnTo>
                  <a:pt x="7244" y="8034"/>
                </a:lnTo>
                <a:cubicBezTo>
                  <a:pt x="7173" y="8034"/>
                  <a:pt x="7173" y="8009"/>
                  <a:pt x="7103" y="8009"/>
                </a:cubicBezTo>
                <a:close/>
                <a:moveTo>
                  <a:pt x="6962" y="8009"/>
                </a:moveTo>
                <a:cubicBezTo>
                  <a:pt x="6892" y="8009"/>
                  <a:pt x="7033" y="8059"/>
                  <a:pt x="6962" y="8059"/>
                </a:cubicBezTo>
                <a:cubicBezTo>
                  <a:pt x="7033" y="8085"/>
                  <a:pt x="7033" y="8085"/>
                  <a:pt x="7033" y="8085"/>
                </a:cubicBezTo>
                <a:cubicBezTo>
                  <a:pt x="7033" y="8068"/>
                  <a:pt x="7093" y="8051"/>
                  <a:pt x="7095" y="8035"/>
                </a:cubicBezTo>
                <a:cubicBezTo>
                  <a:pt x="7096" y="8026"/>
                  <a:pt x="7081" y="8017"/>
                  <a:pt x="7033" y="8009"/>
                </a:cubicBezTo>
                <a:cubicBezTo>
                  <a:pt x="7033" y="8034"/>
                  <a:pt x="7033" y="8034"/>
                  <a:pt x="6962" y="8009"/>
                </a:cubicBezTo>
                <a:close/>
                <a:moveTo>
                  <a:pt x="7384" y="7756"/>
                </a:moveTo>
                <a:cubicBezTo>
                  <a:pt x="7384" y="7781"/>
                  <a:pt x="7402" y="7813"/>
                  <a:pt x="7402" y="7835"/>
                </a:cubicBezTo>
                <a:cubicBezTo>
                  <a:pt x="7402" y="7857"/>
                  <a:pt x="7384" y="7870"/>
                  <a:pt x="7314" y="7857"/>
                </a:cubicBezTo>
                <a:cubicBezTo>
                  <a:pt x="7314" y="7832"/>
                  <a:pt x="7384" y="7832"/>
                  <a:pt x="7314" y="7806"/>
                </a:cubicBezTo>
                <a:cubicBezTo>
                  <a:pt x="7244" y="7781"/>
                  <a:pt x="7244" y="7781"/>
                  <a:pt x="7314" y="7781"/>
                </a:cubicBezTo>
                <a:cubicBezTo>
                  <a:pt x="7314" y="7781"/>
                  <a:pt x="7314" y="7756"/>
                  <a:pt x="7384" y="7756"/>
                </a:cubicBezTo>
                <a:close/>
                <a:moveTo>
                  <a:pt x="7173" y="7705"/>
                </a:moveTo>
                <a:cubicBezTo>
                  <a:pt x="7173" y="7705"/>
                  <a:pt x="7173" y="7756"/>
                  <a:pt x="7103" y="7756"/>
                </a:cubicBezTo>
                <a:cubicBezTo>
                  <a:pt x="7173" y="7756"/>
                  <a:pt x="7173" y="7730"/>
                  <a:pt x="7244" y="7705"/>
                </a:cubicBezTo>
                <a:cubicBezTo>
                  <a:pt x="7173" y="7705"/>
                  <a:pt x="7173" y="7705"/>
                  <a:pt x="7173" y="7705"/>
                </a:cubicBezTo>
                <a:close/>
                <a:moveTo>
                  <a:pt x="7314" y="7705"/>
                </a:moveTo>
                <a:lnTo>
                  <a:pt x="7314" y="7701"/>
                </a:lnTo>
                <a:lnTo>
                  <a:pt x="7314" y="7697"/>
                </a:lnTo>
                <a:lnTo>
                  <a:pt x="7314" y="7696"/>
                </a:lnTo>
                <a:lnTo>
                  <a:pt x="7314" y="7693"/>
                </a:lnTo>
                <a:lnTo>
                  <a:pt x="7314" y="7690"/>
                </a:lnTo>
                <a:lnTo>
                  <a:pt x="7314" y="7688"/>
                </a:lnTo>
                <a:lnTo>
                  <a:pt x="7314" y="7686"/>
                </a:lnTo>
                <a:lnTo>
                  <a:pt x="7314" y="7683"/>
                </a:lnTo>
                <a:lnTo>
                  <a:pt x="7314" y="7682"/>
                </a:lnTo>
                <a:lnTo>
                  <a:pt x="7314" y="7681"/>
                </a:lnTo>
                <a:lnTo>
                  <a:pt x="7314" y="7680"/>
                </a:lnTo>
                <a:lnTo>
                  <a:pt x="7314" y="7705"/>
                </a:lnTo>
                <a:close/>
                <a:moveTo>
                  <a:pt x="701" y="7550"/>
                </a:moveTo>
                <a:lnTo>
                  <a:pt x="702" y="7551"/>
                </a:lnTo>
                <a:lnTo>
                  <a:pt x="701" y="7551"/>
                </a:lnTo>
                <a:lnTo>
                  <a:pt x="701" y="7550"/>
                </a:lnTo>
                <a:close/>
                <a:moveTo>
                  <a:pt x="701" y="7550"/>
                </a:moveTo>
                <a:lnTo>
                  <a:pt x="701" y="7549"/>
                </a:lnTo>
                <a:lnTo>
                  <a:pt x="701" y="7550"/>
                </a:lnTo>
                <a:close/>
                <a:moveTo>
                  <a:pt x="699" y="7528"/>
                </a:moveTo>
                <a:cubicBezTo>
                  <a:pt x="699" y="7531"/>
                  <a:pt x="699" y="7535"/>
                  <a:pt x="700" y="7539"/>
                </a:cubicBezTo>
                <a:lnTo>
                  <a:pt x="701" y="7549"/>
                </a:lnTo>
                <a:lnTo>
                  <a:pt x="700" y="7548"/>
                </a:lnTo>
                <a:cubicBezTo>
                  <a:pt x="699" y="7543"/>
                  <a:pt x="699" y="7537"/>
                  <a:pt x="699" y="7528"/>
                </a:cubicBezTo>
                <a:close/>
                <a:moveTo>
                  <a:pt x="7526" y="7527"/>
                </a:moveTo>
                <a:lnTo>
                  <a:pt x="7525" y="7528"/>
                </a:lnTo>
                <a:lnTo>
                  <a:pt x="7526" y="7528"/>
                </a:lnTo>
                <a:cubicBezTo>
                  <a:pt x="7526" y="7528"/>
                  <a:pt x="7526" y="7528"/>
                  <a:pt x="7526" y="7527"/>
                </a:cubicBezTo>
                <a:close/>
                <a:moveTo>
                  <a:pt x="7559" y="7516"/>
                </a:moveTo>
                <a:lnTo>
                  <a:pt x="7555" y="7517"/>
                </a:lnTo>
                <a:cubicBezTo>
                  <a:pt x="7545" y="7521"/>
                  <a:pt x="7538" y="7523"/>
                  <a:pt x="7534" y="7525"/>
                </a:cubicBezTo>
                <a:cubicBezTo>
                  <a:pt x="7533" y="7525"/>
                  <a:pt x="7532" y="7525"/>
                  <a:pt x="7532" y="7525"/>
                </a:cubicBezTo>
                <a:lnTo>
                  <a:pt x="7531" y="7526"/>
                </a:lnTo>
                <a:lnTo>
                  <a:pt x="7530" y="7526"/>
                </a:lnTo>
                <a:lnTo>
                  <a:pt x="7529" y="7527"/>
                </a:lnTo>
                <a:lnTo>
                  <a:pt x="7531" y="7526"/>
                </a:lnTo>
                <a:lnTo>
                  <a:pt x="7534" y="7525"/>
                </a:lnTo>
                <a:lnTo>
                  <a:pt x="7559" y="7516"/>
                </a:lnTo>
                <a:close/>
                <a:moveTo>
                  <a:pt x="7596" y="7503"/>
                </a:moveTo>
                <a:cubicBezTo>
                  <a:pt x="7591" y="7505"/>
                  <a:pt x="7587" y="7506"/>
                  <a:pt x="7582" y="7508"/>
                </a:cubicBezTo>
                <a:lnTo>
                  <a:pt x="7581" y="7508"/>
                </a:lnTo>
                <a:lnTo>
                  <a:pt x="7565" y="7513"/>
                </a:lnTo>
                <a:lnTo>
                  <a:pt x="7570" y="7512"/>
                </a:lnTo>
                <a:cubicBezTo>
                  <a:pt x="7572" y="7511"/>
                  <a:pt x="7574" y="7511"/>
                  <a:pt x="7576" y="7510"/>
                </a:cubicBezTo>
                <a:lnTo>
                  <a:pt x="7581" y="7508"/>
                </a:lnTo>
                <a:lnTo>
                  <a:pt x="7596" y="7503"/>
                </a:lnTo>
                <a:close/>
                <a:moveTo>
                  <a:pt x="7666" y="7351"/>
                </a:moveTo>
                <a:lnTo>
                  <a:pt x="7665" y="7351"/>
                </a:lnTo>
                <a:lnTo>
                  <a:pt x="7664" y="7351"/>
                </a:lnTo>
                <a:lnTo>
                  <a:pt x="7662" y="7351"/>
                </a:lnTo>
                <a:lnTo>
                  <a:pt x="7660" y="7351"/>
                </a:lnTo>
                <a:lnTo>
                  <a:pt x="7657" y="7351"/>
                </a:lnTo>
                <a:lnTo>
                  <a:pt x="7654" y="7351"/>
                </a:lnTo>
                <a:lnTo>
                  <a:pt x="7653" y="7351"/>
                </a:lnTo>
                <a:lnTo>
                  <a:pt x="7649" y="7351"/>
                </a:lnTo>
                <a:lnTo>
                  <a:pt x="7648" y="7351"/>
                </a:lnTo>
                <a:lnTo>
                  <a:pt x="7643" y="7351"/>
                </a:lnTo>
                <a:lnTo>
                  <a:pt x="7636" y="7351"/>
                </a:lnTo>
                <a:lnTo>
                  <a:pt x="7633" y="7351"/>
                </a:lnTo>
                <a:lnTo>
                  <a:pt x="7628" y="7351"/>
                </a:lnTo>
                <a:lnTo>
                  <a:pt x="7625" y="7351"/>
                </a:lnTo>
                <a:lnTo>
                  <a:pt x="7619" y="7351"/>
                </a:lnTo>
                <a:lnTo>
                  <a:pt x="7618" y="7351"/>
                </a:lnTo>
                <a:lnTo>
                  <a:pt x="7614" y="7351"/>
                </a:lnTo>
                <a:lnTo>
                  <a:pt x="7613" y="7351"/>
                </a:lnTo>
                <a:lnTo>
                  <a:pt x="7608" y="7351"/>
                </a:lnTo>
                <a:lnTo>
                  <a:pt x="7604" y="7351"/>
                </a:lnTo>
                <a:lnTo>
                  <a:pt x="7602" y="7351"/>
                </a:lnTo>
                <a:lnTo>
                  <a:pt x="7601" y="7351"/>
                </a:lnTo>
                <a:lnTo>
                  <a:pt x="7599" y="7351"/>
                </a:lnTo>
                <a:lnTo>
                  <a:pt x="7598" y="7351"/>
                </a:lnTo>
                <a:lnTo>
                  <a:pt x="7597" y="7351"/>
                </a:lnTo>
                <a:lnTo>
                  <a:pt x="7596" y="7351"/>
                </a:lnTo>
                <a:lnTo>
                  <a:pt x="7666" y="7351"/>
                </a:lnTo>
                <a:close/>
                <a:moveTo>
                  <a:pt x="7596" y="7249"/>
                </a:moveTo>
                <a:cubicBezTo>
                  <a:pt x="7596" y="7249"/>
                  <a:pt x="7525" y="7249"/>
                  <a:pt x="7596" y="7275"/>
                </a:cubicBezTo>
                <a:lnTo>
                  <a:pt x="7596" y="7274"/>
                </a:lnTo>
                <a:cubicBezTo>
                  <a:pt x="7596" y="7274"/>
                  <a:pt x="7596" y="7273"/>
                  <a:pt x="7596" y="7271"/>
                </a:cubicBezTo>
                <a:lnTo>
                  <a:pt x="7596" y="7270"/>
                </a:lnTo>
                <a:lnTo>
                  <a:pt x="7596" y="7268"/>
                </a:lnTo>
                <a:lnTo>
                  <a:pt x="7596" y="7267"/>
                </a:lnTo>
                <a:lnTo>
                  <a:pt x="7596" y="7266"/>
                </a:lnTo>
                <a:lnTo>
                  <a:pt x="7596" y="7265"/>
                </a:lnTo>
                <a:cubicBezTo>
                  <a:pt x="7596" y="7265"/>
                  <a:pt x="7596" y="7265"/>
                  <a:pt x="7596" y="7264"/>
                </a:cubicBezTo>
                <a:lnTo>
                  <a:pt x="7596" y="7263"/>
                </a:lnTo>
                <a:lnTo>
                  <a:pt x="7596" y="7263"/>
                </a:lnTo>
                <a:cubicBezTo>
                  <a:pt x="7596" y="7249"/>
                  <a:pt x="7596" y="7249"/>
                  <a:pt x="7596" y="7249"/>
                </a:cubicBezTo>
                <a:close/>
                <a:moveTo>
                  <a:pt x="7525" y="6996"/>
                </a:moveTo>
                <a:cubicBezTo>
                  <a:pt x="7525" y="7022"/>
                  <a:pt x="7596" y="7022"/>
                  <a:pt x="7596" y="7022"/>
                </a:cubicBezTo>
                <a:cubicBezTo>
                  <a:pt x="7525" y="6996"/>
                  <a:pt x="7525" y="6996"/>
                  <a:pt x="7525" y="6996"/>
                </a:cubicBezTo>
                <a:close/>
                <a:moveTo>
                  <a:pt x="7732" y="6870"/>
                </a:moveTo>
                <a:lnTo>
                  <a:pt x="7733" y="6870"/>
                </a:lnTo>
                <a:cubicBezTo>
                  <a:pt x="7735" y="6870"/>
                  <a:pt x="7736" y="6870"/>
                  <a:pt x="7736" y="6870"/>
                </a:cubicBezTo>
                <a:cubicBezTo>
                  <a:pt x="7736" y="6870"/>
                  <a:pt x="7736" y="6870"/>
                  <a:pt x="7736" y="6895"/>
                </a:cubicBezTo>
                <a:cubicBezTo>
                  <a:pt x="7736" y="6890"/>
                  <a:pt x="7734" y="6887"/>
                  <a:pt x="7730" y="6886"/>
                </a:cubicBezTo>
                <a:lnTo>
                  <a:pt x="7726" y="6884"/>
                </a:lnTo>
                <a:lnTo>
                  <a:pt x="7727" y="6882"/>
                </a:lnTo>
                <a:cubicBezTo>
                  <a:pt x="7729" y="6880"/>
                  <a:pt x="7730" y="6878"/>
                  <a:pt x="7730" y="6875"/>
                </a:cubicBezTo>
                <a:lnTo>
                  <a:pt x="7732" y="6870"/>
                </a:lnTo>
                <a:close/>
                <a:moveTo>
                  <a:pt x="7666" y="6870"/>
                </a:moveTo>
                <a:cubicBezTo>
                  <a:pt x="7666" y="6889"/>
                  <a:pt x="7705" y="6879"/>
                  <a:pt x="7725" y="6884"/>
                </a:cubicBezTo>
                <a:lnTo>
                  <a:pt x="7726" y="6884"/>
                </a:lnTo>
                <a:lnTo>
                  <a:pt x="7724" y="6890"/>
                </a:lnTo>
                <a:cubicBezTo>
                  <a:pt x="7714" y="6906"/>
                  <a:pt x="7697" y="6920"/>
                  <a:pt x="7666" y="6920"/>
                </a:cubicBezTo>
                <a:cubicBezTo>
                  <a:pt x="7666" y="6895"/>
                  <a:pt x="7666" y="6870"/>
                  <a:pt x="7666" y="6870"/>
                </a:cubicBezTo>
                <a:close/>
                <a:moveTo>
                  <a:pt x="7807" y="6718"/>
                </a:moveTo>
                <a:lnTo>
                  <a:pt x="7806" y="6718"/>
                </a:lnTo>
                <a:lnTo>
                  <a:pt x="7804" y="6718"/>
                </a:lnTo>
                <a:lnTo>
                  <a:pt x="7803" y="6718"/>
                </a:lnTo>
                <a:lnTo>
                  <a:pt x="7801" y="6718"/>
                </a:lnTo>
                <a:lnTo>
                  <a:pt x="7800" y="6718"/>
                </a:lnTo>
                <a:lnTo>
                  <a:pt x="7798" y="6718"/>
                </a:lnTo>
                <a:lnTo>
                  <a:pt x="7794" y="6718"/>
                </a:lnTo>
                <a:lnTo>
                  <a:pt x="7789" y="6718"/>
                </a:lnTo>
                <a:lnTo>
                  <a:pt x="7784" y="6718"/>
                </a:lnTo>
                <a:lnTo>
                  <a:pt x="7783" y="6718"/>
                </a:lnTo>
                <a:lnTo>
                  <a:pt x="7777" y="6718"/>
                </a:lnTo>
                <a:lnTo>
                  <a:pt x="7774" y="6718"/>
                </a:lnTo>
                <a:lnTo>
                  <a:pt x="7769" y="6718"/>
                </a:lnTo>
                <a:lnTo>
                  <a:pt x="7766" y="6718"/>
                </a:lnTo>
                <a:lnTo>
                  <a:pt x="7759" y="6718"/>
                </a:lnTo>
                <a:lnTo>
                  <a:pt x="7754" y="6718"/>
                </a:lnTo>
                <a:lnTo>
                  <a:pt x="7753" y="6718"/>
                </a:lnTo>
                <a:lnTo>
                  <a:pt x="7749" y="6718"/>
                </a:lnTo>
                <a:lnTo>
                  <a:pt x="7745" y="6718"/>
                </a:lnTo>
                <a:lnTo>
                  <a:pt x="7743" y="6718"/>
                </a:lnTo>
                <a:lnTo>
                  <a:pt x="7742" y="6718"/>
                </a:lnTo>
                <a:lnTo>
                  <a:pt x="7740" y="6718"/>
                </a:lnTo>
                <a:lnTo>
                  <a:pt x="7738" y="6718"/>
                </a:lnTo>
                <a:lnTo>
                  <a:pt x="7737" y="6718"/>
                </a:lnTo>
                <a:lnTo>
                  <a:pt x="7736" y="6718"/>
                </a:lnTo>
                <a:lnTo>
                  <a:pt x="7807" y="6718"/>
                </a:lnTo>
                <a:close/>
                <a:moveTo>
                  <a:pt x="7729" y="6705"/>
                </a:moveTo>
                <a:lnTo>
                  <a:pt x="7729" y="6706"/>
                </a:lnTo>
                <a:cubicBezTo>
                  <a:pt x="7734" y="6709"/>
                  <a:pt x="7736" y="6713"/>
                  <a:pt x="7736" y="6718"/>
                </a:cubicBezTo>
                <a:cubicBezTo>
                  <a:pt x="7683" y="6718"/>
                  <a:pt x="7710" y="6718"/>
                  <a:pt x="7726" y="6707"/>
                </a:cubicBezTo>
                <a:lnTo>
                  <a:pt x="7729" y="6705"/>
                </a:lnTo>
                <a:close/>
                <a:moveTo>
                  <a:pt x="7699" y="6693"/>
                </a:moveTo>
                <a:lnTo>
                  <a:pt x="7701" y="6693"/>
                </a:lnTo>
                <a:cubicBezTo>
                  <a:pt x="7719" y="6693"/>
                  <a:pt x="7736" y="6693"/>
                  <a:pt x="7736" y="6693"/>
                </a:cubicBezTo>
                <a:cubicBezTo>
                  <a:pt x="7736" y="6697"/>
                  <a:pt x="7734" y="6701"/>
                  <a:pt x="7730" y="6704"/>
                </a:cubicBezTo>
                <a:lnTo>
                  <a:pt x="7729" y="6705"/>
                </a:lnTo>
                <a:lnTo>
                  <a:pt x="7724" y="6702"/>
                </a:lnTo>
                <a:cubicBezTo>
                  <a:pt x="7719" y="6699"/>
                  <a:pt x="7712" y="6696"/>
                  <a:pt x="7703" y="6694"/>
                </a:cubicBezTo>
                <a:lnTo>
                  <a:pt x="7699" y="6693"/>
                </a:lnTo>
                <a:close/>
                <a:moveTo>
                  <a:pt x="7525" y="6617"/>
                </a:moveTo>
                <a:cubicBezTo>
                  <a:pt x="7525" y="6642"/>
                  <a:pt x="7525" y="6642"/>
                  <a:pt x="7525" y="6642"/>
                </a:cubicBezTo>
                <a:cubicBezTo>
                  <a:pt x="7525" y="6667"/>
                  <a:pt x="7525" y="6693"/>
                  <a:pt x="7525" y="6743"/>
                </a:cubicBezTo>
                <a:cubicBezTo>
                  <a:pt x="7525" y="6727"/>
                  <a:pt x="7555" y="6699"/>
                  <a:pt x="7556" y="6668"/>
                </a:cubicBezTo>
                <a:cubicBezTo>
                  <a:pt x="7557" y="6652"/>
                  <a:pt x="7549" y="6634"/>
                  <a:pt x="7525" y="6617"/>
                </a:cubicBezTo>
                <a:close/>
                <a:moveTo>
                  <a:pt x="918" y="6580"/>
                </a:moveTo>
                <a:cubicBezTo>
                  <a:pt x="915" y="6579"/>
                  <a:pt x="905" y="6606"/>
                  <a:pt x="875" y="6606"/>
                </a:cubicBezTo>
                <a:cubicBezTo>
                  <a:pt x="919" y="6664"/>
                  <a:pt x="919" y="6606"/>
                  <a:pt x="919" y="6606"/>
                </a:cubicBezTo>
                <a:cubicBezTo>
                  <a:pt x="919" y="6588"/>
                  <a:pt x="919" y="6581"/>
                  <a:pt x="918" y="6580"/>
                </a:cubicBezTo>
                <a:close/>
                <a:moveTo>
                  <a:pt x="7736" y="6566"/>
                </a:moveTo>
                <a:cubicBezTo>
                  <a:pt x="7807" y="6566"/>
                  <a:pt x="7666" y="6591"/>
                  <a:pt x="7736" y="6591"/>
                </a:cubicBezTo>
                <a:cubicBezTo>
                  <a:pt x="7807" y="6591"/>
                  <a:pt x="7807" y="6591"/>
                  <a:pt x="7807" y="6591"/>
                </a:cubicBezTo>
                <a:cubicBezTo>
                  <a:pt x="7736" y="6591"/>
                  <a:pt x="7736" y="6617"/>
                  <a:pt x="7736" y="6617"/>
                </a:cubicBezTo>
                <a:cubicBezTo>
                  <a:pt x="7666" y="6617"/>
                  <a:pt x="7666" y="6617"/>
                  <a:pt x="7666" y="6617"/>
                </a:cubicBezTo>
                <a:cubicBezTo>
                  <a:pt x="7666" y="6591"/>
                  <a:pt x="7736" y="6591"/>
                  <a:pt x="7736" y="6566"/>
                </a:cubicBezTo>
                <a:close/>
                <a:moveTo>
                  <a:pt x="7384" y="6541"/>
                </a:moveTo>
                <a:cubicBezTo>
                  <a:pt x="7314" y="6566"/>
                  <a:pt x="7314" y="6566"/>
                  <a:pt x="7314" y="6591"/>
                </a:cubicBezTo>
                <a:cubicBezTo>
                  <a:pt x="7314" y="6591"/>
                  <a:pt x="7314" y="6617"/>
                  <a:pt x="7314" y="6617"/>
                </a:cubicBezTo>
                <a:cubicBezTo>
                  <a:pt x="7349" y="6617"/>
                  <a:pt x="7367" y="6620"/>
                  <a:pt x="7375" y="6625"/>
                </a:cubicBezTo>
                <a:lnTo>
                  <a:pt x="7373" y="6626"/>
                </a:lnTo>
                <a:cubicBezTo>
                  <a:pt x="7358" y="6642"/>
                  <a:pt x="7353" y="6658"/>
                  <a:pt x="7353" y="6676"/>
                </a:cubicBezTo>
                <a:lnTo>
                  <a:pt x="7353" y="6680"/>
                </a:lnTo>
                <a:lnTo>
                  <a:pt x="7352" y="6681"/>
                </a:lnTo>
                <a:cubicBezTo>
                  <a:pt x="7271" y="6721"/>
                  <a:pt x="7370" y="6746"/>
                  <a:pt x="7320" y="6789"/>
                </a:cubicBezTo>
                <a:lnTo>
                  <a:pt x="7319" y="6790"/>
                </a:lnTo>
                <a:lnTo>
                  <a:pt x="7318" y="6789"/>
                </a:lnTo>
                <a:cubicBezTo>
                  <a:pt x="7314" y="6786"/>
                  <a:pt x="7314" y="6784"/>
                  <a:pt x="7314" y="6794"/>
                </a:cubicBezTo>
                <a:lnTo>
                  <a:pt x="7319" y="6790"/>
                </a:lnTo>
                <a:lnTo>
                  <a:pt x="7320" y="6792"/>
                </a:lnTo>
                <a:cubicBezTo>
                  <a:pt x="7328" y="6798"/>
                  <a:pt x="7345" y="6808"/>
                  <a:pt x="7384" y="6794"/>
                </a:cubicBezTo>
                <a:cubicBezTo>
                  <a:pt x="7384" y="6762"/>
                  <a:pt x="7357" y="6721"/>
                  <a:pt x="7353" y="6682"/>
                </a:cubicBezTo>
                <a:lnTo>
                  <a:pt x="7353" y="6680"/>
                </a:lnTo>
                <a:lnTo>
                  <a:pt x="7356" y="6679"/>
                </a:lnTo>
                <a:cubicBezTo>
                  <a:pt x="7364" y="6675"/>
                  <a:pt x="7373" y="6671"/>
                  <a:pt x="7384" y="6667"/>
                </a:cubicBezTo>
                <a:cubicBezTo>
                  <a:pt x="7334" y="6667"/>
                  <a:pt x="7392" y="6641"/>
                  <a:pt x="7377" y="6626"/>
                </a:cubicBezTo>
                <a:lnTo>
                  <a:pt x="7375" y="6625"/>
                </a:lnTo>
                <a:lnTo>
                  <a:pt x="7378" y="6622"/>
                </a:lnTo>
                <a:cubicBezTo>
                  <a:pt x="7380" y="6620"/>
                  <a:pt x="7382" y="6618"/>
                  <a:pt x="7384" y="6617"/>
                </a:cubicBezTo>
                <a:cubicBezTo>
                  <a:pt x="7384" y="6591"/>
                  <a:pt x="7384" y="6591"/>
                  <a:pt x="7384" y="6591"/>
                </a:cubicBezTo>
                <a:cubicBezTo>
                  <a:pt x="7384" y="6591"/>
                  <a:pt x="7415" y="6580"/>
                  <a:pt x="7416" y="6566"/>
                </a:cubicBezTo>
                <a:cubicBezTo>
                  <a:pt x="7416" y="6558"/>
                  <a:pt x="7409" y="6549"/>
                  <a:pt x="7384" y="6541"/>
                </a:cubicBezTo>
                <a:close/>
                <a:moveTo>
                  <a:pt x="787" y="6520"/>
                </a:moveTo>
                <a:cubicBezTo>
                  <a:pt x="787" y="6520"/>
                  <a:pt x="743" y="6577"/>
                  <a:pt x="787" y="6577"/>
                </a:cubicBezTo>
                <a:cubicBezTo>
                  <a:pt x="743" y="6606"/>
                  <a:pt x="743" y="6520"/>
                  <a:pt x="787" y="6520"/>
                </a:cubicBezTo>
                <a:close/>
                <a:moveTo>
                  <a:pt x="7525" y="6465"/>
                </a:moveTo>
                <a:cubicBezTo>
                  <a:pt x="7525" y="6490"/>
                  <a:pt x="7525" y="6490"/>
                  <a:pt x="7525" y="6490"/>
                </a:cubicBezTo>
                <a:cubicBezTo>
                  <a:pt x="7455" y="6515"/>
                  <a:pt x="7525" y="6515"/>
                  <a:pt x="7525" y="6515"/>
                </a:cubicBezTo>
                <a:cubicBezTo>
                  <a:pt x="7525" y="6499"/>
                  <a:pt x="7555" y="6493"/>
                  <a:pt x="7556" y="6484"/>
                </a:cubicBezTo>
                <a:cubicBezTo>
                  <a:pt x="7557" y="6479"/>
                  <a:pt x="7549" y="6474"/>
                  <a:pt x="7525" y="6465"/>
                </a:cubicBezTo>
                <a:close/>
                <a:moveTo>
                  <a:pt x="7314" y="6465"/>
                </a:moveTo>
                <a:cubicBezTo>
                  <a:pt x="7314" y="6490"/>
                  <a:pt x="7314" y="6490"/>
                  <a:pt x="7314" y="6515"/>
                </a:cubicBezTo>
                <a:cubicBezTo>
                  <a:pt x="7349" y="6503"/>
                  <a:pt x="7367" y="6496"/>
                  <a:pt x="7367" y="6490"/>
                </a:cubicBezTo>
                <a:cubicBezTo>
                  <a:pt x="7367" y="6484"/>
                  <a:pt x="7349" y="6478"/>
                  <a:pt x="7314" y="6465"/>
                </a:cubicBezTo>
                <a:close/>
                <a:moveTo>
                  <a:pt x="875" y="6404"/>
                </a:moveTo>
                <a:cubicBezTo>
                  <a:pt x="831" y="6404"/>
                  <a:pt x="831" y="6491"/>
                  <a:pt x="875" y="6462"/>
                </a:cubicBezTo>
                <a:cubicBezTo>
                  <a:pt x="875" y="6462"/>
                  <a:pt x="875" y="6433"/>
                  <a:pt x="875" y="6433"/>
                </a:cubicBezTo>
                <a:cubicBezTo>
                  <a:pt x="875" y="6431"/>
                  <a:pt x="875" y="6430"/>
                  <a:pt x="875" y="6428"/>
                </a:cubicBezTo>
                <a:lnTo>
                  <a:pt x="875" y="6425"/>
                </a:lnTo>
                <a:lnTo>
                  <a:pt x="875" y="6424"/>
                </a:lnTo>
                <a:lnTo>
                  <a:pt x="875" y="6423"/>
                </a:lnTo>
                <a:cubicBezTo>
                  <a:pt x="875" y="6423"/>
                  <a:pt x="875" y="6422"/>
                  <a:pt x="875" y="6422"/>
                </a:cubicBezTo>
                <a:lnTo>
                  <a:pt x="875" y="6421"/>
                </a:lnTo>
                <a:lnTo>
                  <a:pt x="875" y="6420"/>
                </a:lnTo>
                <a:lnTo>
                  <a:pt x="875" y="6419"/>
                </a:lnTo>
                <a:lnTo>
                  <a:pt x="875" y="6418"/>
                </a:lnTo>
                <a:lnTo>
                  <a:pt x="875" y="6417"/>
                </a:lnTo>
                <a:lnTo>
                  <a:pt x="875" y="6416"/>
                </a:lnTo>
                <a:cubicBezTo>
                  <a:pt x="875" y="6415"/>
                  <a:pt x="875" y="6414"/>
                  <a:pt x="875" y="6414"/>
                </a:cubicBezTo>
                <a:lnTo>
                  <a:pt x="875" y="6413"/>
                </a:lnTo>
                <a:lnTo>
                  <a:pt x="875" y="6412"/>
                </a:lnTo>
                <a:lnTo>
                  <a:pt x="875" y="6409"/>
                </a:lnTo>
                <a:cubicBezTo>
                  <a:pt x="875" y="6408"/>
                  <a:pt x="875" y="6406"/>
                  <a:pt x="875" y="6404"/>
                </a:cubicBezTo>
                <a:close/>
                <a:moveTo>
                  <a:pt x="7200" y="6398"/>
                </a:moveTo>
                <a:lnTo>
                  <a:pt x="7203" y="6400"/>
                </a:lnTo>
                <a:lnTo>
                  <a:pt x="7206" y="6401"/>
                </a:lnTo>
                <a:lnTo>
                  <a:pt x="7211" y="6403"/>
                </a:lnTo>
                <a:lnTo>
                  <a:pt x="7220" y="6406"/>
                </a:lnTo>
                <a:lnTo>
                  <a:pt x="7221" y="6406"/>
                </a:lnTo>
                <a:lnTo>
                  <a:pt x="7226" y="6408"/>
                </a:lnTo>
                <a:lnTo>
                  <a:pt x="7230" y="6409"/>
                </a:lnTo>
                <a:lnTo>
                  <a:pt x="7234" y="6411"/>
                </a:lnTo>
                <a:cubicBezTo>
                  <a:pt x="7237" y="6412"/>
                  <a:pt x="7240" y="6413"/>
                  <a:pt x="7244" y="6414"/>
                </a:cubicBezTo>
                <a:lnTo>
                  <a:pt x="7230" y="6409"/>
                </a:lnTo>
                <a:lnTo>
                  <a:pt x="7221" y="6406"/>
                </a:lnTo>
                <a:lnTo>
                  <a:pt x="7211" y="6403"/>
                </a:lnTo>
                <a:lnTo>
                  <a:pt x="7211" y="6402"/>
                </a:lnTo>
                <a:lnTo>
                  <a:pt x="7206" y="6401"/>
                </a:lnTo>
                <a:lnTo>
                  <a:pt x="7200" y="6398"/>
                </a:lnTo>
                <a:close/>
                <a:moveTo>
                  <a:pt x="7178" y="6390"/>
                </a:moveTo>
                <a:lnTo>
                  <a:pt x="7179" y="6391"/>
                </a:lnTo>
                <a:cubicBezTo>
                  <a:pt x="7180" y="6391"/>
                  <a:pt x="7181" y="6392"/>
                  <a:pt x="7182" y="6392"/>
                </a:cubicBezTo>
                <a:lnTo>
                  <a:pt x="7192" y="6396"/>
                </a:lnTo>
                <a:cubicBezTo>
                  <a:pt x="7188" y="6394"/>
                  <a:pt x="7185" y="6393"/>
                  <a:pt x="7182" y="6392"/>
                </a:cubicBezTo>
                <a:lnTo>
                  <a:pt x="7178" y="6390"/>
                </a:lnTo>
                <a:close/>
                <a:moveTo>
                  <a:pt x="7175" y="6389"/>
                </a:moveTo>
                <a:lnTo>
                  <a:pt x="7175" y="6390"/>
                </a:lnTo>
                <a:lnTo>
                  <a:pt x="7176" y="6390"/>
                </a:lnTo>
                <a:lnTo>
                  <a:pt x="7175" y="6389"/>
                </a:lnTo>
                <a:close/>
                <a:moveTo>
                  <a:pt x="808" y="6322"/>
                </a:moveTo>
                <a:cubicBezTo>
                  <a:pt x="801" y="6324"/>
                  <a:pt x="798" y="6338"/>
                  <a:pt x="798" y="6354"/>
                </a:cubicBezTo>
                <a:lnTo>
                  <a:pt x="798" y="6356"/>
                </a:lnTo>
                <a:lnTo>
                  <a:pt x="797" y="6356"/>
                </a:lnTo>
                <a:cubicBezTo>
                  <a:pt x="791" y="6360"/>
                  <a:pt x="787" y="6367"/>
                  <a:pt x="787" y="6376"/>
                </a:cubicBezTo>
                <a:cubicBezTo>
                  <a:pt x="787" y="6376"/>
                  <a:pt x="787" y="6376"/>
                  <a:pt x="801" y="6385"/>
                </a:cubicBezTo>
                <a:lnTo>
                  <a:pt x="802" y="6386"/>
                </a:lnTo>
                <a:lnTo>
                  <a:pt x="804" y="6387"/>
                </a:lnTo>
                <a:lnTo>
                  <a:pt x="805" y="6392"/>
                </a:lnTo>
                <a:cubicBezTo>
                  <a:pt x="811" y="6405"/>
                  <a:pt x="819" y="6412"/>
                  <a:pt x="831" y="6404"/>
                </a:cubicBezTo>
                <a:cubicBezTo>
                  <a:pt x="820" y="6397"/>
                  <a:pt x="812" y="6392"/>
                  <a:pt x="806" y="6388"/>
                </a:cubicBezTo>
                <a:lnTo>
                  <a:pt x="804" y="6387"/>
                </a:lnTo>
                <a:lnTo>
                  <a:pt x="803" y="6386"/>
                </a:lnTo>
                <a:lnTo>
                  <a:pt x="802" y="6386"/>
                </a:lnTo>
                <a:lnTo>
                  <a:pt x="800" y="6376"/>
                </a:lnTo>
                <a:cubicBezTo>
                  <a:pt x="799" y="6372"/>
                  <a:pt x="799" y="6369"/>
                  <a:pt x="799" y="6365"/>
                </a:cubicBezTo>
                <a:lnTo>
                  <a:pt x="798" y="6356"/>
                </a:lnTo>
                <a:lnTo>
                  <a:pt x="801" y="6354"/>
                </a:lnTo>
                <a:cubicBezTo>
                  <a:pt x="814" y="6347"/>
                  <a:pt x="831" y="6347"/>
                  <a:pt x="831" y="6347"/>
                </a:cubicBezTo>
                <a:cubicBezTo>
                  <a:pt x="821" y="6328"/>
                  <a:pt x="814" y="6321"/>
                  <a:pt x="808" y="6322"/>
                </a:cubicBezTo>
                <a:close/>
                <a:moveTo>
                  <a:pt x="7666" y="6313"/>
                </a:moveTo>
                <a:lnTo>
                  <a:pt x="7666" y="6312"/>
                </a:lnTo>
                <a:lnTo>
                  <a:pt x="7666" y="6313"/>
                </a:lnTo>
                <a:close/>
                <a:moveTo>
                  <a:pt x="7384" y="6262"/>
                </a:moveTo>
                <a:cubicBezTo>
                  <a:pt x="7314" y="6288"/>
                  <a:pt x="7314" y="6288"/>
                  <a:pt x="7314" y="6288"/>
                </a:cubicBezTo>
                <a:cubicBezTo>
                  <a:pt x="7244" y="6288"/>
                  <a:pt x="7314" y="6338"/>
                  <a:pt x="7244" y="6313"/>
                </a:cubicBezTo>
                <a:cubicBezTo>
                  <a:pt x="7244" y="6313"/>
                  <a:pt x="7244" y="6338"/>
                  <a:pt x="7244" y="6338"/>
                </a:cubicBezTo>
                <a:cubicBezTo>
                  <a:pt x="7173" y="6338"/>
                  <a:pt x="7244" y="6364"/>
                  <a:pt x="7173" y="6389"/>
                </a:cubicBezTo>
                <a:cubicBezTo>
                  <a:pt x="7244" y="6364"/>
                  <a:pt x="7314" y="6364"/>
                  <a:pt x="7314" y="6389"/>
                </a:cubicBezTo>
                <a:cubicBezTo>
                  <a:pt x="7314" y="6414"/>
                  <a:pt x="7314" y="6414"/>
                  <a:pt x="7314" y="6414"/>
                </a:cubicBezTo>
                <a:cubicBezTo>
                  <a:pt x="7314" y="6440"/>
                  <a:pt x="7314" y="6440"/>
                  <a:pt x="7314" y="6440"/>
                </a:cubicBezTo>
                <a:cubicBezTo>
                  <a:pt x="7384" y="6440"/>
                  <a:pt x="7384" y="6389"/>
                  <a:pt x="7455" y="6389"/>
                </a:cubicBezTo>
                <a:cubicBezTo>
                  <a:pt x="7455" y="6389"/>
                  <a:pt x="7455" y="6364"/>
                  <a:pt x="7455" y="6338"/>
                </a:cubicBezTo>
                <a:cubicBezTo>
                  <a:pt x="7455" y="6364"/>
                  <a:pt x="7384" y="6338"/>
                  <a:pt x="7314" y="6338"/>
                </a:cubicBezTo>
                <a:cubicBezTo>
                  <a:pt x="7384" y="6338"/>
                  <a:pt x="7384" y="6288"/>
                  <a:pt x="7384" y="6262"/>
                </a:cubicBezTo>
                <a:close/>
                <a:moveTo>
                  <a:pt x="7103" y="6262"/>
                </a:moveTo>
                <a:cubicBezTo>
                  <a:pt x="7033" y="6288"/>
                  <a:pt x="7033" y="6288"/>
                  <a:pt x="7033" y="6288"/>
                </a:cubicBezTo>
                <a:lnTo>
                  <a:pt x="7033" y="6313"/>
                </a:lnTo>
                <a:cubicBezTo>
                  <a:pt x="7033" y="6313"/>
                  <a:pt x="7033" y="6338"/>
                  <a:pt x="7103" y="6364"/>
                </a:cubicBezTo>
                <a:cubicBezTo>
                  <a:pt x="7103" y="6338"/>
                  <a:pt x="7103" y="6338"/>
                  <a:pt x="7103" y="6338"/>
                </a:cubicBezTo>
                <a:cubicBezTo>
                  <a:pt x="7103" y="6313"/>
                  <a:pt x="7103" y="6313"/>
                  <a:pt x="7103" y="6313"/>
                </a:cubicBezTo>
                <a:cubicBezTo>
                  <a:pt x="7103" y="6313"/>
                  <a:pt x="7103" y="6313"/>
                  <a:pt x="7173" y="6313"/>
                </a:cubicBezTo>
                <a:cubicBezTo>
                  <a:pt x="7173" y="6288"/>
                  <a:pt x="7103" y="6288"/>
                  <a:pt x="7103" y="6288"/>
                </a:cubicBezTo>
                <a:cubicBezTo>
                  <a:pt x="7103" y="6262"/>
                  <a:pt x="7103" y="6262"/>
                  <a:pt x="7103" y="6262"/>
                </a:cubicBezTo>
                <a:close/>
                <a:moveTo>
                  <a:pt x="7736" y="6212"/>
                </a:moveTo>
                <a:cubicBezTo>
                  <a:pt x="7736" y="6212"/>
                  <a:pt x="7767" y="6223"/>
                  <a:pt x="7768" y="6230"/>
                </a:cubicBezTo>
                <a:cubicBezTo>
                  <a:pt x="7768" y="6234"/>
                  <a:pt x="7760" y="6237"/>
                  <a:pt x="7736" y="6237"/>
                </a:cubicBezTo>
                <a:cubicBezTo>
                  <a:pt x="7727" y="6234"/>
                  <a:pt x="7719" y="6232"/>
                  <a:pt x="7710" y="6230"/>
                </a:cubicBezTo>
                <a:lnTo>
                  <a:pt x="7705" y="6229"/>
                </a:lnTo>
                <a:lnTo>
                  <a:pt x="7707" y="6227"/>
                </a:lnTo>
                <a:cubicBezTo>
                  <a:pt x="7714" y="6220"/>
                  <a:pt x="7736" y="6212"/>
                  <a:pt x="7736" y="6212"/>
                </a:cubicBezTo>
                <a:close/>
                <a:moveTo>
                  <a:pt x="7525" y="6161"/>
                </a:moveTo>
                <a:cubicBezTo>
                  <a:pt x="7596" y="6161"/>
                  <a:pt x="7596" y="6161"/>
                  <a:pt x="7596" y="6161"/>
                </a:cubicBezTo>
                <a:cubicBezTo>
                  <a:pt x="7525" y="6186"/>
                  <a:pt x="7525" y="6186"/>
                  <a:pt x="7525" y="6186"/>
                </a:cubicBezTo>
                <a:cubicBezTo>
                  <a:pt x="7525" y="6180"/>
                  <a:pt x="7525" y="6174"/>
                  <a:pt x="7525" y="6168"/>
                </a:cubicBezTo>
                <a:lnTo>
                  <a:pt x="7525" y="6161"/>
                </a:lnTo>
                <a:close/>
                <a:moveTo>
                  <a:pt x="6962" y="6136"/>
                </a:moveTo>
                <a:cubicBezTo>
                  <a:pt x="6962" y="6161"/>
                  <a:pt x="7033" y="6186"/>
                  <a:pt x="6962" y="6186"/>
                </a:cubicBezTo>
                <a:cubicBezTo>
                  <a:pt x="7033" y="6212"/>
                  <a:pt x="6962" y="6237"/>
                  <a:pt x="6962" y="6262"/>
                </a:cubicBezTo>
                <a:cubicBezTo>
                  <a:pt x="7103" y="6288"/>
                  <a:pt x="7103" y="6237"/>
                  <a:pt x="7173" y="6237"/>
                </a:cubicBezTo>
                <a:cubicBezTo>
                  <a:pt x="7103" y="6237"/>
                  <a:pt x="7173" y="6212"/>
                  <a:pt x="7103" y="6212"/>
                </a:cubicBezTo>
                <a:cubicBezTo>
                  <a:pt x="7033" y="6161"/>
                  <a:pt x="7173" y="6186"/>
                  <a:pt x="7103" y="6136"/>
                </a:cubicBezTo>
                <a:cubicBezTo>
                  <a:pt x="7103" y="6136"/>
                  <a:pt x="6962" y="6136"/>
                  <a:pt x="6962" y="6136"/>
                </a:cubicBezTo>
                <a:close/>
                <a:moveTo>
                  <a:pt x="7736" y="6085"/>
                </a:moveTo>
                <a:lnTo>
                  <a:pt x="7735" y="6085"/>
                </a:lnTo>
                <a:lnTo>
                  <a:pt x="7734" y="6085"/>
                </a:lnTo>
                <a:lnTo>
                  <a:pt x="7733" y="6085"/>
                </a:lnTo>
                <a:lnTo>
                  <a:pt x="7730" y="6085"/>
                </a:lnTo>
                <a:lnTo>
                  <a:pt x="7729" y="6085"/>
                </a:lnTo>
                <a:lnTo>
                  <a:pt x="7724" y="6085"/>
                </a:lnTo>
                <a:lnTo>
                  <a:pt x="7718" y="6085"/>
                </a:lnTo>
                <a:lnTo>
                  <a:pt x="7713" y="6085"/>
                </a:lnTo>
                <a:lnTo>
                  <a:pt x="7710" y="6085"/>
                </a:lnTo>
                <a:lnTo>
                  <a:pt x="7704" y="6085"/>
                </a:lnTo>
                <a:lnTo>
                  <a:pt x="7702" y="6085"/>
                </a:lnTo>
                <a:lnTo>
                  <a:pt x="7696" y="6085"/>
                </a:lnTo>
                <a:lnTo>
                  <a:pt x="7692" y="6085"/>
                </a:lnTo>
                <a:lnTo>
                  <a:pt x="7689" y="6085"/>
                </a:lnTo>
                <a:lnTo>
                  <a:pt x="7683" y="6085"/>
                </a:lnTo>
                <a:lnTo>
                  <a:pt x="7682" y="6085"/>
                </a:lnTo>
                <a:lnTo>
                  <a:pt x="7678" y="6085"/>
                </a:lnTo>
                <a:lnTo>
                  <a:pt x="7675" y="6085"/>
                </a:lnTo>
                <a:lnTo>
                  <a:pt x="7672" y="6085"/>
                </a:lnTo>
                <a:lnTo>
                  <a:pt x="7671" y="6085"/>
                </a:lnTo>
                <a:lnTo>
                  <a:pt x="7670" y="6085"/>
                </a:lnTo>
                <a:lnTo>
                  <a:pt x="7668" y="6085"/>
                </a:lnTo>
                <a:lnTo>
                  <a:pt x="7667" y="6085"/>
                </a:lnTo>
                <a:lnTo>
                  <a:pt x="7666" y="6085"/>
                </a:lnTo>
                <a:lnTo>
                  <a:pt x="7736" y="6085"/>
                </a:lnTo>
                <a:close/>
                <a:moveTo>
                  <a:pt x="6962" y="6060"/>
                </a:moveTo>
                <a:cubicBezTo>
                  <a:pt x="6962" y="6085"/>
                  <a:pt x="6962" y="6085"/>
                  <a:pt x="6962" y="6085"/>
                </a:cubicBezTo>
                <a:cubicBezTo>
                  <a:pt x="7033" y="6060"/>
                  <a:pt x="7033" y="6060"/>
                  <a:pt x="7033" y="6060"/>
                </a:cubicBezTo>
                <a:lnTo>
                  <a:pt x="6962" y="6060"/>
                </a:lnTo>
                <a:close/>
                <a:moveTo>
                  <a:pt x="6945" y="6017"/>
                </a:moveTo>
                <a:lnTo>
                  <a:pt x="6945" y="6018"/>
                </a:lnTo>
                <a:cubicBezTo>
                  <a:pt x="6948" y="6023"/>
                  <a:pt x="6953" y="6028"/>
                  <a:pt x="6962" y="6035"/>
                </a:cubicBezTo>
                <a:cubicBezTo>
                  <a:pt x="7033" y="6035"/>
                  <a:pt x="6962" y="6035"/>
                  <a:pt x="7033" y="6035"/>
                </a:cubicBezTo>
                <a:cubicBezTo>
                  <a:pt x="7103" y="6060"/>
                  <a:pt x="7033" y="6085"/>
                  <a:pt x="7033" y="6111"/>
                </a:cubicBezTo>
                <a:cubicBezTo>
                  <a:pt x="7103" y="6111"/>
                  <a:pt x="7103" y="6111"/>
                  <a:pt x="7103" y="6111"/>
                </a:cubicBezTo>
                <a:cubicBezTo>
                  <a:pt x="7103" y="6085"/>
                  <a:pt x="7033" y="6060"/>
                  <a:pt x="7103" y="6035"/>
                </a:cubicBezTo>
                <a:cubicBezTo>
                  <a:pt x="7081" y="6027"/>
                  <a:pt x="7066" y="6024"/>
                  <a:pt x="7053" y="6023"/>
                </a:cubicBezTo>
                <a:lnTo>
                  <a:pt x="7051" y="6022"/>
                </a:lnTo>
                <a:lnTo>
                  <a:pt x="7051" y="6026"/>
                </a:lnTo>
                <a:cubicBezTo>
                  <a:pt x="7051" y="6027"/>
                  <a:pt x="7051" y="6029"/>
                  <a:pt x="7051" y="6030"/>
                </a:cubicBezTo>
                <a:cubicBezTo>
                  <a:pt x="6981" y="6030"/>
                  <a:pt x="6981" y="6030"/>
                  <a:pt x="6981" y="6030"/>
                </a:cubicBezTo>
                <a:cubicBezTo>
                  <a:pt x="6981" y="6017"/>
                  <a:pt x="6963" y="6017"/>
                  <a:pt x="6946" y="6017"/>
                </a:cubicBezTo>
                <a:lnTo>
                  <a:pt x="6945" y="6017"/>
                </a:lnTo>
                <a:close/>
                <a:moveTo>
                  <a:pt x="6954" y="5995"/>
                </a:moveTo>
                <a:cubicBezTo>
                  <a:pt x="6950" y="5997"/>
                  <a:pt x="6947" y="6000"/>
                  <a:pt x="6945" y="6002"/>
                </a:cubicBezTo>
                <a:lnTo>
                  <a:pt x="6944" y="6005"/>
                </a:lnTo>
                <a:lnTo>
                  <a:pt x="6948" y="6005"/>
                </a:lnTo>
                <a:cubicBezTo>
                  <a:pt x="6957" y="6005"/>
                  <a:pt x="6968" y="6005"/>
                  <a:pt x="6981" y="6005"/>
                </a:cubicBezTo>
                <a:cubicBezTo>
                  <a:pt x="6972" y="6002"/>
                  <a:pt x="6964" y="5999"/>
                  <a:pt x="6958" y="5996"/>
                </a:cubicBezTo>
                <a:lnTo>
                  <a:pt x="6954" y="5995"/>
                </a:lnTo>
                <a:close/>
                <a:moveTo>
                  <a:pt x="7244" y="5984"/>
                </a:moveTo>
                <a:cubicBezTo>
                  <a:pt x="7244" y="5984"/>
                  <a:pt x="7244" y="6009"/>
                  <a:pt x="7244" y="6009"/>
                </a:cubicBezTo>
                <a:cubicBezTo>
                  <a:pt x="7244" y="6035"/>
                  <a:pt x="7173" y="6060"/>
                  <a:pt x="7244" y="6085"/>
                </a:cubicBezTo>
                <a:cubicBezTo>
                  <a:pt x="7173" y="6085"/>
                  <a:pt x="7173" y="6136"/>
                  <a:pt x="7173" y="6136"/>
                </a:cubicBezTo>
                <a:cubicBezTo>
                  <a:pt x="7244" y="6136"/>
                  <a:pt x="7244" y="6111"/>
                  <a:pt x="7244" y="6136"/>
                </a:cubicBezTo>
                <a:cubicBezTo>
                  <a:pt x="7244" y="6136"/>
                  <a:pt x="7244" y="6161"/>
                  <a:pt x="7314" y="6161"/>
                </a:cubicBezTo>
                <a:cubicBezTo>
                  <a:pt x="7244" y="6161"/>
                  <a:pt x="7314" y="6111"/>
                  <a:pt x="7244" y="6111"/>
                </a:cubicBezTo>
                <a:cubicBezTo>
                  <a:pt x="7314" y="6111"/>
                  <a:pt x="7314" y="6085"/>
                  <a:pt x="7314" y="6085"/>
                </a:cubicBezTo>
                <a:cubicBezTo>
                  <a:pt x="7314" y="6060"/>
                  <a:pt x="7314" y="6060"/>
                  <a:pt x="7314" y="6060"/>
                </a:cubicBezTo>
                <a:cubicBezTo>
                  <a:pt x="7314" y="6060"/>
                  <a:pt x="7314" y="6060"/>
                  <a:pt x="7244" y="6060"/>
                </a:cubicBezTo>
                <a:cubicBezTo>
                  <a:pt x="7314" y="6035"/>
                  <a:pt x="7314" y="6009"/>
                  <a:pt x="7314" y="5984"/>
                </a:cubicBezTo>
                <a:cubicBezTo>
                  <a:pt x="7314" y="5984"/>
                  <a:pt x="7244" y="5984"/>
                  <a:pt x="7244" y="5984"/>
                </a:cubicBezTo>
                <a:close/>
                <a:moveTo>
                  <a:pt x="7032" y="5964"/>
                </a:moveTo>
                <a:lnTo>
                  <a:pt x="7028" y="5970"/>
                </a:lnTo>
                <a:cubicBezTo>
                  <a:pt x="7023" y="5979"/>
                  <a:pt x="7018" y="5988"/>
                  <a:pt x="7021" y="5994"/>
                </a:cubicBezTo>
                <a:lnTo>
                  <a:pt x="7021" y="5996"/>
                </a:lnTo>
                <a:lnTo>
                  <a:pt x="7024" y="5993"/>
                </a:lnTo>
                <a:cubicBezTo>
                  <a:pt x="7030" y="5986"/>
                  <a:pt x="7032" y="5977"/>
                  <a:pt x="7032" y="5968"/>
                </a:cubicBezTo>
                <a:lnTo>
                  <a:pt x="7032" y="5964"/>
                </a:lnTo>
                <a:close/>
                <a:moveTo>
                  <a:pt x="7666" y="5933"/>
                </a:moveTo>
                <a:cubicBezTo>
                  <a:pt x="7666" y="5959"/>
                  <a:pt x="7596" y="5959"/>
                  <a:pt x="7596" y="5959"/>
                </a:cubicBezTo>
                <a:cubicBezTo>
                  <a:pt x="7596" y="5959"/>
                  <a:pt x="7596" y="5952"/>
                  <a:pt x="7596" y="5946"/>
                </a:cubicBezTo>
                <a:lnTo>
                  <a:pt x="7596" y="5943"/>
                </a:lnTo>
                <a:cubicBezTo>
                  <a:pt x="7613" y="5946"/>
                  <a:pt x="7631" y="5946"/>
                  <a:pt x="7666" y="5933"/>
                </a:cubicBezTo>
                <a:close/>
                <a:moveTo>
                  <a:pt x="7596" y="5933"/>
                </a:moveTo>
                <a:cubicBezTo>
                  <a:pt x="7596" y="5933"/>
                  <a:pt x="7596" y="5937"/>
                  <a:pt x="7596" y="5941"/>
                </a:cubicBezTo>
                <a:lnTo>
                  <a:pt x="7596" y="5943"/>
                </a:lnTo>
                <a:lnTo>
                  <a:pt x="7594" y="5942"/>
                </a:lnTo>
                <a:cubicBezTo>
                  <a:pt x="7595" y="5939"/>
                  <a:pt x="7596" y="5937"/>
                  <a:pt x="7596" y="5933"/>
                </a:cubicBezTo>
                <a:close/>
                <a:moveTo>
                  <a:pt x="7455" y="5933"/>
                </a:moveTo>
                <a:lnTo>
                  <a:pt x="7455" y="5937"/>
                </a:lnTo>
                <a:cubicBezTo>
                  <a:pt x="7455" y="5959"/>
                  <a:pt x="7455" y="5959"/>
                  <a:pt x="7455" y="5959"/>
                </a:cubicBezTo>
                <a:cubicBezTo>
                  <a:pt x="7479" y="5959"/>
                  <a:pt x="7487" y="5959"/>
                  <a:pt x="7486" y="5958"/>
                </a:cubicBezTo>
                <a:cubicBezTo>
                  <a:pt x="7485" y="5956"/>
                  <a:pt x="7455" y="5950"/>
                  <a:pt x="7455" y="5933"/>
                </a:cubicBezTo>
                <a:close/>
                <a:moveTo>
                  <a:pt x="7314" y="5933"/>
                </a:moveTo>
                <a:cubicBezTo>
                  <a:pt x="7314" y="5933"/>
                  <a:pt x="7244" y="5959"/>
                  <a:pt x="7314" y="5959"/>
                </a:cubicBezTo>
                <a:lnTo>
                  <a:pt x="7314" y="5958"/>
                </a:lnTo>
                <a:lnTo>
                  <a:pt x="7314" y="5956"/>
                </a:lnTo>
                <a:lnTo>
                  <a:pt x="7314" y="5955"/>
                </a:lnTo>
                <a:lnTo>
                  <a:pt x="7314" y="5954"/>
                </a:lnTo>
                <a:lnTo>
                  <a:pt x="7314" y="5952"/>
                </a:lnTo>
                <a:lnTo>
                  <a:pt x="7314" y="5951"/>
                </a:lnTo>
                <a:lnTo>
                  <a:pt x="7314" y="5950"/>
                </a:lnTo>
                <a:lnTo>
                  <a:pt x="7314" y="5949"/>
                </a:lnTo>
                <a:lnTo>
                  <a:pt x="7314" y="5947"/>
                </a:lnTo>
                <a:lnTo>
                  <a:pt x="7314" y="5946"/>
                </a:lnTo>
                <a:lnTo>
                  <a:pt x="7314" y="5944"/>
                </a:lnTo>
                <a:lnTo>
                  <a:pt x="7314" y="5943"/>
                </a:lnTo>
                <a:lnTo>
                  <a:pt x="7314" y="5942"/>
                </a:lnTo>
                <a:lnTo>
                  <a:pt x="7314" y="5941"/>
                </a:lnTo>
                <a:lnTo>
                  <a:pt x="7314" y="5940"/>
                </a:lnTo>
                <a:lnTo>
                  <a:pt x="7314" y="5937"/>
                </a:lnTo>
                <a:lnTo>
                  <a:pt x="7314" y="5936"/>
                </a:lnTo>
                <a:lnTo>
                  <a:pt x="7314" y="5935"/>
                </a:lnTo>
                <a:lnTo>
                  <a:pt x="7314" y="5934"/>
                </a:lnTo>
                <a:lnTo>
                  <a:pt x="7314" y="5933"/>
                </a:lnTo>
                <a:close/>
                <a:moveTo>
                  <a:pt x="6979" y="5918"/>
                </a:moveTo>
                <a:cubicBezTo>
                  <a:pt x="6974" y="5917"/>
                  <a:pt x="6959" y="5929"/>
                  <a:pt x="6910" y="5929"/>
                </a:cubicBezTo>
                <a:lnTo>
                  <a:pt x="6911" y="5927"/>
                </a:lnTo>
                <a:lnTo>
                  <a:pt x="6909" y="5927"/>
                </a:lnTo>
                <a:cubicBezTo>
                  <a:pt x="6892" y="5933"/>
                  <a:pt x="6892" y="5933"/>
                  <a:pt x="6892" y="5933"/>
                </a:cubicBezTo>
                <a:cubicBezTo>
                  <a:pt x="6894" y="5936"/>
                  <a:pt x="6896" y="5938"/>
                  <a:pt x="6898" y="5940"/>
                </a:cubicBezTo>
                <a:lnTo>
                  <a:pt x="6900" y="5942"/>
                </a:lnTo>
                <a:lnTo>
                  <a:pt x="6905" y="5942"/>
                </a:lnTo>
                <a:cubicBezTo>
                  <a:pt x="6928" y="5942"/>
                  <a:pt x="6954" y="5945"/>
                  <a:pt x="6981" y="5954"/>
                </a:cubicBezTo>
                <a:cubicBezTo>
                  <a:pt x="6981" y="5929"/>
                  <a:pt x="6981" y="5929"/>
                  <a:pt x="6981" y="5929"/>
                </a:cubicBezTo>
                <a:cubicBezTo>
                  <a:pt x="6981" y="5921"/>
                  <a:pt x="6981" y="5918"/>
                  <a:pt x="6979" y="5918"/>
                </a:cubicBezTo>
                <a:close/>
                <a:moveTo>
                  <a:pt x="7244" y="5883"/>
                </a:moveTo>
                <a:cubicBezTo>
                  <a:pt x="7173" y="5883"/>
                  <a:pt x="7244" y="5933"/>
                  <a:pt x="7173" y="5959"/>
                </a:cubicBezTo>
                <a:cubicBezTo>
                  <a:pt x="7244" y="5933"/>
                  <a:pt x="7244" y="5908"/>
                  <a:pt x="7244" y="5883"/>
                </a:cubicBezTo>
                <a:close/>
                <a:moveTo>
                  <a:pt x="7405" y="5869"/>
                </a:moveTo>
                <a:lnTo>
                  <a:pt x="7403" y="5869"/>
                </a:lnTo>
                <a:lnTo>
                  <a:pt x="7405" y="5869"/>
                </a:lnTo>
                <a:close/>
                <a:moveTo>
                  <a:pt x="7455" y="5857"/>
                </a:moveTo>
                <a:cubicBezTo>
                  <a:pt x="7455" y="5857"/>
                  <a:pt x="7427" y="5867"/>
                  <a:pt x="7407" y="5869"/>
                </a:cubicBezTo>
                <a:lnTo>
                  <a:pt x="7405" y="5869"/>
                </a:lnTo>
                <a:lnTo>
                  <a:pt x="7408" y="5868"/>
                </a:lnTo>
                <a:cubicBezTo>
                  <a:pt x="7418" y="5865"/>
                  <a:pt x="7433" y="5861"/>
                  <a:pt x="7455" y="5857"/>
                </a:cubicBezTo>
                <a:close/>
                <a:moveTo>
                  <a:pt x="6962" y="5857"/>
                </a:moveTo>
                <a:cubicBezTo>
                  <a:pt x="6962" y="5857"/>
                  <a:pt x="6962" y="5857"/>
                  <a:pt x="6962" y="5857"/>
                </a:cubicBezTo>
                <a:lnTo>
                  <a:pt x="6962" y="5857"/>
                </a:lnTo>
                <a:lnTo>
                  <a:pt x="6961" y="5857"/>
                </a:lnTo>
                <a:lnTo>
                  <a:pt x="6960" y="5857"/>
                </a:lnTo>
                <a:lnTo>
                  <a:pt x="6959" y="5857"/>
                </a:lnTo>
                <a:lnTo>
                  <a:pt x="6956" y="5857"/>
                </a:lnTo>
                <a:lnTo>
                  <a:pt x="6956" y="5857"/>
                </a:lnTo>
                <a:lnTo>
                  <a:pt x="6953" y="5857"/>
                </a:lnTo>
                <a:lnTo>
                  <a:pt x="6951" y="5857"/>
                </a:lnTo>
                <a:lnTo>
                  <a:pt x="6962" y="5857"/>
                </a:lnTo>
                <a:close/>
                <a:moveTo>
                  <a:pt x="7082" y="5849"/>
                </a:moveTo>
                <a:lnTo>
                  <a:pt x="7082" y="5852"/>
                </a:lnTo>
                <a:cubicBezTo>
                  <a:pt x="7080" y="5862"/>
                  <a:pt x="7071" y="5871"/>
                  <a:pt x="7051" y="5878"/>
                </a:cubicBezTo>
                <a:cubicBezTo>
                  <a:pt x="7051" y="5853"/>
                  <a:pt x="6981" y="5878"/>
                  <a:pt x="6981" y="5853"/>
                </a:cubicBezTo>
                <a:cubicBezTo>
                  <a:pt x="6963" y="5853"/>
                  <a:pt x="6954" y="5855"/>
                  <a:pt x="6951" y="5857"/>
                </a:cubicBezTo>
                <a:lnTo>
                  <a:pt x="6950" y="5858"/>
                </a:lnTo>
                <a:cubicBezTo>
                  <a:pt x="6944" y="5865"/>
                  <a:pt x="6981" y="5878"/>
                  <a:pt x="6981" y="5878"/>
                </a:cubicBezTo>
                <a:cubicBezTo>
                  <a:pt x="6981" y="5878"/>
                  <a:pt x="6981" y="5878"/>
                  <a:pt x="6910" y="5878"/>
                </a:cubicBezTo>
                <a:cubicBezTo>
                  <a:pt x="6910" y="5878"/>
                  <a:pt x="6910" y="5878"/>
                  <a:pt x="6893" y="5878"/>
                </a:cubicBezTo>
                <a:lnTo>
                  <a:pt x="6892" y="5878"/>
                </a:lnTo>
                <a:cubicBezTo>
                  <a:pt x="6892" y="5880"/>
                  <a:pt x="6892" y="5881"/>
                  <a:pt x="6892" y="5883"/>
                </a:cubicBezTo>
                <a:cubicBezTo>
                  <a:pt x="6892" y="5883"/>
                  <a:pt x="6962" y="5908"/>
                  <a:pt x="6962" y="5883"/>
                </a:cubicBezTo>
                <a:cubicBezTo>
                  <a:pt x="7033" y="5883"/>
                  <a:pt x="7033" y="5883"/>
                  <a:pt x="7033" y="5883"/>
                </a:cubicBezTo>
                <a:cubicBezTo>
                  <a:pt x="7011" y="5891"/>
                  <a:pt x="6992" y="5897"/>
                  <a:pt x="6976" y="5903"/>
                </a:cubicBezTo>
                <a:lnTo>
                  <a:pt x="6974" y="5904"/>
                </a:lnTo>
                <a:cubicBezTo>
                  <a:pt x="6978" y="5904"/>
                  <a:pt x="6981" y="5904"/>
                  <a:pt x="6981" y="5904"/>
                </a:cubicBezTo>
                <a:cubicBezTo>
                  <a:pt x="6981" y="5904"/>
                  <a:pt x="6981" y="5904"/>
                  <a:pt x="7051" y="5929"/>
                </a:cubicBezTo>
                <a:cubicBezTo>
                  <a:pt x="7051" y="5932"/>
                  <a:pt x="7050" y="5936"/>
                  <a:pt x="7048" y="5939"/>
                </a:cubicBezTo>
                <a:lnTo>
                  <a:pt x="7046" y="5945"/>
                </a:lnTo>
                <a:lnTo>
                  <a:pt x="7050" y="5944"/>
                </a:lnTo>
                <a:cubicBezTo>
                  <a:pt x="7059" y="5943"/>
                  <a:pt x="7068" y="5944"/>
                  <a:pt x="7077" y="5946"/>
                </a:cubicBezTo>
                <a:lnTo>
                  <a:pt x="7079" y="5946"/>
                </a:lnTo>
                <a:lnTo>
                  <a:pt x="7079" y="5947"/>
                </a:lnTo>
                <a:lnTo>
                  <a:pt x="7080" y="5947"/>
                </a:lnTo>
                <a:lnTo>
                  <a:pt x="7083" y="5949"/>
                </a:lnTo>
                <a:cubicBezTo>
                  <a:pt x="7088" y="5952"/>
                  <a:pt x="7094" y="5955"/>
                  <a:pt x="7103" y="5959"/>
                </a:cubicBezTo>
                <a:cubicBezTo>
                  <a:pt x="7096" y="5954"/>
                  <a:pt x="7090" y="5951"/>
                  <a:pt x="7083" y="5948"/>
                </a:cubicBezTo>
                <a:lnTo>
                  <a:pt x="7080" y="5947"/>
                </a:lnTo>
                <a:lnTo>
                  <a:pt x="7079" y="5946"/>
                </a:lnTo>
                <a:lnTo>
                  <a:pt x="7077" y="5945"/>
                </a:lnTo>
                <a:cubicBezTo>
                  <a:pt x="7056" y="5923"/>
                  <a:pt x="7103" y="5899"/>
                  <a:pt x="7103" y="5857"/>
                </a:cubicBezTo>
                <a:cubicBezTo>
                  <a:pt x="7103" y="5857"/>
                  <a:pt x="7096" y="5855"/>
                  <a:pt x="7087" y="5851"/>
                </a:cubicBezTo>
                <a:lnTo>
                  <a:pt x="7082" y="5849"/>
                </a:lnTo>
                <a:close/>
                <a:moveTo>
                  <a:pt x="6881" y="5844"/>
                </a:moveTo>
                <a:lnTo>
                  <a:pt x="6886" y="5850"/>
                </a:lnTo>
                <a:cubicBezTo>
                  <a:pt x="6888" y="5853"/>
                  <a:pt x="6890" y="5855"/>
                  <a:pt x="6892" y="5857"/>
                </a:cubicBezTo>
                <a:lnTo>
                  <a:pt x="6898" y="5857"/>
                </a:lnTo>
                <a:cubicBezTo>
                  <a:pt x="6902" y="5856"/>
                  <a:pt x="6906" y="5855"/>
                  <a:pt x="6910" y="5853"/>
                </a:cubicBezTo>
                <a:cubicBezTo>
                  <a:pt x="6910" y="5853"/>
                  <a:pt x="6901" y="5849"/>
                  <a:pt x="6884" y="5845"/>
                </a:cubicBezTo>
                <a:lnTo>
                  <a:pt x="6881" y="5844"/>
                </a:lnTo>
                <a:close/>
                <a:moveTo>
                  <a:pt x="7223" y="5763"/>
                </a:moveTo>
                <a:cubicBezTo>
                  <a:pt x="7221" y="5771"/>
                  <a:pt x="7205" y="5777"/>
                  <a:pt x="7190" y="5782"/>
                </a:cubicBezTo>
                <a:lnTo>
                  <a:pt x="7184" y="5783"/>
                </a:lnTo>
                <a:lnTo>
                  <a:pt x="7180" y="5783"/>
                </a:lnTo>
                <a:cubicBezTo>
                  <a:pt x="7178" y="5782"/>
                  <a:pt x="7176" y="5782"/>
                  <a:pt x="7173" y="5781"/>
                </a:cubicBezTo>
                <a:lnTo>
                  <a:pt x="7179" y="5785"/>
                </a:lnTo>
                <a:lnTo>
                  <a:pt x="7175" y="5787"/>
                </a:lnTo>
                <a:cubicBezTo>
                  <a:pt x="7158" y="5792"/>
                  <a:pt x="7149" y="5798"/>
                  <a:pt x="7173" y="5807"/>
                </a:cubicBezTo>
                <a:cubicBezTo>
                  <a:pt x="7173" y="5832"/>
                  <a:pt x="7173" y="5832"/>
                  <a:pt x="7173" y="5832"/>
                </a:cubicBezTo>
                <a:cubicBezTo>
                  <a:pt x="7244" y="5857"/>
                  <a:pt x="7244" y="5857"/>
                  <a:pt x="7244" y="5857"/>
                </a:cubicBezTo>
                <a:cubicBezTo>
                  <a:pt x="7244" y="5808"/>
                  <a:pt x="7244" y="5831"/>
                  <a:pt x="7180" y="5786"/>
                </a:cubicBezTo>
                <a:lnTo>
                  <a:pt x="7179" y="5785"/>
                </a:lnTo>
                <a:lnTo>
                  <a:pt x="7180" y="5785"/>
                </a:lnTo>
                <a:lnTo>
                  <a:pt x="7184" y="5783"/>
                </a:lnTo>
                <a:lnTo>
                  <a:pt x="7186" y="5784"/>
                </a:lnTo>
                <a:cubicBezTo>
                  <a:pt x="7275" y="5799"/>
                  <a:pt x="7226" y="5776"/>
                  <a:pt x="7223" y="5764"/>
                </a:cubicBezTo>
                <a:lnTo>
                  <a:pt x="7223" y="5763"/>
                </a:lnTo>
                <a:close/>
                <a:moveTo>
                  <a:pt x="6910" y="5752"/>
                </a:moveTo>
                <a:cubicBezTo>
                  <a:pt x="6910" y="5774"/>
                  <a:pt x="6964" y="5777"/>
                  <a:pt x="6931" y="5777"/>
                </a:cubicBezTo>
                <a:lnTo>
                  <a:pt x="6934" y="5777"/>
                </a:lnTo>
                <a:cubicBezTo>
                  <a:pt x="6944" y="5777"/>
                  <a:pt x="6952" y="5777"/>
                  <a:pt x="6958" y="5777"/>
                </a:cubicBezTo>
                <a:lnTo>
                  <a:pt x="6962" y="5777"/>
                </a:lnTo>
                <a:lnTo>
                  <a:pt x="6962" y="5773"/>
                </a:lnTo>
                <a:lnTo>
                  <a:pt x="6962" y="5770"/>
                </a:lnTo>
                <a:lnTo>
                  <a:pt x="6959" y="5769"/>
                </a:lnTo>
                <a:cubicBezTo>
                  <a:pt x="6938" y="5762"/>
                  <a:pt x="6910" y="5752"/>
                  <a:pt x="6910" y="5752"/>
                </a:cubicBezTo>
                <a:close/>
                <a:moveTo>
                  <a:pt x="875" y="5713"/>
                </a:moveTo>
                <a:cubicBezTo>
                  <a:pt x="875" y="5713"/>
                  <a:pt x="875" y="5799"/>
                  <a:pt x="831" y="5771"/>
                </a:cubicBezTo>
                <a:cubicBezTo>
                  <a:pt x="787" y="5828"/>
                  <a:pt x="831" y="5886"/>
                  <a:pt x="787" y="5915"/>
                </a:cubicBezTo>
                <a:cubicBezTo>
                  <a:pt x="787" y="5943"/>
                  <a:pt x="831" y="5915"/>
                  <a:pt x="875" y="5943"/>
                </a:cubicBezTo>
                <a:cubicBezTo>
                  <a:pt x="831" y="5915"/>
                  <a:pt x="831" y="5857"/>
                  <a:pt x="831" y="5828"/>
                </a:cubicBezTo>
                <a:cubicBezTo>
                  <a:pt x="831" y="5799"/>
                  <a:pt x="875" y="5771"/>
                  <a:pt x="919" y="5799"/>
                </a:cubicBezTo>
                <a:cubicBezTo>
                  <a:pt x="919" y="5742"/>
                  <a:pt x="875" y="5771"/>
                  <a:pt x="875" y="5713"/>
                </a:cubicBezTo>
                <a:close/>
                <a:moveTo>
                  <a:pt x="6923" y="5701"/>
                </a:moveTo>
                <a:lnTo>
                  <a:pt x="6918" y="5701"/>
                </a:lnTo>
                <a:lnTo>
                  <a:pt x="6917" y="5701"/>
                </a:lnTo>
                <a:cubicBezTo>
                  <a:pt x="6916" y="5701"/>
                  <a:pt x="6915" y="5701"/>
                  <a:pt x="6914" y="5701"/>
                </a:cubicBezTo>
                <a:cubicBezTo>
                  <a:pt x="6913" y="5701"/>
                  <a:pt x="6912" y="5701"/>
                  <a:pt x="6910" y="5701"/>
                </a:cubicBezTo>
                <a:lnTo>
                  <a:pt x="6923" y="5701"/>
                </a:lnTo>
                <a:close/>
                <a:moveTo>
                  <a:pt x="7016" y="5696"/>
                </a:moveTo>
                <a:lnTo>
                  <a:pt x="7016" y="5705"/>
                </a:lnTo>
                <a:cubicBezTo>
                  <a:pt x="7016" y="5708"/>
                  <a:pt x="7016" y="5711"/>
                  <a:pt x="7017" y="5715"/>
                </a:cubicBezTo>
                <a:lnTo>
                  <a:pt x="7018" y="5725"/>
                </a:lnTo>
                <a:lnTo>
                  <a:pt x="7019" y="5725"/>
                </a:lnTo>
                <a:cubicBezTo>
                  <a:pt x="7026" y="5722"/>
                  <a:pt x="7028" y="5719"/>
                  <a:pt x="7028" y="5715"/>
                </a:cubicBezTo>
                <a:cubicBezTo>
                  <a:pt x="7027" y="5709"/>
                  <a:pt x="7021" y="5702"/>
                  <a:pt x="7016" y="5696"/>
                </a:cubicBezTo>
                <a:close/>
                <a:moveTo>
                  <a:pt x="6925" y="5694"/>
                </a:moveTo>
                <a:cubicBezTo>
                  <a:pt x="6924" y="5697"/>
                  <a:pt x="6922" y="5699"/>
                  <a:pt x="6918" y="5701"/>
                </a:cubicBezTo>
                <a:lnTo>
                  <a:pt x="6924" y="5695"/>
                </a:lnTo>
                <a:lnTo>
                  <a:pt x="6925" y="5694"/>
                </a:lnTo>
                <a:close/>
                <a:moveTo>
                  <a:pt x="6910" y="5676"/>
                </a:moveTo>
                <a:cubicBezTo>
                  <a:pt x="6910" y="5676"/>
                  <a:pt x="6910" y="5676"/>
                  <a:pt x="6910" y="5701"/>
                </a:cubicBezTo>
                <a:cubicBezTo>
                  <a:pt x="6910" y="5701"/>
                  <a:pt x="6901" y="5698"/>
                  <a:pt x="6892" y="5692"/>
                </a:cubicBezTo>
                <a:cubicBezTo>
                  <a:pt x="6892" y="5706"/>
                  <a:pt x="6892" y="5706"/>
                  <a:pt x="6892" y="5706"/>
                </a:cubicBezTo>
                <a:cubicBezTo>
                  <a:pt x="6903" y="5706"/>
                  <a:pt x="6910" y="5704"/>
                  <a:pt x="6916" y="5702"/>
                </a:cubicBezTo>
                <a:lnTo>
                  <a:pt x="6918" y="5701"/>
                </a:lnTo>
                <a:lnTo>
                  <a:pt x="6912" y="5708"/>
                </a:lnTo>
                <a:cubicBezTo>
                  <a:pt x="6904" y="5716"/>
                  <a:pt x="6897" y="5724"/>
                  <a:pt x="6890" y="5732"/>
                </a:cubicBezTo>
                <a:lnTo>
                  <a:pt x="6889" y="5734"/>
                </a:lnTo>
                <a:lnTo>
                  <a:pt x="6892" y="5733"/>
                </a:lnTo>
                <a:cubicBezTo>
                  <a:pt x="6898" y="5731"/>
                  <a:pt x="6904" y="5729"/>
                  <a:pt x="6910" y="5726"/>
                </a:cubicBezTo>
                <a:cubicBezTo>
                  <a:pt x="6910" y="5752"/>
                  <a:pt x="6910" y="5726"/>
                  <a:pt x="6981" y="5726"/>
                </a:cubicBezTo>
                <a:cubicBezTo>
                  <a:pt x="6981" y="5726"/>
                  <a:pt x="6981" y="5704"/>
                  <a:pt x="6923" y="5701"/>
                </a:cubicBezTo>
                <a:cubicBezTo>
                  <a:pt x="6981" y="5701"/>
                  <a:pt x="6981" y="5701"/>
                  <a:pt x="6981" y="5701"/>
                </a:cubicBezTo>
                <a:cubicBezTo>
                  <a:pt x="6981" y="5701"/>
                  <a:pt x="6981" y="5701"/>
                  <a:pt x="6943" y="5687"/>
                </a:cubicBezTo>
                <a:lnTo>
                  <a:pt x="6934" y="5684"/>
                </a:lnTo>
                <a:lnTo>
                  <a:pt x="6925" y="5694"/>
                </a:lnTo>
                <a:lnTo>
                  <a:pt x="6926" y="5690"/>
                </a:lnTo>
                <a:cubicBezTo>
                  <a:pt x="6927" y="5688"/>
                  <a:pt x="6927" y="5687"/>
                  <a:pt x="6927" y="5685"/>
                </a:cubicBezTo>
                <a:lnTo>
                  <a:pt x="6927" y="5682"/>
                </a:lnTo>
                <a:lnTo>
                  <a:pt x="6923" y="5680"/>
                </a:lnTo>
                <a:cubicBezTo>
                  <a:pt x="6919" y="5679"/>
                  <a:pt x="6915" y="5677"/>
                  <a:pt x="6910" y="5676"/>
                </a:cubicBezTo>
                <a:close/>
                <a:moveTo>
                  <a:pt x="1051" y="5670"/>
                </a:moveTo>
                <a:lnTo>
                  <a:pt x="1048" y="5671"/>
                </a:lnTo>
                <a:cubicBezTo>
                  <a:pt x="1041" y="5672"/>
                  <a:pt x="1038" y="5673"/>
                  <a:pt x="1036" y="5676"/>
                </a:cubicBezTo>
                <a:lnTo>
                  <a:pt x="1035" y="5676"/>
                </a:lnTo>
                <a:lnTo>
                  <a:pt x="1037" y="5680"/>
                </a:lnTo>
                <a:cubicBezTo>
                  <a:pt x="1043" y="5697"/>
                  <a:pt x="1051" y="5717"/>
                  <a:pt x="1051" y="5742"/>
                </a:cubicBezTo>
                <a:cubicBezTo>
                  <a:pt x="1051" y="5742"/>
                  <a:pt x="1051" y="5715"/>
                  <a:pt x="1051" y="5679"/>
                </a:cubicBezTo>
                <a:lnTo>
                  <a:pt x="1051" y="5670"/>
                </a:lnTo>
                <a:close/>
                <a:moveTo>
                  <a:pt x="7033" y="5680"/>
                </a:moveTo>
                <a:lnTo>
                  <a:pt x="7033" y="5679"/>
                </a:lnTo>
                <a:lnTo>
                  <a:pt x="7033" y="5677"/>
                </a:lnTo>
                <a:lnTo>
                  <a:pt x="7033" y="5676"/>
                </a:lnTo>
                <a:lnTo>
                  <a:pt x="7033" y="5674"/>
                </a:lnTo>
                <a:lnTo>
                  <a:pt x="7033" y="5672"/>
                </a:lnTo>
                <a:lnTo>
                  <a:pt x="7033" y="5670"/>
                </a:lnTo>
                <a:lnTo>
                  <a:pt x="7033" y="5669"/>
                </a:lnTo>
                <a:lnTo>
                  <a:pt x="7033" y="5667"/>
                </a:lnTo>
                <a:lnTo>
                  <a:pt x="7033" y="5666"/>
                </a:lnTo>
                <a:lnTo>
                  <a:pt x="7033" y="5663"/>
                </a:lnTo>
                <a:lnTo>
                  <a:pt x="7033" y="5661"/>
                </a:lnTo>
                <a:lnTo>
                  <a:pt x="7033" y="5659"/>
                </a:lnTo>
                <a:lnTo>
                  <a:pt x="7033" y="5658"/>
                </a:lnTo>
                <a:lnTo>
                  <a:pt x="7033" y="5656"/>
                </a:lnTo>
                <a:lnTo>
                  <a:pt x="7033" y="5655"/>
                </a:lnTo>
                <a:lnTo>
                  <a:pt x="7033" y="5680"/>
                </a:lnTo>
                <a:close/>
                <a:moveTo>
                  <a:pt x="1051" y="5627"/>
                </a:moveTo>
                <a:cubicBezTo>
                  <a:pt x="1040" y="5634"/>
                  <a:pt x="1034" y="5641"/>
                  <a:pt x="1032" y="5649"/>
                </a:cubicBezTo>
                <a:lnTo>
                  <a:pt x="1032" y="5654"/>
                </a:lnTo>
                <a:lnTo>
                  <a:pt x="1033" y="5652"/>
                </a:lnTo>
                <a:cubicBezTo>
                  <a:pt x="1036" y="5650"/>
                  <a:pt x="1040" y="5648"/>
                  <a:pt x="1044" y="5645"/>
                </a:cubicBezTo>
                <a:lnTo>
                  <a:pt x="1051" y="5642"/>
                </a:lnTo>
                <a:lnTo>
                  <a:pt x="1051" y="5627"/>
                </a:lnTo>
                <a:close/>
                <a:moveTo>
                  <a:pt x="6962" y="5528"/>
                </a:moveTo>
                <a:cubicBezTo>
                  <a:pt x="6962" y="5539"/>
                  <a:pt x="6976" y="5541"/>
                  <a:pt x="6991" y="5539"/>
                </a:cubicBezTo>
                <a:lnTo>
                  <a:pt x="6992" y="5539"/>
                </a:lnTo>
                <a:lnTo>
                  <a:pt x="6990" y="5540"/>
                </a:lnTo>
                <a:cubicBezTo>
                  <a:pt x="6982" y="5545"/>
                  <a:pt x="6973" y="5550"/>
                  <a:pt x="6962" y="5554"/>
                </a:cubicBezTo>
                <a:lnTo>
                  <a:pt x="6960" y="5553"/>
                </a:lnTo>
                <a:lnTo>
                  <a:pt x="6960" y="5551"/>
                </a:lnTo>
                <a:cubicBezTo>
                  <a:pt x="6962" y="5544"/>
                  <a:pt x="6962" y="5536"/>
                  <a:pt x="6962" y="5528"/>
                </a:cubicBezTo>
                <a:close/>
                <a:moveTo>
                  <a:pt x="6821" y="5503"/>
                </a:moveTo>
                <a:cubicBezTo>
                  <a:pt x="6821" y="5503"/>
                  <a:pt x="6821" y="5503"/>
                  <a:pt x="6821" y="5528"/>
                </a:cubicBezTo>
                <a:cubicBezTo>
                  <a:pt x="6821" y="5520"/>
                  <a:pt x="6828" y="5515"/>
                  <a:pt x="6838" y="5511"/>
                </a:cubicBezTo>
                <a:lnTo>
                  <a:pt x="6840" y="5511"/>
                </a:lnTo>
                <a:lnTo>
                  <a:pt x="6842" y="5512"/>
                </a:lnTo>
                <a:cubicBezTo>
                  <a:pt x="6875" y="5529"/>
                  <a:pt x="6821" y="5532"/>
                  <a:pt x="6821" y="5554"/>
                </a:cubicBezTo>
                <a:cubicBezTo>
                  <a:pt x="6821" y="5554"/>
                  <a:pt x="6892" y="5554"/>
                  <a:pt x="6892" y="5554"/>
                </a:cubicBezTo>
                <a:lnTo>
                  <a:pt x="6892" y="5544"/>
                </a:lnTo>
                <a:cubicBezTo>
                  <a:pt x="6892" y="5503"/>
                  <a:pt x="6892" y="5503"/>
                  <a:pt x="6892" y="5503"/>
                </a:cubicBezTo>
                <a:cubicBezTo>
                  <a:pt x="6892" y="5503"/>
                  <a:pt x="6864" y="5503"/>
                  <a:pt x="6844" y="5509"/>
                </a:cubicBezTo>
                <a:lnTo>
                  <a:pt x="6840" y="5511"/>
                </a:lnTo>
                <a:lnTo>
                  <a:pt x="6838" y="5510"/>
                </a:lnTo>
                <a:cubicBezTo>
                  <a:pt x="6833" y="5508"/>
                  <a:pt x="6828" y="5505"/>
                  <a:pt x="6821" y="5503"/>
                </a:cubicBezTo>
                <a:close/>
                <a:moveTo>
                  <a:pt x="875" y="5425"/>
                </a:moveTo>
                <a:cubicBezTo>
                  <a:pt x="831" y="5425"/>
                  <a:pt x="875" y="5483"/>
                  <a:pt x="875" y="5483"/>
                </a:cubicBezTo>
                <a:cubicBezTo>
                  <a:pt x="875" y="5511"/>
                  <a:pt x="875" y="5454"/>
                  <a:pt x="919" y="5483"/>
                </a:cubicBezTo>
                <a:cubicBezTo>
                  <a:pt x="919" y="5425"/>
                  <a:pt x="875" y="5483"/>
                  <a:pt x="875" y="5425"/>
                </a:cubicBezTo>
                <a:close/>
                <a:moveTo>
                  <a:pt x="7033" y="5377"/>
                </a:moveTo>
                <a:cubicBezTo>
                  <a:pt x="7033" y="5393"/>
                  <a:pt x="7063" y="5410"/>
                  <a:pt x="7064" y="5434"/>
                </a:cubicBezTo>
                <a:cubicBezTo>
                  <a:pt x="7064" y="5446"/>
                  <a:pt x="7057" y="5460"/>
                  <a:pt x="7033" y="5478"/>
                </a:cubicBezTo>
                <a:cubicBezTo>
                  <a:pt x="7033" y="5478"/>
                  <a:pt x="7033" y="5503"/>
                  <a:pt x="7033" y="5528"/>
                </a:cubicBezTo>
                <a:cubicBezTo>
                  <a:pt x="7033" y="5528"/>
                  <a:pt x="7015" y="5535"/>
                  <a:pt x="6997" y="5538"/>
                </a:cubicBezTo>
                <a:lnTo>
                  <a:pt x="6992" y="5539"/>
                </a:lnTo>
                <a:lnTo>
                  <a:pt x="6994" y="5537"/>
                </a:lnTo>
                <a:cubicBezTo>
                  <a:pt x="7030" y="5511"/>
                  <a:pt x="7019" y="5478"/>
                  <a:pt x="6962" y="5478"/>
                </a:cubicBezTo>
                <a:cubicBezTo>
                  <a:pt x="7033" y="5427"/>
                  <a:pt x="6962" y="5377"/>
                  <a:pt x="7033" y="5377"/>
                </a:cubicBezTo>
                <a:close/>
                <a:moveTo>
                  <a:pt x="946" y="5360"/>
                </a:moveTo>
                <a:cubicBezTo>
                  <a:pt x="930" y="5360"/>
                  <a:pt x="919" y="5367"/>
                  <a:pt x="919" y="5396"/>
                </a:cubicBezTo>
                <a:cubicBezTo>
                  <a:pt x="875" y="5425"/>
                  <a:pt x="919" y="5454"/>
                  <a:pt x="963" y="5454"/>
                </a:cubicBezTo>
                <a:cubicBezTo>
                  <a:pt x="963" y="5454"/>
                  <a:pt x="963" y="5425"/>
                  <a:pt x="963" y="5425"/>
                </a:cubicBezTo>
                <a:cubicBezTo>
                  <a:pt x="963" y="5425"/>
                  <a:pt x="919" y="5483"/>
                  <a:pt x="919" y="5396"/>
                </a:cubicBezTo>
                <a:cubicBezTo>
                  <a:pt x="963" y="5396"/>
                  <a:pt x="963" y="5367"/>
                  <a:pt x="1007" y="5367"/>
                </a:cubicBezTo>
                <a:cubicBezTo>
                  <a:pt x="985" y="5367"/>
                  <a:pt x="963" y="5360"/>
                  <a:pt x="946" y="5360"/>
                </a:cubicBezTo>
                <a:close/>
                <a:moveTo>
                  <a:pt x="787" y="5281"/>
                </a:moveTo>
                <a:lnTo>
                  <a:pt x="787" y="5280"/>
                </a:lnTo>
                <a:lnTo>
                  <a:pt x="787" y="5279"/>
                </a:lnTo>
                <a:lnTo>
                  <a:pt x="787" y="5277"/>
                </a:lnTo>
                <a:lnTo>
                  <a:pt x="787" y="5276"/>
                </a:lnTo>
                <a:lnTo>
                  <a:pt x="787" y="5273"/>
                </a:lnTo>
                <a:lnTo>
                  <a:pt x="787" y="5270"/>
                </a:lnTo>
                <a:lnTo>
                  <a:pt x="787" y="5269"/>
                </a:lnTo>
                <a:lnTo>
                  <a:pt x="787" y="5268"/>
                </a:lnTo>
                <a:lnTo>
                  <a:pt x="787" y="5281"/>
                </a:lnTo>
                <a:close/>
                <a:moveTo>
                  <a:pt x="919" y="5195"/>
                </a:moveTo>
                <a:cubicBezTo>
                  <a:pt x="919" y="5223"/>
                  <a:pt x="963" y="5223"/>
                  <a:pt x="963" y="5223"/>
                </a:cubicBezTo>
                <a:cubicBezTo>
                  <a:pt x="919" y="5252"/>
                  <a:pt x="919" y="5223"/>
                  <a:pt x="919" y="5195"/>
                </a:cubicBezTo>
                <a:close/>
                <a:moveTo>
                  <a:pt x="7103" y="5174"/>
                </a:moveTo>
                <a:cubicBezTo>
                  <a:pt x="7033" y="5174"/>
                  <a:pt x="7033" y="5199"/>
                  <a:pt x="7033" y="5199"/>
                </a:cubicBezTo>
                <a:cubicBezTo>
                  <a:pt x="7033" y="5199"/>
                  <a:pt x="6962" y="5225"/>
                  <a:pt x="7033" y="5225"/>
                </a:cubicBezTo>
                <a:cubicBezTo>
                  <a:pt x="7033" y="5225"/>
                  <a:pt x="7033" y="5250"/>
                  <a:pt x="7033" y="5250"/>
                </a:cubicBezTo>
                <a:cubicBezTo>
                  <a:pt x="7033" y="5250"/>
                  <a:pt x="7033" y="5250"/>
                  <a:pt x="7103" y="5250"/>
                </a:cubicBezTo>
                <a:cubicBezTo>
                  <a:pt x="7033" y="5225"/>
                  <a:pt x="7103" y="5225"/>
                  <a:pt x="7103" y="5174"/>
                </a:cubicBezTo>
                <a:close/>
                <a:moveTo>
                  <a:pt x="6913" y="5093"/>
                </a:moveTo>
                <a:lnTo>
                  <a:pt x="6910" y="5094"/>
                </a:lnTo>
                <a:cubicBezTo>
                  <a:pt x="6910" y="5097"/>
                  <a:pt x="6910" y="5100"/>
                  <a:pt x="6910" y="5102"/>
                </a:cubicBezTo>
                <a:lnTo>
                  <a:pt x="6910" y="5104"/>
                </a:lnTo>
                <a:lnTo>
                  <a:pt x="6911" y="5102"/>
                </a:lnTo>
                <a:cubicBezTo>
                  <a:pt x="6912" y="5100"/>
                  <a:pt x="6912" y="5098"/>
                  <a:pt x="6913" y="5096"/>
                </a:cubicBezTo>
                <a:lnTo>
                  <a:pt x="6913" y="5093"/>
                </a:lnTo>
                <a:close/>
                <a:moveTo>
                  <a:pt x="6749" y="5089"/>
                </a:moveTo>
                <a:cubicBezTo>
                  <a:pt x="6749" y="5091"/>
                  <a:pt x="6748" y="5093"/>
                  <a:pt x="6746" y="5095"/>
                </a:cubicBezTo>
                <a:lnTo>
                  <a:pt x="6744" y="5097"/>
                </a:lnTo>
                <a:lnTo>
                  <a:pt x="6746" y="5097"/>
                </a:lnTo>
                <a:cubicBezTo>
                  <a:pt x="6750" y="5097"/>
                  <a:pt x="6754" y="5097"/>
                  <a:pt x="6758" y="5097"/>
                </a:cubicBezTo>
                <a:lnTo>
                  <a:pt x="6759" y="5097"/>
                </a:lnTo>
                <a:lnTo>
                  <a:pt x="6761" y="5097"/>
                </a:lnTo>
                <a:cubicBezTo>
                  <a:pt x="6770" y="5094"/>
                  <a:pt x="6770" y="5094"/>
                  <a:pt x="6770" y="5094"/>
                </a:cubicBezTo>
                <a:cubicBezTo>
                  <a:pt x="6757" y="5094"/>
                  <a:pt x="6751" y="5092"/>
                  <a:pt x="6749" y="5089"/>
                </a:cubicBezTo>
                <a:close/>
                <a:moveTo>
                  <a:pt x="7384" y="5073"/>
                </a:moveTo>
                <a:cubicBezTo>
                  <a:pt x="7455" y="5073"/>
                  <a:pt x="7384" y="5073"/>
                  <a:pt x="7384" y="5098"/>
                </a:cubicBezTo>
                <a:cubicBezTo>
                  <a:pt x="7384" y="5098"/>
                  <a:pt x="7455" y="5073"/>
                  <a:pt x="7455" y="5073"/>
                </a:cubicBezTo>
                <a:cubicBezTo>
                  <a:pt x="7455" y="5073"/>
                  <a:pt x="7455" y="5073"/>
                  <a:pt x="7384" y="5073"/>
                </a:cubicBezTo>
                <a:close/>
                <a:moveTo>
                  <a:pt x="6753" y="5061"/>
                </a:moveTo>
                <a:cubicBezTo>
                  <a:pt x="6751" y="5061"/>
                  <a:pt x="6749" y="5061"/>
                  <a:pt x="6747" y="5062"/>
                </a:cubicBezTo>
                <a:lnTo>
                  <a:pt x="6740" y="5062"/>
                </a:lnTo>
                <a:cubicBezTo>
                  <a:pt x="6735" y="5065"/>
                  <a:pt x="6729" y="5067"/>
                  <a:pt x="6722" y="5068"/>
                </a:cubicBezTo>
                <a:lnTo>
                  <a:pt x="6719" y="5069"/>
                </a:lnTo>
                <a:lnTo>
                  <a:pt x="6726" y="5072"/>
                </a:lnTo>
                <a:cubicBezTo>
                  <a:pt x="6737" y="5076"/>
                  <a:pt x="6747" y="5080"/>
                  <a:pt x="6749" y="5087"/>
                </a:cubicBezTo>
                <a:lnTo>
                  <a:pt x="6749" y="5086"/>
                </a:lnTo>
                <a:cubicBezTo>
                  <a:pt x="6751" y="5076"/>
                  <a:pt x="6781" y="5061"/>
                  <a:pt x="6753" y="5061"/>
                </a:cubicBezTo>
                <a:close/>
                <a:moveTo>
                  <a:pt x="6770" y="4992"/>
                </a:moveTo>
                <a:cubicBezTo>
                  <a:pt x="6770" y="4992"/>
                  <a:pt x="6770" y="4992"/>
                  <a:pt x="6747" y="5001"/>
                </a:cubicBezTo>
                <a:lnTo>
                  <a:pt x="6742" y="5002"/>
                </a:lnTo>
                <a:lnTo>
                  <a:pt x="6745" y="5005"/>
                </a:lnTo>
                <a:cubicBezTo>
                  <a:pt x="6752" y="5010"/>
                  <a:pt x="6761" y="5016"/>
                  <a:pt x="6766" y="5021"/>
                </a:cubicBezTo>
                <a:lnTo>
                  <a:pt x="6767" y="5023"/>
                </a:lnTo>
                <a:lnTo>
                  <a:pt x="6768" y="5022"/>
                </a:lnTo>
                <a:cubicBezTo>
                  <a:pt x="6770" y="5017"/>
                  <a:pt x="6770" y="5008"/>
                  <a:pt x="6770" y="4992"/>
                </a:cubicBezTo>
                <a:close/>
                <a:moveTo>
                  <a:pt x="7051" y="4967"/>
                </a:moveTo>
                <a:cubicBezTo>
                  <a:pt x="7051" y="4967"/>
                  <a:pt x="7051" y="4967"/>
                  <a:pt x="7013" y="4994"/>
                </a:cubicBezTo>
                <a:lnTo>
                  <a:pt x="7010" y="4997"/>
                </a:lnTo>
                <a:lnTo>
                  <a:pt x="7015" y="4997"/>
                </a:lnTo>
                <a:cubicBezTo>
                  <a:pt x="7033" y="4997"/>
                  <a:pt x="7033" y="4997"/>
                  <a:pt x="7033" y="4997"/>
                </a:cubicBezTo>
                <a:cubicBezTo>
                  <a:pt x="7015" y="5003"/>
                  <a:pt x="7002" y="5008"/>
                  <a:pt x="6992" y="5012"/>
                </a:cubicBezTo>
                <a:lnTo>
                  <a:pt x="6987" y="5013"/>
                </a:lnTo>
                <a:lnTo>
                  <a:pt x="6981" y="5018"/>
                </a:lnTo>
                <a:lnTo>
                  <a:pt x="6975" y="5018"/>
                </a:lnTo>
                <a:lnTo>
                  <a:pt x="6971" y="5019"/>
                </a:lnTo>
                <a:cubicBezTo>
                  <a:pt x="6962" y="5022"/>
                  <a:pt x="6962" y="5022"/>
                  <a:pt x="6962" y="5022"/>
                </a:cubicBezTo>
                <a:cubicBezTo>
                  <a:pt x="7033" y="5022"/>
                  <a:pt x="7033" y="5022"/>
                  <a:pt x="7033" y="5022"/>
                </a:cubicBezTo>
                <a:cubicBezTo>
                  <a:pt x="7033" y="5048"/>
                  <a:pt x="7033" y="5048"/>
                  <a:pt x="7033" y="5073"/>
                </a:cubicBezTo>
                <a:cubicBezTo>
                  <a:pt x="6962" y="5123"/>
                  <a:pt x="6892" y="5149"/>
                  <a:pt x="7033" y="5174"/>
                </a:cubicBezTo>
                <a:cubicBezTo>
                  <a:pt x="7033" y="5149"/>
                  <a:pt x="7173" y="5174"/>
                  <a:pt x="7173" y="5149"/>
                </a:cubicBezTo>
                <a:cubicBezTo>
                  <a:pt x="7198" y="5149"/>
                  <a:pt x="7205" y="5146"/>
                  <a:pt x="7205" y="5141"/>
                </a:cubicBezTo>
                <a:cubicBezTo>
                  <a:pt x="7204" y="5131"/>
                  <a:pt x="7173" y="5115"/>
                  <a:pt x="7173" y="5098"/>
                </a:cubicBezTo>
                <a:cubicBezTo>
                  <a:pt x="7173" y="5073"/>
                  <a:pt x="7173" y="5073"/>
                  <a:pt x="7103" y="5073"/>
                </a:cubicBezTo>
                <a:cubicBezTo>
                  <a:pt x="7103" y="5098"/>
                  <a:pt x="7103" y="5098"/>
                  <a:pt x="7103" y="5123"/>
                </a:cubicBezTo>
                <a:cubicBezTo>
                  <a:pt x="7033" y="5123"/>
                  <a:pt x="7033" y="5098"/>
                  <a:pt x="7033" y="5073"/>
                </a:cubicBezTo>
                <a:cubicBezTo>
                  <a:pt x="7033" y="5073"/>
                  <a:pt x="7103" y="5073"/>
                  <a:pt x="7103" y="5048"/>
                </a:cubicBezTo>
                <a:cubicBezTo>
                  <a:pt x="7033" y="5048"/>
                  <a:pt x="7033" y="5022"/>
                  <a:pt x="7033" y="5022"/>
                </a:cubicBezTo>
                <a:cubicBezTo>
                  <a:pt x="7068" y="5022"/>
                  <a:pt x="7068" y="5010"/>
                  <a:pt x="7068" y="4997"/>
                </a:cubicBezTo>
                <a:lnTo>
                  <a:pt x="7068" y="4992"/>
                </a:lnTo>
                <a:lnTo>
                  <a:pt x="7064" y="4992"/>
                </a:lnTo>
                <a:cubicBezTo>
                  <a:pt x="7060" y="4992"/>
                  <a:pt x="7056" y="4992"/>
                  <a:pt x="7051" y="4992"/>
                </a:cubicBezTo>
                <a:cubicBezTo>
                  <a:pt x="7051" y="4967"/>
                  <a:pt x="7122" y="4967"/>
                  <a:pt x="7051" y="4967"/>
                </a:cubicBezTo>
                <a:close/>
                <a:moveTo>
                  <a:pt x="6993" y="4947"/>
                </a:moveTo>
                <a:cubicBezTo>
                  <a:pt x="6993" y="4961"/>
                  <a:pt x="6973" y="4974"/>
                  <a:pt x="6965" y="4987"/>
                </a:cubicBezTo>
                <a:lnTo>
                  <a:pt x="6970" y="4989"/>
                </a:lnTo>
                <a:cubicBezTo>
                  <a:pt x="6976" y="4991"/>
                  <a:pt x="6981" y="4992"/>
                  <a:pt x="6981" y="4992"/>
                </a:cubicBezTo>
                <a:cubicBezTo>
                  <a:pt x="6976" y="4992"/>
                  <a:pt x="6972" y="4991"/>
                  <a:pt x="6968" y="4990"/>
                </a:cubicBezTo>
                <a:lnTo>
                  <a:pt x="6964" y="4989"/>
                </a:lnTo>
                <a:lnTo>
                  <a:pt x="6963" y="4992"/>
                </a:lnTo>
                <a:cubicBezTo>
                  <a:pt x="6962" y="4994"/>
                  <a:pt x="6962" y="4995"/>
                  <a:pt x="6962" y="4997"/>
                </a:cubicBezTo>
                <a:cubicBezTo>
                  <a:pt x="6971" y="4997"/>
                  <a:pt x="6979" y="4997"/>
                  <a:pt x="6985" y="4997"/>
                </a:cubicBezTo>
                <a:lnTo>
                  <a:pt x="6992" y="4997"/>
                </a:lnTo>
                <a:lnTo>
                  <a:pt x="6995" y="4994"/>
                </a:lnTo>
                <a:cubicBezTo>
                  <a:pt x="7003" y="4985"/>
                  <a:pt x="7012" y="4977"/>
                  <a:pt x="7012" y="4968"/>
                </a:cubicBezTo>
                <a:cubicBezTo>
                  <a:pt x="7012" y="4962"/>
                  <a:pt x="7009" y="4955"/>
                  <a:pt x="6997" y="4949"/>
                </a:cubicBezTo>
                <a:lnTo>
                  <a:pt x="6993" y="4947"/>
                </a:lnTo>
                <a:close/>
                <a:moveTo>
                  <a:pt x="963" y="4935"/>
                </a:moveTo>
                <a:cubicBezTo>
                  <a:pt x="919" y="4993"/>
                  <a:pt x="963" y="4993"/>
                  <a:pt x="963" y="4993"/>
                </a:cubicBezTo>
                <a:cubicBezTo>
                  <a:pt x="962" y="4994"/>
                  <a:pt x="960" y="4995"/>
                  <a:pt x="959" y="4995"/>
                </a:cubicBezTo>
                <a:lnTo>
                  <a:pt x="956" y="4997"/>
                </a:lnTo>
                <a:lnTo>
                  <a:pt x="957" y="4997"/>
                </a:lnTo>
                <a:lnTo>
                  <a:pt x="963" y="4995"/>
                </a:lnTo>
                <a:lnTo>
                  <a:pt x="963" y="4993"/>
                </a:lnTo>
                <a:cubicBezTo>
                  <a:pt x="963" y="4986"/>
                  <a:pt x="963" y="4979"/>
                  <a:pt x="963" y="4964"/>
                </a:cubicBezTo>
                <a:cubicBezTo>
                  <a:pt x="963" y="4964"/>
                  <a:pt x="963" y="4935"/>
                  <a:pt x="963" y="4935"/>
                </a:cubicBezTo>
                <a:close/>
                <a:moveTo>
                  <a:pt x="901" y="4927"/>
                </a:moveTo>
                <a:cubicBezTo>
                  <a:pt x="890" y="4933"/>
                  <a:pt x="885" y="4944"/>
                  <a:pt x="882" y="4957"/>
                </a:cubicBezTo>
                <a:lnTo>
                  <a:pt x="881" y="4964"/>
                </a:lnTo>
                <a:lnTo>
                  <a:pt x="883" y="4963"/>
                </a:lnTo>
                <a:cubicBezTo>
                  <a:pt x="892" y="4962"/>
                  <a:pt x="899" y="4957"/>
                  <a:pt x="905" y="4950"/>
                </a:cubicBezTo>
                <a:lnTo>
                  <a:pt x="908" y="4945"/>
                </a:lnTo>
                <a:lnTo>
                  <a:pt x="907" y="4944"/>
                </a:lnTo>
                <a:cubicBezTo>
                  <a:pt x="903" y="4943"/>
                  <a:pt x="901" y="4938"/>
                  <a:pt x="901" y="4927"/>
                </a:cubicBezTo>
                <a:close/>
                <a:moveTo>
                  <a:pt x="7244" y="4921"/>
                </a:moveTo>
                <a:cubicBezTo>
                  <a:pt x="7244" y="4921"/>
                  <a:pt x="7244" y="4921"/>
                  <a:pt x="7246" y="4921"/>
                </a:cubicBezTo>
                <a:lnTo>
                  <a:pt x="7247" y="4921"/>
                </a:lnTo>
                <a:lnTo>
                  <a:pt x="7244" y="4923"/>
                </a:lnTo>
                <a:lnTo>
                  <a:pt x="7244" y="4921"/>
                </a:lnTo>
                <a:close/>
                <a:moveTo>
                  <a:pt x="7101" y="4911"/>
                </a:moveTo>
                <a:cubicBezTo>
                  <a:pt x="7088" y="4914"/>
                  <a:pt x="7073" y="4916"/>
                  <a:pt x="7051" y="4916"/>
                </a:cubicBezTo>
                <a:cubicBezTo>
                  <a:pt x="7073" y="4924"/>
                  <a:pt x="7102" y="4927"/>
                  <a:pt x="7129" y="4929"/>
                </a:cubicBezTo>
                <a:lnTo>
                  <a:pt x="7134" y="4930"/>
                </a:lnTo>
                <a:lnTo>
                  <a:pt x="7134" y="4929"/>
                </a:lnTo>
                <a:cubicBezTo>
                  <a:pt x="7135" y="4924"/>
                  <a:pt x="7127" y="4921"/>
                  <a:pt x="7103" y="4921"/>
                </a:cubicBezTo>
                <a:lnTo>
                  <a:pt x="7103" y="4911"/>
                </a:lnTo>
                <a:lnTo>
                  <a:pt x="7101" y="4911"/>
                </a:lnTo>
                <a:close/>
                <a:moveTo>
                  <a:pt x="901" y="4902"/>
                </a:moveTo>
                <a:cubicBezTo>
                  <a:pt x="901" y="4910"/>
                  <a:pt x="906" y="4915"/>
                  <a:pt x="913" y="4919"/>
                </a:cubicBezTo>
                <a:lnTo>
                  <a:pt x="916" y="4920"/>
                </a:lnTo>
                <a:lnTo>
                  <a:pt x="917" y="4918"/>
                </a:lnTo>
                <a:cubicBezTo>
                  <a:pt x="917" y="4915"/>
                  <a:pt x="917" y="4913"/>
                  <a:pt x="918" y="4911"/>
                </a:cubicBezTo>
                <a:lnTo>
                  <a:pt x="918" y="4904"/>
                </a:lnTo>
                <a:lnTo>
                  <a:pt x="916" y="4903"/>
                </a:lnTo>
                <a:cubicBezTo>
                  <a:pt x="912" y="4903"/>
                  <a:pt x="907" y="4902"/>
                  <a:pt x="901" y="4902"/>
                </a:cubicBezTo>
                <a:close/>
                <a:moveTo>
                  <a:pt x="6721" y="4900"/>
                </a:moveTo>
                <a:lnTo>
                  <a:pt x="6719" y="4901"/>
                </a:lnTo>
                <a:lnTo>
                  <a:pt x="6720" y="4902"/>
                </a:lnTo>
                <a:cubicBezTo>
                  <a:pt x="6730" y="4909"/>
                  <a:pt x="6733" y="4918"/>
                  <a:pt x="6734" y="4926"/>
                </a:cubicBezTo>
                <a:lnTo>
                  <a:pt x="6734" y="4929"/>
                </a:lnTo>
                <a:lnTo>
                  <a:pt x="6735" y="4929"/>
                </a:lnTo>
                <a:cubicBezTo>
                  <a:pt x="6744" y="4933"/>
                  <a:pt x="6751" y="4938"/>
                  <a:pt x="6751" y="4946"/>
                </a:cubicBezTo>
                <a:cubicBezTo>
                  <a:pt x="6751" y="4935"/>
                  <a:pt x="6751" y="4929"/>
                  <a:pt x="6757" y="4925"/>
                </a:cubicBezTo>
                <a:lnTo>
                  <a:pt x="6758" y="4925"/>
                </a:lnTo>
                <a:lnTo>
                  <a:pt x="6757" y="4924"/>
                </a:lnTo>
                <a:cubicBezTo>
                  <a:pt x="6750" y="4916"/>
                  <a:pt x="6739" y="4909"/>
                  <a:pt x="6723" y="4901"/>
                </a:cubicBezTo>
                <a:lnTo>
                  <a:pt x="6721" y="4900"/>
                </a:lnTo>
                <a:close/>
                <a:moveTo>
                  <a:pt x="6981" y="4891"/>
                </a:moveTo>
                <a:cubicBezTo>
                  <a:pt x="6981" y="4891"/>
                  <a:pt x="6981" y="4891"/>
                  <a:pt x="6981" y="4913"/>
                </a:cubicBezTo>
                <a:lnTo>
                  <a:pt x="6981" y="4916"/>
                </a:lnTo>
                <a:cubicBezTo>
                  <a:pt x="6981" y="4900"/>
                  <a:pt x="7011" y="4894"/>
                  <a:pt x="7012" y="4892"/>
                </a:cubicBezTo>
                <a:cubicBezTo>
                  <a:pt x="7013" y="4891"/>
                  <a:pt x="7005" y="4891"/>
                  <a:pt x="6981" y="4891"/>
                </a:cubicBezTo>
                <a:close/>
                <a:moveTo>
                  <a:pt x="7045" y="4845"/>
                </a:moveTo>
                <a:cubicBezTo>
                  <a:pt x="7004" y="4878"/>
                  <a:pt x="7066" y="4874"/>
                  <a:pt x="7101" y="4890"/>
                </a:cubicBezTo>
                <a:lnTo>
                  <a:pt x="7103" y="4892"/>
                </a:lnTo>
                <a:lnTo>
                  <a:pt x="7103" y="4845"/>
                </a:lnTo>
                <a:cubicBezTo>
                  <a:pt x="7077" y="4845"/>
                  <a:pt x="7060" y="4845"/>
                  <a:pt x="7050" y="4845"/>
                </a:cubicBezTo>
                <a:lnTo>
                  <a:pt x="7045" y="4845"/>
                </a:lnTo>
                <a:close/>
                <a:moveTo>
                  <a:pt x="7455" y="4820"/>
                </a:moveTo>
                <a:cubicBezTo>
                  <a:pt x="7455" y="4820"/>
                  <a:pt x="7455" y="4820"/>
                  <a:pt x="7525" y="4820"/>
                </a:cubicBezTo>
                <a:cubicBezTo>
                  <a:pt x="7525" y="4845"/>
                  <a:pt x="7525" y="4845"/>
                  <a:pt x="7525" y="4845"/>
                </a:cubicBezTo>
                <a:cubicBezTo>
                  <a:pt x="7455" y="4845"/>
                  <a:pt x="7525" y="4896"/>
                  <a:pt x="7525" y="4921"/>
                </a:cubicBezTo>
                <a:cubicBezTo>
                  <a:pt x="7455" y="4946"/>
                  <a:pt x="7455" y="4946"/>
                  <a:pt x="7455" y="4946"/>
                </a:cubicBezTo>
                <a:cubicBezTo>
                  <a:pt x="7455" y="4946"/>
                  <a:pt x="7384" y="4946"/>
                  <a:pt x="7384" y="4921"/>
                </a:cubicBezTo>
                <a:cubicBezTo>
                  <a:pt x="7455" y="4921"/>
                  <a:pt x="7455" y="4946"/>
                  <a:pt x="7455" y="4921"/>
                </a:cubicBezTo>
                <a:cubicBezTo>
                  <a:pt x="7455" y="4921"/>
                  <a:pt x="7455" y="4921"/>
                  <a:pt x="7455" y="4896"/>
                </a:cubicBezTo>
                <a:cubicBezTo>
                  <a:pt x="7384" y="4921"/>
                  <a:pt x="7314" y="4896"/>
                  <a:pt x="7314" y="4921"/>
                </a:cubicBezTo>
                <a:cubicBezTo>
                  <a:pt x="7270" y="4921"/>
                  <a:pt x="7254" y="4921"/>
                  <a:pt x="7247" y="4921"/>
                </a:cubicBezTo>
                <a:lnTo>
                  <a:pt x="7248" y="4920"/>
                </a:lnTo>
                <a:cubicBezTo>
                  <a:pt x="7280" y="4895"/>
                  <a:pt x="7244" y="4863"/>
                  <a:pt x="7244" y="4845"/>
                </a:cubicBezTo>
                <a:cubicBezTo>
                  <a:pt x="7244" y="4845"/>
                  <a:pt x="7244" y="4845"/>
                  <a:pt x="7308" y="4822"/>
                </a:cubicBezTo>
                <a:lnTo>
                  <a:pt x="7310" y="4821"/>
                </a:lnTo>
                <a:lnTo>
                  <a:pt x="7315" y="4822"/>
                </a:lnTo>
                <a:cubicBezTo>
                  <a:pt x="7335" y="4828"/>
                  <a:pt x="7345" y="4834"/>
                  <a:pt x="7314" y="4845"/>
                </a:cubicBezTo>
                <a:cubicBezTo>
                  <a:pt x="7314" y="4896"/>
                  <a:pt x="7314" y="4896"/>
                  <a:pt x="7314" y="4896"/>
                </a:cubicBezTo>
                <a:cubicBezTo>
                  <a:pt x="7384" y="4896"/>
                  <a:pt x="7384" y="4896"/>
                  <a:pt x="7384" y="4896"/>
                </a:cubicBezTo>
                <a:cubicBezTo>
                  <a:pt x="7384" y="4870"/>
                  <a:pt x="7384" y="4870"/>
                  <a:pt x="7455" y="4845"/>
                </a:cubicBezTo>
                <a:cubicBezTo>
                  <a:pt x="7384" y="4845"/>
                  <a:pt x="7384" y="4845"/>
                  <a:pt x="7384" y="4845"/>
                </a:cubicBezTo>
                <a:cubicBezTo>
                  <a:pt x="7384" y="4820"/>
                  <a:pt x="7455" y="4845"/>
                  <a:pt x="7455" y="4820"/>
                </a:cubicBezTo>
                <a:close/>
                <a:moveTo>
                  <a:pt x="7305" y="4820"/>
                </a:moveTo>
                <a:lnTo>
                  <a:pt x="7308" y="4820"/>
                </a:lnTo>
                <a:cubicBezTo>
                  <a:pt x="7310" y="4820"/>
                  <a:pt x="7312" y="4820"/>
                  <a:pt x="7314" y="4820"/>
                </a:cubicBezTo>
                <a:lnTo>
                  <a:pt x="7310" y="4821"/>
                </a:lnTo>
                <a:lnTo>
                  <a:pt x="7305" y="4820"/>
                </a:lnTo>
                <a:close/>
                <a:moveTo>
                  <a:pt x="7053" y="4815"/>
                </a:moveTo>
                <a:lnTo>
                  <a:pt x="7051" y="4815"/>
                </a:lnTo>
                <a:lnTo>
                  <a:pt x="7053" y="4815"/>
                </a:lnTo>
                <a:close/>
                <a:moveTo>
                  <a:pt x="1026" y="4803"/>
                </a:moveTo>
                <a:lnTo>
                  <a:pt x="1023" y="4804"/>
                </a:lnTo>
                <a:cubicBezTo>
                  <a:pt x="1020" y="4809"/>
                  <a:pt x="1015" y="4815"/>
                  <a:pt x="1007" y="4820"/>
                </a:cubicBezTo>
                <a:lnTo>
                  <a:pt x="1003" y="4810"/>
                </a:lnTo>
                <a:lnTo>
                  <a:pt x="1000" y="4812"/>
                </a:lnTo>
                <a:cubicBezTo>
                  <a:pt x="997" y="4815"/>
                  <a:pt x="995" y="4819"/>
                  <a:pt x="993" y="4822"/>
                </a:cubicBezTo>
                <a:lnTo>
                  <a:pt x="992" y="4826"/>
                </a:lnTo>
                <a:lnTo>
                  <a:pt x="999" y="4827"/>
                </a:lnTo>
                <a:cubicBezTo>
                  <a:pt x="1001" y="4827"/>
                  <a:pt x="1004" y="4827"/>
                  <a:pt x="1007" y="4827"/>
                </a:cubicBezTo>
                <a:lnTo>
                  <a:pt x="1014" y="4827"/>
                </a:lnTo>
                <a:lnTo>
                  <a:pt x="1015" y="4824"/>
                </a:lnTo>
                <a:cubicBezTo>
                  <a:pt x="1017" y="4817"/>
                  <a:pt x="1022" y="4809"/>
                  <a:pt x="1033" y="4803"/>
                </a:cubicBezTo>
                <a:cubicBezTo>
                  <a:pt x="1031" y="4803"/>
                  <a:pt x="1028" y="4803"/>
                  <a:pt x="1026" y="4803"/>
                </a:cubicBezTo>
                <a:close/>
                <a:moveTo>
                  <a:pt x="6785" y="4796"/>
                </a:moveTo>
                <a:lnTo>
                  <a:pt x="6786" y="4798"/>
                </a:lnTo>
                <a:cubicBezTo>
                  <a:pt x="6788" y="4813"/>
                  <a:pt x="6777" y="4829"/>
                  <a:pt x="6821" y="4845"/>
                </a:cubicBezTo>
                <a:cubicBezTo>
                  <a:pt x="6821" y="4845"/>
                  <a:pt x="6821" y="4820"/>
                  <a:pt x="6821" y="4820"/>
                </a:cubicBezTo>
                <a:lnTo>
                  <a:pt x="6826" y="4821"/>
                </a:lnTo>
                <a:lnTo>
                  <a:pt x="6823" y="4818"/>
                </a:lnTo>
                <a:cubicBezTo>
                  <a:pt x="6815" y="4811"/>
                  <a:pt x="6804" y="4804"/>
                  <a:pt x="6788" y="4797"/>
                </a:cubicBezTo>
                <a:lnTo>
                  <a:pt x="6785" y="4796"/>
                </a:lnTo>
                <a:close/>
                <a:moveTo>
                  <a:pt x="6739" y="4787"/>
                </a:moveTo>
                <a:lnTo>
                  <a:pt x="6739" y="4788"/>
                </a:lnTo>
                <a:cubicBezTo>
                  <a:pt x="6737" y="4803"/>
                  <a:pt x="6759" y="4817"/>
                  <a:pt x="6767" y="4831"/>
                </a:cubicBezTo>
                <a:lnTo>
                  <a:pt x="6768" y="4835"/>
                </a:lnTo>
                <a:cubicBezTo>
                  <a:pt x="6771" y="4832"/>
                  <a:pt x="6772" y="4829"/>
                  <a:pt x="6771" y="4826"/>
                </a:cubicBezTo>
                <a:cubicBezTo>
                  <a:pt x="6771" y="4814"/>
                  <a:pt x="6756" y="4802"/>
                  <a:pt x="6745" y="4792"/>
                </a:cubicBezTo>
                <a:lnTo>
                  <a:pt x="6739" y="4787"/>
                </a:lnTo>
                <a:close/>
                <a:moveTo>
                  <a:pt x="7244" y="4765"/>
                </a:moveTo>
                <a:lnTo>
                  <a:pt x="7239" y="4765"/>
                </a:lnTo>
                <a:lnTo>
                  <a:pt x="7236" y="4765"/>
                </a:lnTo>
                <a:lnTo>
                  <a:pt x="7230" y="4765"/>
                </a:lnTo>
                <a:lnTo>
                  <a:pt x="7228" y="4765"/>
                </a:lnTo>
                <a:lnTo>
                  <a:pt x="7222" y="4765"/>
                </a:lnTo>
                <a:lnTo>
                  <a:pt x="7218" y="4765"/>
                </a:lnTo>
                <a:lnTo>
                  <a:pt x="7215" y="4765"/>
                </a:lnTo>
                <a:lnTo>
                  <a:pt x="7209" y="4765"/>
                </a:lnTo>
                <a:lnTo>
                  <a:pt x="7208" y="4765"/>
                </a:lnTo>
                <a:lnTo>
                  <a:pt x="7204" y="4765"/>
                </a:lnTo>
                <a:lnTo>
                  <a:pt x="7201" y="4765"/>
                </a:lnTo>
                <a:lnTo>
                  <a:pt x="7198" y="4765"/>
                </a:lnTo>
                <a:lnTo>
                  <a:pt x="7197" y="4765"/>
                </a:lnTo>
                <a:lnTo>
                  <a:pt x="7196" y="4765"/>
                </a:lnTo>
                <a:lnTo>
                  <a:pt x="7194" y="4765"/>
                </a:lnTo>
                <a:lnTo>
                  <a:pt x="7193" y="4765"/>
                </a:lnTo>
                <a:lnTo>
                  <a:pt x="7192" y="4765"/>
                </a:lnTo>
                <a:lnTo>
                  <a:pt x="7244" y="4765"/>
                </a:lnTo>
                <a:close/>
                <a:moveTo>
                  <a:pt x="1023" y="4760"/>
                </a:moveTo>
                <a:cubicBezTo>
                  <a:pt x="1019" y="4760"/>
                  <a:pt x="1021" y="4764"/>
                  <a:pt x="1033" y="4778"/>
                </a:cubicBezTo>
                <a:cubicBezTo>
                  <a:pt x="1033" y="4778"/>
                  <a:pt x="1039" y="4780"/>
                  <a:pt x="1047" y="4782"/>
                </a:cubicBezTo>
                <a:lnTo>
                  <a:pt x="1051" y="4782"/>
                </a:lnTo>
                <a:lnTo>
                  <a:pt x="1051" y="4780"/>
                </a:lnTo>
                <a:lnTo>
                  <a:pt x="1051" y="4770"/>
                </a:lnTo>
                <a:lnTo>
                  <a:pt x="1045" y="4768"/>
                </a:lnTo>
                <a:cubicBezTo>
                  <a:pt x="1035" y="4765"/>
                  <a:pt x="1026" y="4761"/>
                  <a:pt x="1023" y="4760"/>
                </a:cubicBezTo>
                <a:close/>
                <a:moveTo>
                  <a:pt x="7384" y="4744"/>
                </a:moveTo>
                <a:cubicBezTo>
                  <a:pt x="7314" y="4769"/>
                  <a:pt x="7384" y="4794"/>
                  <a:pt x="7244" y="4794"/>
                </a:cubicBezTo>
                <a:cubicBezTo>
                  <a:pt x="7244" y="4769"/>
                  <a:pt x="7244" y="4769"/>
                  <a:pt x="7244" y="4769"/>
                </a:cubicBezTo>
                <a:cubicBezTo>
                  <a:pt x="7244" y="4768"/>
                  <a:pt x="7244" y="4766"/>
                  <a:pt x="7244" y="4765"/>
                </a:cubicBezTo>
                <a:lnTo>
                  <a:pt x="7245" y="4765"/>
                </a:lnTo>
                <a:lnTo>
                  <a:pt x="7245" y="4763"/>
                </a:lnTo>
                <a:cubicBezTo>
                  <a:pt x="7257" y="4744"/>
                  <a:pt x="7321" y="4744"/>
                  <a:pt x="7384" y="4744"/>
                </a:cubicBezTo>
                <a:close/>
                <a:moveTo>
                  <a:pt x="6612" y="4739"/>
                </a:moveTo>
                <a:lnTo>
                  <a:pt x="6613" y="4742"/>
                </a:lnTo>
                <a:cubicBezTo>
                  <a:pt x="6614" y="4747"/>
                  <a:pt x="6616" y="4752"/>
                  <a:pt x="6619" y="4756"/>
                </a:cubicBezTo>
                <a:lnTo>
                  <a:pt x="6620" y="4757"/>
                </a:lnTo>
                <a:lnTo>
                  <a:pt x="6623" y="4754"/>
                </a:lnTo>
                <a:cubicBezTo>
                  <a:pt x="6627" y="4749"/>
                  <a:pt x="6629" y="4744"/>
                  <a:pt x="6629" y="4739"/>
                </a:cubicBezTo>
                <a:cubicBezTo>
                  <a:pt x="6629" y="4739"/>
                  <a:pt x="6629" y="4739"/>
                  <a:pt x="6616" y="4739"/>
                </a:cubicBezTo>
                <a:lnTo>
                  <a:pt x="6612" y="4739"/>
                </a:lnTo>
                <a:close/>
                <a:moveTo>
                  <a:pt x="7103" y="4693"/>
                </a:moveTo>
                <a:lnTo>
                  <a:pt x="7103" y="4692"/>
                </a:lnTo>
                <a:lnTo>
                  <a:pt x="7103" y="4690"/>
                </a:lnTo>
                <a:lnTo>
                  <a:pt x="7103" y="4689"/>
                </a:lnTo>
                <a:lnTo>
                  <a:pt x="7103" y="4693"/>
                </a:lnTo>
                <a:close/>
                <a:moveTo>
                  <a:pt x="6840" y="4689"/>
                </a:moveTo>
                <a:cubicBezTo>
                  <a:pt x="6770" y="4689"/>
                  <a:pt x="6770" y="4714"/>
                  <a:pt x="6770" y="4714"/>
                </a:cubicBezTo>
                <a:cubicBezTo>
                  <a:pt x="6770" y="4739"/>
                  <a:pt x="6770" y="4714"/>
                  <a:pt x="6699" y="4714"/>
                </a:cubicBezTo>
                <a:cubicBezTo>
                  <a:pt x="6699" y="4714"/>
                  <a:pt x="6699" y="4765"/>
                  <a:pt x="6770" y="4765"/>
                </a:cubicBezTo>
                <a:cubicBezTo>
                  <a:pt x="6765" y="4766"/>
                  <a:pt x="6761" y="4768"/>
                  <a:pt x="6758" y="4769"/>
                </a:cubicBezTo>
                <a:lnTo>
                  <a:pt x="6755" y="4771"/>
                </a:lnTo>
                <a:lnTo>
                  <a:pt x="6757" y="4772"/>
                </a:lnTo>
                <a:cubicBezTo>
                  <a:pt x="6771" y="4777"/>
                  <a:pt x="6778" y="4783"/>
                  <a:pt x="6782" y="4788"/>
                </a:cubicBezTo>
                <a:lnTo>
                  <a:pt x="6783" y="4790"/>
                </a:lnTo>
                <a:lnTo>
                  <a:pt x="6788" y="4790"/>
                </a:lnTo>
                <a:cubicBezTo>
                  <a:pt x="6840" y="4790"/>
                  <a:pt x="6840" y="4790"/>
                  <a:pt x="6840" y="4790"/>
                </a:cubicBezTo>
                <a:cubicBezTo>
                  <a:pt x="6840" y="4790"/>
                  <a:pt x="6840" y="4790"/>
                  <a:pt x="6840" y="4765"/>
                </a:cubicBezTo>
                <a:cubicBezTo>
                  <a:pt x="6840" y="4765"/>
                  <a:pt x="6840" y="4739"/>
                  <a:pt x="6770" y="4739"/>
                </a:cubicBezTo>
                <a:cubicBezTo>
                  <a:pt x="6840" y="4739"/>
                  <a:pt x="6770" y="4689"/>
                  <a:pt x="6840" y="4689"/>
                </a:cubicBezTo>
                <a:close/>
                <a:moveTo>
                  <a:pt x="6649" y="4689"/>
                </a:moveTo>
                <a:lnTo>
                  <a:pt x="6646" y="4690"/>
                </a:lnTo>
                <a:cubicBezTo>
                  <a:pt x="6628" y="4693"/>
                  <a:pt x="6610" y="4693"/>
                  <a:pt x="6610" y="4693"/>
                </a:cubicBezTo>
                <a:cubicBezTo>
                  <a:pt x="6619" y="4696"/>
                  <a:pt x="6627" y="4699"/>
                  <a:pt x="6634" y="4702"/>
                </a:cubicBezTo>
                <a:lnTo>
                  <a:pt x="6641" y="4704"/>
                </a:lnTo>
                <a:lnTo>
                  <a:pt x="6644" y="4702"/>
                </a:lnTo>
                <a:cubicBezTo>
                  <a:pt x="6648" y="4697"/>
                  <a:pt x="6650" y="4693"/>
                  <a:pt x="6649" y="4690"/>
                </a:cubicBezTo>
                <a:lnTo>
                  <a:pt x="6649" y="4689"/>
                </a:lnTo>
                <a:close/>
                <a:moveTo>
                  <a:pt x="7103" y="4682"/>
                </a:moveTo>
                <a:lnTo>
                  <a:pt x="7103" y="4681"/>
                </a:lnTo>
                <a:lnTo>
                  <a:pt x="7103" y="4680"/>
                </a:lnTo>
                <a:lnTo>
                  <a:pt x="7103" y="4679"/>
                </a:lnTo>
                <a:lnTo>
                  <a:pt x="7103" y="4676"/>
                </a:lnTo>
                <a:lnTo>
                  <a:pt x="7103" y="4674"/>
                </a:lnTo>
                <a:lnTo>
                  <a:pt x="7103" y="4672"/>
                </a:lnTo>
                <a:lnTo>
                  <a:pt x="7103" y="4671"/>
                </a:lnTo>
                <a:lnTo>
                  <a:pt x="7103" y="4669"/>
                </a:lnTo>
                <a:lnTo>
                  <a:pt x="7103" y="4668"/>
                </a:lnTo>
                <a:lnTo>
                  <a:pt x="7103" y="4682"/>
                </a:lnTo>
                <a:close/>
                <a:moveTo>
                  <a:pt x="7051" y="4663"/>
                </a:moveTo>
                <a:cubicBezTo>
                  <a:pt x="7051" y="4663"/>
                  <a:pt x="7051" y="4663"/>
                  <a:pt x="7098" y="4680"/>
                </a:cubicBezTo>
                <a:lnTo>
                  <a:pt x="7103" y="4682"/>
                </a:lnTo>
                <a:lnTo>
                  <a:pt x="7104" y="4682"/>
                </a:lnTo>
                <a:cubicBezTo>
                  <a:pt x="7109" y="4684"/>
                  <a:pt x="7115" y="4686"/>
                  <a:pt x="7122" y="4689"/>
                </a:cubicBezTo>
                <a:cubicBezTo>
                  <a:pt x="7122" y="4689"/>
                  <a:pt x="7122" y="4689"/>
                  <a:pt x="7104" y="4689"/>
                </a:cubicBezTo>
                <a:lnTo>
                  <a:pt x="7103" y="4689"/>
                </a:lnTo>
                <a:lnTo>
                  <a:pt x="7099" y="4689"/>
                </a:lnTo>
                <a:cubicBezTo>
                  <a:pt x="7088" y="4689"/>
                  <a:pt x="7073" y="4689"/>
                  <a:pt x="7051" y="4689"/>
                </a:cubicBezTo>
                <a:lnTo>
                  <a:pt x="7051" y="4682"/>
                </a:lnTo>
                <a:cubicBezTo>
                  <a:pt x="7051" y="4676"/>
                  <a:pt x="7051" y="4670"/>
                  <a:pt x="7051" y="4663"/>
                </a:cubicBezTo>
                <a:close/>
                <a:moveTo>
                  <a:pt x="6910" y="4638"/>
                </a:moveTo>
                <a:cubicBezTo>
                  <a:pt x="6840" y="4638"/>
                  <a:pt x="6840" y="4663"/>
                  <a:pt x="6770" y="4663"/>
                </a:cubicBezTo>
                <a:cubicBezTo>
                  <a:pt x="6840" y="4663"/>
                  <a:pt x="6910" y="4663"/>
                  <a:pt x="6910" y="4689"/>
                </a:cubicBezTo>
                <a:cubicBezTo>
                  <a:pt x="6840" y="4689"/>
                  <a:pt x="6840" y="4714"/>
                  <a:pt x="6840" y="4739"/>
                </a:cubicBezTo>
                <a:cubicBezTo>
                  <a:pt x="6910" y="4765"/>
                  <a:pt x="6981" y="4765"/>
                  <a:pt x="6981" y="4790"/>
                </a:cubicBezTo>
                <a:cubicBezTo>
                  <a:pt x="6981" y="4790"/>
                  <a:pt x="6981" y="4815"/>
                  <a:pt x="6981" y="4841"/>
                </a:cubicBezTo>
                <a:cubicBezTo>
                  <a:pt x="6981" y="4841"/>
                  <a:pt x="6981" y="4841"/>
                  <a:pt x="7033" y="4841"/>
                </a:cubicBezTo>
                <a:lnTo>
                  <a:pt x="7033" y="4840"/>
                </a:lnTo>
                <a:cubicBezTo>
                  <a:pt x="7036" y="4832"/>
                  <a:pt x="7044" y="4824"/>
                  <a:pt x="7051" y="4817"/>
                </a:cubicBezTo>
                <a:lnTo>
                  <a:pt x="7053" y="4815"/>
                </a:lnTo>
                <a:lnTo>
                  <a:pt x="7055" y="4812"/>
                </a:lnTo>
                <a:cubicBezTo>
                  <a:pt x="7067" y="4798"/>
                  <a:pt x="7072" y="4783"/>
                  <a:pt x="7033" y="4769"/>
                </a:cubicBezTo>
                <a:cubicBezTo>
                  <a:pt x="7081" y="4769"/>
                  <a:pt x="7096" y="4769"/>
                  <a:pt x="7101" y="4769"/>
                </a:cubicBezTo>
                <a:lnTo>
                  <a:pt x="7102" y="4769"/>
                </a:lnTo>
                <a:lnTo>
                  <a:pt x="7101" y="4768"/>
                </a:lnTo>
                <a:cubicBezTo>
                  <a:pt x="7094" y="4758"/>
                  <a:pt x="7078" y="4749"/>
                  <a:pt x="7051" y="4739"/>
                </a:cubicBezTo>
                <a:cubicBezTo>
                  <a:pt x="6981" y="4739"/>
                  <a:pt x="6981" y="4739"/>
                  <a:pt x="6981" y="4739"/>
                </a:cubicBezTo>
                <a:cubicBezTo>
                  <a:pt x="6981" y="4714"/>
                  <a:pt x="6981" y="4714"/>
                  <a:pt x="6910" y="4714"/>
                </a:cubicBezTo>
                <a:cubicBezTo>
                  <a:pt x="6981" y="4714"/>
                  <a:pt x="6981" y="4689"/>
                  <a:pt x="6981" y="4663"/>
                </a:cubicBezTo>
                <a:cubicBezTo>
                  <a:pt x="6910" y="4689"/>
                  <a:pt x="6910" y="4663"/>
                  <a:pt x="6910" y="4663"/>
                </a:cubicBezTo>
                <a:cubicBezTo>
                  <a:pt x="6910" y="4638"/>
                  <a:pt x="6910" y="4638"/>
                  <a:pt x="6910" y="4638"/>
                </a:cubicBezTo>
                <a:close/>
                <a:moveTo>
                  <a:pt x="945" y="4630"/>
                </a:moveTo>
                <a:cubicBezTo>
                  <a:pt x="945" y="4655"/>
                  <a:pt x="901" y="4655"/>
                  <a:pt x="945" y="4679"/>
                </a:cubicBezTo>
                <a:cubicBezTo>
                  <a:pt x="945" y="4679"/>
                  <a:pt x="970" y="4665"/>
                  <a:pt x="982" y="4658"/>
                </a:cubicBezTo>
                <a:lnTo>
                  <a:pt x="985" y="4657"/>
                </a:lnTo>
                <a:lnTo>
                  <a:pt x="984" y="4645"/>
                </a:lnTo>
                <a:lnTo>
                  <a:pt x="981" y="4646"/>
                </a:lnTo>
                <a:cubicBezTo>
                  <a:pt x="975" y="4647"/>
                  <a:pt x="965" y="4641"/>
                  <a:pt x="945" y="4630"/>
                </a:cubicBezTo>
                <a:close/>
                <a:moveTo>
                  <a:pt x="7262" y="4613"/>
                </a:moveTo>
                <a:cubicBezTo>
                  <a:pt x="7287" y="4613"/>
                  <a:pt x="7294" y="4616"/>
                  <a:pt x="7294" y="4620"/>
                </a:cubicBezTo>
                <a:cubicBezTo>
                  <a:pt x="7293" y="4627"/>
                  <a:pt x="7262" y="4638"/>
                  <a:pt x="7262" y="4638"/>
                </a:cubicBezTo>
                <a:cubicBezTo>
                  <a:pt x="7262" y="4638"/>
                  <a:pt x="7240" y="4630"/>
                  <a:pt x="7233" y="4623"/>
                </a:cubicBezTo>
                <a:lnTo>
                  <a:pt x="7231" y="4621"/>
                </a:lnTo>
                <a:lnTo>
                  <a:pt x="7236" y="4620"/>
                </a:lnTo>
                <a:cubicBezTo>
                  <a:pt x="7245" y="4618"/>
                  <a:pt x="7254" y="4616"/>
                  <a:pt x="7262" y="4613"/>
                </a:cubicBezTo>
                <a:close/>
                <a:moveTo>
                  <a:pt x="6610" y="4587"/>
                </a:moveTo>
                <a:lnTo>
                  <a:pt x="6610" y="4589"/>
                </a:lnTo>
                <a:cubicBezTo>
                  <a:pt x="6610" y="4592"/>
                  <a:pt x="6610" y="4592"/>
                  <a:pt x="6610" y="4592"/>
                </a:cubicBezTo>
                <a:cubicBezTo>
                  <a:pt x="6641" y="4603"/>
                  <a:pt x="6645" y="4619"/>
                  <a:pt x="6645" y="4633"/>
                </a:cubicBezTo>
                <a:lnTo>
                  <a:pt x="6646" y="4637"/>
                </a:lnTo>
                <a:lnTo>
                  <a:pt x="6649" y="4637"/>
                </a:lnTo>
                <a:cubicBezTo>
                  <a:pt x="6684" y="4632"/>
                  <a:pt x="6638" y="4613"/>
                  <a:pt x="6699" y="4613"/>
                </a:cubicBezTo>
                <a:cubicBezTo>
                  <a:pt x="6664" y="4613"/>
                  <a:pt x="6647" y="4600"/>
                  <a:pt x="6620" y="4591"/>
                </a:cubicBezTo>
                <a:lnTo>
                  <a:pt x="6610" y="4587"/>
                </a:lnTo>
                <a:close/>
                <a:moveTo>
                  <a:pt x="6610" y="4567"/>
                </a:moveTo>
                <a:cubicBezTo>
                  <a:pt x="6610" y="4571"/>
                  <a:pt x="6610" y="4575"/>
                  <a:pt x="6610" y="4578"/>
                </a:cubicBezTo>
                <a:lnTo>
                  <a:pt x="6610" y="4581"/>
                </a:lnTo>
                <a:lnTo>
                  <a:pt x="6611" y="4581"/>
                </a:lnTo>
                <a:cubicBezTo>
                  <a:pt x="6616" y="4583"/>
                  <a:pt x="6622" y="4585"/>
                  <a:pt x="6629" y="4587"/>
                </a:cubicBezTo>
                <a:cubicBezTo>
                  <a:pt x="6629" y="4587"/>
                  <a:pt x="6629" y="4587"/>
                  <a:pt x="6629" y="4574"/>
                </a:cubicBezTo>
                <a:lnTo>
                  <a:pt x="6629" y="4573"/>
                </a:lnTo>
                <a:lnTo>
                  <a:pt x="6628" y="4573"/>
                </a:lnTo>
                <a:cubicBezTo>
                  <a:pt x="6610" y="4567"/>
                  <a:pt x="6610" y="4567"/>
                  <a:pt x="6610" y="4567"/>
                </a:cubicBezTo>
                <a:close/>
                <a:moveTo>
                  <a:pt x="7192" y="4538"/>
                </a:moveTo>
                <a:lnTo>
                  <a:pt x="7192" y="4537"/>
                </a:lnTo>
                <a:lnTo>
                  <a:pt x="7192" y="4538"/>
                </a:lnTo>
                <a:close/>
                <a:moveTo>
                  <a:pt x="6629" y="4515"/>
                </a:moveTo>
                <a:lnTo>
                  <a:pt x="6627" y="4517"/>
                </a:lnTo>
                <a:cubicBezTo>
                  <a:pt x="6618" y="4525"/>
                  <a:pt x="6612" y="4532"/>
                  <a:pt x="6611" y="4539"/>
                </a:cubicBezTo>
                <a:lnTo>
                  <a:pt x="6610" y="4541"/>
                </a:lnTo>
                <a:cubicBezTo>
                  <a:pt x="6610" y="4541"/>
                  <a:pt x="6610" y="4553"/>
                  <a:pt x="6633" y="4561"/>
                </a:cubicBezTo>
                <a:lnTo>
                  <a:pt x="6637" y="4562"/>
                </a:lnTo>
                <a:lnTo>
                  <a:pt x="6640" y="4562"/>
                </a:lnTo>
                <a:cubicBezTo>
                  <a:pt x="6660" y="4561"/>
                  <a:pt x="6699" y="4556"/>
                  <a:pt x="6699" y="4537"/>
                </a:cubicBezTo>
                <a:cubicBezTo>
                  <a:pt x="6691" y="4537"/>
                  <a:pt x="6683" y="4537"/>
                  <a:pt x="6676" y="4537"/>
                </a:cubicBezTo>
                <a:lnTo>
                  <a:pt x="6668" y="4537"/>
                </a:lnTo>
                <a:cubicBezTo>
                  <a:pt x="6672" y="4538"/>
                  <a:pt x="6676" y="4540"/>
                  <a:pt x="6681" y="4541"/>
                </a:cubicBezTo>
                <a:cubicBezTo>
                  <a:pt x="6610" y="4541"/>
                  <a:pt x="6610" y="4541"/>
                  <a:pt x="6610" y="4541"/>
                </a:cubicBezTo>
                <a:lnTo>
                  <a:pt x="6611" y="4540"/>
                </a:lnTo>
                <a:cubicBezTo>
                  <a:pt x="6611" y="4538"/>
                  <a:pt x="6614" y="4531"/>
                  <a:pt x="6628" y="4530"/>
                </a:cubicBezTo>
                <a:lnTo>
                  <a:pt x="6629" y="4530"/>
                </a:lnTo>
                <a:lnTo>
                  <a:pt x="6629" y="4529"/>
                </a:lnTo>
                <a:cubicBezTo>
                  <a:pt x="6629" y="4526"/>
                  <a:pt x="6629" y="4522"/>
                  <a:pt x="6629" y="4516"/>
                </a:cubicBezTo>
                <a:lnTo>
                  <a:pt x="6629" y="4515"/>
                </a:lnTo>
                <a:close/>
                <a:moveTo>
                  <a:pt x="945" y="4506"/>
                </a:moveTo>
                <a:cubicBezTo>
                  <a:pt x="945" y="4531"/>
                  <a:pt x="945" y="4506"/>
                  <a:pt x="945" y="4531"/>
                </a:cubicBezTo>
                <a:cubicBezTo>
                  <a:pt x="945" y="4531"/>
                  <a:pt x="945" y="4574"/>
                  <a:pt x="982" y="4559"/>
                </a:cubicBezTo>
                <a:lnTo>
                  <a:pt x="985" y="4558"/>
                </a:lnTo>
                <a:lnTo>
                  <a:pt x="985" y="4557"/>
                </a:lnTo>
                <a:lnTo>
                  <a:pt x="985" y="4555"/>
                </a:lnTo>
                <a:lnTo>
                  <a:pt x="982" y="4555"/>
                </a:lnTo>
                <a:cubicBezTo>
                  <a:pt x="945" y="4552"/>
                  <a:pt x="945" y="4529"/>
                  <a:pt x="945" y="4506"/>
                </a:cubicBezTo>
                <a:close/>
                <a:moveTo>
                  <a:pt x="6748" y="4443"/>
                </a:moveTo>
                <a:lnTo>
                  <a:pt x="6742" y="4446"/>
                </a:lnTo>
                <a:lnTo>
                  <a:pt x="6737" y="4447"/>
                </a:lnTo>
                <a:cubicBezTo>
                  <a:pt x="6734" y="4448"/>
                  <a:pt x="6732" y="4449"/>
                  <a:pt x="6729" y="4450"/>
                </a:cubicBezTo>
                <a:lnTo>
                  <a:pt x="6714" y="4456"/>
                </a:lnTo>
                <a:lnTo>
                  <a:pt x="6712" y="4456"/>
                </a:lnTo>
                <a:cubicBezTo>
                  <a:pt x="6711" y="4457"/>
                  <a:pt x="6710" y="4458"/>
                  <a:pt x="6708" y="4458"/>
                </a:cubicBezTo>
                <a:cubicBezTo>
                  <a:pt x="6708" y="4458"/>
                  <a:pt x="6707" y="4458"/>
                  <a:pt x="6707" y="4458"/>
                </a:cubicBezTo>
                <a:lnTo>
                  <a:pt x="6706" y="4459"/>
                </a:lnTo>
                <a:lnTo>
                  <a:pt x="6704" y="4459"/>
                </a:lnTo>
                <a:lnTo>
                  <a:pt x="6702" y="4460"/>
                </a:lnTo>
                <a:cubicBezTo>
                  <a:pt x="6701" y="4460"/>
                  <a:pt x="6701" y="4460"/>
                  <a:pt x="6700" y="4461"/>
                </a:cubicBezTo>
                <a:lnTo>
                  <a:pt x="6702" y="4460"/>
                </a:lnTo>
                <a:lnTo>
                  <a:pt x="6703" y="4460"/>
                </a:lnTo>
                <a:lnTo>
                  <a:pt x="6704" y="4459"/>
                </a:lnTo>
                <a:lnTo>
                  <a:pt x="6705" y="4459"/>
                </a:lnTo>
                <a:lnTo>
                  <a:pt x="6706" y="4459"/>
                </a:lnTo>
                <a:lnTo>
                  <a:pt x="6708" y="4458"/>
                </a:lnTo>
                <a:lnTo>
                  <a:pt x="6714" y="4456"/>
                </a:lnTo>
                <a:lnTo>
                  <a:pt x="6717" y="4455"/>
                </a:lnTo>
                <a:cubicBezTo>
                  <a:pt x="6720" y="4454"/>
                  <a:pt x="6724" y="4452"/>
                  <a:pt x="6729" y="4450"/>
                </a:cubicBezTo>
                <a:lnTo>
                  <a:pt x="6742" y="4446"/>
                </a:lnTo>
                <a:lnTo>
                  <a:pt x="6747" y="4444"/>
                </a:lnTo>
                <a:lnTo>
                  <a:pt x="6748" y="4443"/>
                </a:lnTo>
                <a:close/>
                <a:moveTo>
                  <a:pt x="6770" y="4436"/>
                </a:moveTo>
                <a:cubicBezTo>
                  <a:pt x="6766" y="4437"/>
                  <a:pt x="6763" y="4438"/>
                  <a:pt x="6760" y="4439"/>
                </a:cubicBezTo>
                <a:lnTo>
                  <a:pt x="6752" y="4442"/>
                </a:lnTo>
                <a:lnTo>
                  <a:pt x="6770" y="4436"/>
                </a:lnTo>
                <a:close/>
                <a:moveTo>
                  <a:pt x="6840" y="4410"/>
                </a:moveTo>
                <a:cubicBezTo>
                  <a:pt x="6840" y="4410"/>
                  <a:pt x="6840" y="4410"/>
                  <a:pt x="6840" y="4436"/>
                </a:cubicBezTo>
                <a:cubicBezTo>
                  <a:pt x="6840" y="4436"/>
                  <a:pt x="6840" y="4436"/>
                  <a:pt x="6840" y="4461"/>
                </a:cubicBezTo>
                <a:cubicBezTo>
                  <a:pt x="6840" y="4486"/>
                  <a:pt x="6770" y="4486"/>
                  <a:pt x="6699" y="4461"/>
                </a:cubicBezTo>
                <a:cubicBezTo>
                  <a:pt x="6770" y="4486"/>
                  <a:pt x="6699" y="4512"/>
                  <a:pt x="6770" y="4512"/>
                </a:cubicBezTo>
                <a:cubicBezTo>
                  <a:pt x="6770" y="4512"/>
                  <a:pt x="6770" y="4537"/>
                  <a:pt x="6770" y="4537"/>
                </a:cubicBezTo>
                <a:cubicBezTo>
                  <a:pt x="6840" y="4512"/>
                  <a:pt x="6770" y="4562"/>
                  <a:pt x="6840" y="4562"/>
                </a:cubicBezTo>
                <a:cubicBezTo>
                  <a:pt x="6840" y="4562"/>
                  <a:pt x="6840" y="4562"/>
                  <a:pt x="6910" y="4587"/>
                </a:cubicBezTo>
                <a:cubicBezTo>
                  <a:pt x="6910" y="4562"/>
                  <a:pt x="6910" y="4512"/>
                  <a:pt x="6840" y="4512"/>
                </a:cubicBezTo>
                <a:cubicBezTo>
                  <a:pt x="6910" y="4512"/>
                  <a:pt x="6981" y="4486"/>
                  <a:pt x="6981" y="4512"/>
                </a:cubicBezTo>
                <a:cubicBezTo>
                  <a:pt x="6981" y="4486"/>
                  <a:pt x="6981" y="4461"/>
                  <a:pt x="6981" y="4461"/>
                </a:cubicBezTo>
                <a:cubicBezTo>
                  <a:pt x="6910" y="4461"/>
                  <a:pt x="6910" y="4410"/>
                  <a:pt x="6840" y="4410"/>
                </a:cubicBezTo>
                <a:close/>
                <a:moveTo>
                  <a:pt x="7051" y="4334"/>
                </a:moveTo>
                <a:cubicBezTo>
                  <a:pt x="7051" y="4334"/>
                  <a:pt x="6981" y="4334"/>
                  <a:pt x="7051" y="4360"/>
                </a:cubicBezTo>
                <a:cubicBezTo>
                  <a:pt x="7051" y="4360"/>
                  <a:pt x="7051" y="4360"/>
                  <a:pt x="7051" y="4385"/>
                </a:cubicBezTo>
                <a:cubicBezTo>
                  <a:pt x="7075" y="4376"/>
                  <a:pt x="7083" y="4371"/>
                  <a:pt x="7082" y="4366"/>
                </a:cubicBezTo>
                <a:cubicBezTo>
                  <a:pt x="7082" y="4357"/>
                  <a:pt x="7051" y="4351"/>
                  <a:pt x="7051" y="4334"/>
                </a:cubicBezTo>
                <a:close/>
                <a:moveTo>
                  <a:pt x="6840" y="4334"/>
                </a:moveTo>
                <a:cubicBezTo>
                  <a:pt x="6840" y="4360"/>
                  <a:pt x="6840" y="4360"/>
                  <a:pt x="6840" y="4385"/>
                </a:cubicBezTo>
                <a:cubicBezTo>
                  <a:pt x="6875" y="4372"/>
                  <a:pt x="6893" y="4366"/>
                  <a:pt x="6893" y="4360"/>
                </a:cubicBezTo>
                <a:cubicBezTo>
                  <a:pt x="6893" y="4353"/>
                  <a:pt x="6875" y="4347"/>
                  <a:pt x="6840" y="4334"/>
                </a:cubicBezTo>
                <a:close/>
                <a:moveTo>
                  <a:pt x="7192" y="4233"/>
                </a:moveTo>
                <a:cubicBezTo>
                  <a:pt x="7192" y="4233"/>
                  <a:pt x="7192" y="4233"/>
                  <a:pt x="7262" y="4233"/>
                </a:cubicBezTo>
                <a:cubicBezTo>
                  <a:pt x="7262" y="4233"/>
                  <a:pt x="7262" y="4258"/>
                  <a:pt x="7333" y="4258"/>
                </a:cubicBezTo>
                <a:cubicBezTo>
                  <a:pt x="7333" y="4258"/>
                  <a:pt x="7333" y="4258"/>
                  <a:pt x="7262" y="4258"/>
                </a:cubicBezTo>
                <a:cubicBezTo>
                  <a:pt x="7192" y="4258"/>
                  <a:pt x="7333" y="4284"/>
                  <a:pt x="7262" y="4284"/>
                </a:cubicBezTo>
                <a:cubicBezTo>
                  <a:pt x="7262" y="4258"/>
                  <a:pt x="7192" y="4258"/>
                  <a:pt x="7192" y="4233"/>
                </a:cubicBezTo>
                <a:close/>
                <a:moveTo>
                  <a:pt x="7255" y="4145"/>
                </a:moveTo>
                <a:lnTo>
                  <a:pt x="7256" y="4145"/>
                </a:lnTo>
                <a:cubicBezTo>
                  <a:pt x="7260" y="4149"/>
                  <a:pt x="7262" y="4152"/>
                  <a:pt x="7262" y="4157"/>
                </a:cubicBezTo>
                <a:cubicBezTo>
                  <a:pt x="7262" y="4157"/>
                  <a:pt x="7245" y="4157"/>
                  <a:pt x="7227" y="4157"/>
                </a:cubicBezTo>
                <a:lnTo>
                  <a:pt x="7225" y="4157"/>
                </a:lnTo>
                <a:lnTo>
                  <a:pt x="7229" y="4156"/>
                </a:lnTo>
                <a:cubicBezTo>
                  <a:pt x="7238" y="4154"/>
                  <a:pt x="7245" y="4151"/>
                  <a:pt x="7250" y="4148"/>
                </a:cubicBezTo>
                <a:lnTo>
                  <a:pt x="7255" y="4145"/>
                </a:lnTo>
                <a:close/>
                <a:moveTo>
                  <a:pt x="7262" y="4132"/>
                </a:moveTo>
                <a:cubicBezTo>
                  <a:pt x="7262" y="4137"/>
                  <a:pt x="7260" y="4141"/>
                  <a:pt x="7255" y="4144"/>
                </a:cubicBezTo>
                <a:lnTo>
                  <a:pt x="7255" y="4145"/>
                </a:lnTo>
                <a:lnTo>
                  <a:pt x="7252" y="4143"/>
                </a:lnTo>
                <a:cubicBezTo>
                  <a:pt x="7236" y="4132"/>
                  <a:pt x="7210" y="4132"/>
                  <a:pt x="7262" y="4132"/>
                </a:cubicBezTo>
                <a:close/>
                <a:moveTo>
                  <a:pt x="7333" y="4132"/>
                </a:moveTo>
                <a:lnTo>
                  <a:pt x="7332" y="4132"/>
                </a:lnTo>
                <a:lnTo>
                  <a:pt x="7331" y="4132"/>
                </a:lnTo>
                <a:lnTo>
                  <a:pt x="7329" y="4132"/>
                </a:lnTo>
                <a:lnTo>
                  <a:pt x="7327" y="4132"/>
                </a:lnTo>
                <a:lnTo>
                  <a:pt x="7326" y="4132"/>
                </a:lnTo>
                <a:lnTo>
                  <a:pt x="7324" y="4132"/>
                </a:lnTo>
                <a:lnTo>
                  <a:pt x="7320" y="4132"/>
                </a:lnTo>
                <a:lnTo>
                  <a:pt x="7316" y="4132"/>
                </a:lnTo>
                <a:lnTo>
                  <a:pt x="7315" y="4132"/>
                </a:lnTo>
                <a:lnTo>
                  <a:pt x="7310" y="4132"/>
                </a:lnTo>
                <a:lnTo>
                  <a:pt x="7309" y="4132"/>
                </a:lnTo>
                <a:lnTo>
                  <a:pt x="7303" y="4132"/>
                </a:lnTo>
                <a:lnTo>
                  <a:pt x="7300" y="4132"/>
                </a:lnTo>
                <a:lnTo>
                  <a:pt x="7295" y="4132"/>
                </a:lnTo>
                <a:lnTo>
                  <a:pt x="7292" y="4132"/>
                </a:lnTo>
                <a:lnTo>
                  <a:pt x="7286" y="4132"/>
                </a:lnTo>
                <a:lnTo>
                  <a:pt x="7285" y="4132"/>
                </a:lnTo>
                <a:lnTo>
                  <a:pt x="7280" y="4132"/>
                </a:lnTo>
                <a:lnTo>
                  <a:pt x="7279" y="4132"/>
                </a:lnTo>
                <a:lnTo>
                  <a:pt x="7275" y="4132"/>
                </a:lnTo>
                <a:lnTo>
                  <a:pt x="7271" y="4132"/>
                </a:lnTo>
                <a:lnTo>
                  <a:pt x="7269" y="4132"/>
                </a:lnTo>
                <a:lnTo>
                  <a:pt x="7268" y="4132"/>
                </a:lnTo>
                <a:lnTo>
                  <a:pt x="7266" y="4132"/>
                </a:lnTo>
                <a:lnTo>
                  <a:pt x="7264" y="4132"/>
                </a:lnTo>
                <a:lnTo>
                  <a:pt x="7263" y="4132"/>
                </a:lnTo>
                <a:lnTo>
                  <a:pt x="7262" y="4132"/>
                </a:lnTo>
                <a:lnTo>
                  <a:pt x="7333" y="4132"/>
                </a:lnTo>
                <a:close/>
                <a:moveTo>
                  <a:pt x="7051" y="4107"/>
                </a:moveTo>
                <a:cubicBezTo>
                  <a:pt x="7051" y="4157"/>
                  <a:pt x="7051" y="4183"/>
                  <a:pt x="7051" y="4208"/>
                </a:cubicBezTo>
                <a:cubicBezTo>
                  <a:pt x="7051" y="4208"/>
                  <a:pt x="7051" y="4208"/>
                  <a:pt x="7051" y="4233"/>
                </a:cubicBezTo>
                <a:cubicBezTo>
                  <a:pt x="7075" y="4216"/>
                  <a:pt x="7083" y="4198"/>
                  <a:pt x="7082" y="4182"/>
                </a:cubicBezTo>
                <a:cubicBezTo>
                  <a:pt x="7082" y="4151"/>
                  <a:pt x="7051" y="4123"/>
                  <a:pt x="7051" y="4107"/>
                </a:cubicBezTo>
                <a:close/>
                <a:moveTo>
                  <a:pt x="828" y="4050"/>
                </a:moveTo>
                <a:cubicBezTo>
                  <a:pt x="834" y="4050"/>
                  <a:pt x="844" y="4052"/>
                  <a:pt x="857" y="4060"/>
                </a:cubicBezTo>
                <a:cubicBezTo>
                  <a:pt x="857" y="4060"/>
                  <a:pt x="813" y="4060"/>
                  <a:pt x="813" y="4085"/>
                </a:cubicBezTo>
                <a:cubicBezTo>
                  <a:pt x="813" y="4068"/>
                  <a:pt x="813" y="4051"/>
                  <a:pt x="828" y="4050"/>
                </a:cubicBezTo>
                <a:close/>
                <a:moveTo>
                  <a:pt x="6875" y="4049"/>
                </a:moveTo>
                <a:cubicBezTo>
                  <a:pt x="6859" y="4049"/>
                  <a:pt x="6851" y="4054"/>
                  <a:pt x="6846" y="4058"/>
                </a:cubicBezTo>
                <a:lnTo>
                  <a:pt x="6845" y="4060"/>
                </a:lnTo>
                <a:lnTo>
                  <a:pt x="6840" y="4056"/>
                </a:lnTo>
                <a:cubicBezTo>
                  <a:pt x="6840" y="4065"/>
                  <a:pt x="6840" y="4064"/>
                  <a:pt x="6844" y="4060"/>
                </a:cubicBezTo>
                <a:lnTo>
                  <a:pt x="6845" y="4060"/>
                </a:lnTo>
                <a:lnTo>
                  <a:pt x="6846" y="4061"/>
                </a:lnTo>
                <a:cubicBezTo>
                  <a:pt x="6897" y="4104"/>
                  <a:pt x="6797" y="4128"/>
                  <a:pt x="6878" y="4169"/>
                </a:cubicBezTo>
                <a:lnTo>
                  <a:pt x="6879" y="4170"/>
                </a:lnTo>
                <a:lnTo>
                  <a:pt x="6879" y="4174"/>
                </a:lnTo>
                <a:cubicBezTo>
                  <a:pt x="6879" y="4191"/>
                  <a:pt x="6884" y="4208"/>
                  <a:pt x="6899" y="4223"/>
                </a:cubicBezTo>
                <a:lnTo>
                  <a:pt x="6901" y="4225"/>
                </a:lnTo>
                <a:cubicBezTo>
                  <a:pt x="6893" y="4230"/>
                  <a:pt x="6875" y="4233"/>
                  <a:pt x="6840" y="4233"/>
                </a:cubicBezTo>
                <a:cubicBezTo>
                  <a:pt x="6840" y="4233"/>
                  <a:pt x="6840" y="4258"/>
                  <a:pt x="6840" y="4258"/>
                </a:cubicBezTo>
                <a:cubicBezTo>
                  <a:pt x="6840" y="4284"/>
                  <a:pt x="6840" y="4284"/>
                  <a:pt x="6910" y="4309"/>
                </a:cubicBezTo>
                <a:cubicBezTo>
                  <a:pt x="6935" y="4300"/>
                  <a:pt x="6942" y="4292"/>
                  <a:pt x="6942" y="4284"/>
                </a:cubicBezTo>
                <a:cubicBezTo>
                  <a:pt x="6941" y="4269"/>
                  <a:pt x="6910" y="4258"/>
                  <a:pt x="6910" y="4258"/>
                </a:cubicBezTo>
                <a:cubicBezTo>
                  <a:pt x="6910" y="4258"/>
                  <a:pt x="6910" y="4258"/>
                  <a:pt x="6910" y="4233"/>
                </a:cubicBezTo>
                <a:cubicBezTo>
                  <a:pt x="6908" y="4232"/>
                  <a:pt x="6906" y="4230"/>
                  <a:pt x="6904" y="4228"/>
                </a:cubicBezTo>
                <a:lnTo>
                  <a:pt x="6901" y="4225"/>
                </a:lnTo>
                <a:lnTo>
                  <a:pt x="6903" y="4223"/>
                </a:lnTo>
                <a:cubicBezTo>
                  <a:pt x="6918" y="4209"/>
                  <a:pt x="6860" y="4183"/>
                  <a:pt x="6910" y="4183"/>
                </a:cubicBezTo>
                <a:cubicBezTo>
                  <a:pt x="6899" y="4179"/>
                  <a:pt x="6890" y="4175"/>
                  <a:pt x="6882" y="4171"/>
                </a:cubicBezTo>
                <a:lnTo>
                  <a:pt x="6879" y="4170"/>
                </a:lnTo>
                <a:lnTo>
                  <a:pt x="6880" y="4168"/>
                </a:lnTo>
                <a:cubicBezTo>
                  <a:pt x="6883" y="4129"/>
                  <a:pt x="6910" y="4088"/>
                  <a:pt x="6910" y="4056"/>
                </a:cubicBezTo>
                <a:cubicBezTo>
                  <a:pt x="6896" y="4051"/>
                  <a:pt x="6884" y="4049"/>
                  <a:pt x="6875" y="4049"/>
                </a:cubicBezTo>
                <a:close/>
                <a:moveTo>
                  <a:pt x="681" y="4022"/>
                </a:moveTo>
                <a:lnTo>
                  <a:pt x="681" y="4021"/>
                </a:lnTo>
                <a:lnTo>
                  <a:pt x="681" y="4020"/>
                </a:lnTo>
                <a:lnTo>
                  <a:pt x="681" y="4018"/>
                </a:lnTo>
                <a:lnTo>
                  <a:pt x="681" y="4017"/>
                </a:lnTo>
                <a:lnTo>
                  <a:pt x="681" y="4015"/>
                </a:lnTo>
                <a:lnTo>
                  <a:pt x="681" y="4014"/>
                </a:lnTo>
                <a:lnTo>
                  <a:pt x="681" y="4012"/>
                </a:lnTo>
                <a:lnTo>
                  <a:pt x="681" y="4011"/>
                </a:lnTo>
                <a:lnTo>
                  <a:pt x="681" y="4022"/>
                </a:lnTo>
                <a:close/>
                <a:moveTo>
                  <a:pt x="7262" y="3955"/>
                </a:moveTo>
                <a:cubicBezTo>
                  <a:pt x="7262" y="3980"/>
                  <a:pt x="7262" y="3980"/>
                  <a:pt x="7262" y="3980"/>
                </a:cubicBezTo>
                <a:cubicBezTo>
                  <a:pt x="7262" y="3980"/>
                  <a:pt x="7261" y="3980"/>
                  <a:pt x="7259" y="3980"/>
                </a:cubicBezTo>
                <a:lnTo>
                  <a:pt x="7258" y="3980"/>
                </a:lnTo>
                <a:lnTo>
                  <a:pt x="7256" y="3974"/>
                </a:lnTo>
                <a:cubicBezTo>
                  <a:pt x="7256" y="3972"/>
                  <a:pt x="7255" y="3970"/>
                  <a:pt x="7254" y="3967"/>
                </a:cubicBezTo>
                <a:lnTo>
                  <a:pt x="7252" y="3965"/>
                </a:lnTo>
                <a:lnTo>
                  <a:pt x="7256" y="3964"/>
                </a:lnTo>
                <a:cubicBezTo>
                  <a:pt x="7260" y="3962"/>
                  <a:pt x="7262" y="3959"/>
                  <a:pt x="7262" y="3955"/>
                </a:cubicBezTo>
                <a:close/>
                <a:moveTo>
                  <a:pt x="7192" y="3929"/>
                </a:moveTo>
                <a:cubicBezTo>
                  <a:pt x="7223" y="3929"/>
                  <a:pt x="7240" y="3944"/>
                  <a:pt x="7250" y="3960"/>
                </a:cubicBezTo>
                <a:lnTo>
                  <a:pt x="7252" y="3965"/>
                </a:lnTo>
                <a:lnTo>
                  <a:pt x="7251" y="3966"/>
                </a:lnTo>
                <a:cubicBezTo>
                  <a:pt x="7232" y="3971"/>
                  <a:pt x="7192" y="3961"/>
                  <a:pt x="7192" y="3980"/>
                </a:cubicBezTo>
                <a:cubicBezTo>
                  <a:pt x="7192" y="3980"/>
                  <a:pt x="7192" y="3955"/>
                  <a:pt x="7192" y="3929"/>
                </a:cubicBezTo>
                <a:close/>
                <a:moveTo>
                  <a:pt x="857" y="3862"/>
                </a:moveTo>
                <a:cubicBezTo>
                  <a:pt x="813" y="3862"/>
                  <a:pt x="769" y="3887"/>
                  <a:pt x="813" y="3912"/>
                </a:cubicBezTo>
                <a:cubicBezTo>
                  <a:pt x="813" y="3961"/>
                  <a:pt x="857" y="3936"/>
                  <a:pt x="901" y="3936"/>
                </a:cubicBezTo>
                <a:cubicBezTo>
                  <a:pt x="857" y="3936"/>
                  <a:pt x="857" y="3912"/>
                  <a:pt x="813" y="3912"/>
                </a:cubicBezTo>
                <a:cubicBezTo>
                  <a:pt x="813" y="3837"/>
                  <a:pt x="857" y="3887"/>
                  <a:pt x="857" y="3887"/>
                </a:cubicBezTo>
                <a:cubicBezTo>
                  <a:pt x="857" y="3887"/>
                  <a:pt x="857" y="3862"/>
                  <a:pt x="857" y="3862"/>
                </a:cubicBezTo>
                <a:close/>
                <a:moveTo>
                  <a:pt x="771" y="3830"/>
                </a:moveTo>
                <a:cubicBezTo>
                  <a:pt x="771" y="3830"/>
                  <a:pt x="770" y="3830"/>
                  <a:pt x="770" y="3830"/>
                </a:cubicBezTo>
                <a:cubicBezTo>
                  <a:pt x="769" y="3831"/>
                  <a:pt x="769" y="3833"/>
                  <a:pt x="769" y="3837"/>
                </a:cubicBezTo>
                <a:cubicBezTo>
                  <a:pt x="769" y="3837"/>
                  <a:pt x="725" y="3887"/>
                  <a:pt x="769" y="3887"/>
                </a:cubicBezTo>
                <a:cubicBezTo>
                  <a:pt x="769" y="3837"/>
                  <a:pt x="813" y="3887"/>
                  <a:pt x="813" y="3837"/>
                </a:cubicBezTo>
                <a:cubicBezTo>
                  <a:pt x="781" y="3856"/>
                  <a:pt x="772" y="3831"/>
                  <a:pt x="771" y="3830"/>
                </a:cubicBezTo>
                <a:close/>
                <a:moveTo>
                  <a:pt x="7122" y="3828"/>
                </a:moveTo>
                <a:cubicBezTo>
                  <a:pt x="7122" y="3828"/>
                  <a:pt x="7051" y="3828"/>
                  <a:pt x="7051" y="3853"/>
                </a:cubicBezTo>
                <a:cubicBezTo>
                  <a:pt x="7051" y="3853"/>
                  <a:pt x="7051" y="3853"/>
                  <a:pt x="7122" y="3828"/>
                </a:cubicBezTo>
                <a:close/>
                <a:moveTo>
                  <a:pt x="945" y="3614"/>
                </a:moveTo>
                <a:cubicBezTo>
                  <a:pt x="945" y="3664"/>
                  <a:pt x="901" y="3689"/>
                  <a:pt x="945" y="3713"/>
                </a:cubicBezTo>
                <a:cubicBezTo>
                  <a:pt x="945" y="3664"/>
                  <a:pt x="945" y="3614"/>
                  <a:pt x="945" y="3614"/>
                </a:cubicBezTo>
                <a:close/>
                <a:moveTo>
                  <a:pt x="7122" y="3575"/>
                </a:moveTo>
                <a:cubicBezTo>
                  <a:pt x="7051" y="3600"/>
                  <a:pt x="7122" y="3600"/>
                  <a:pt x="7122" y="3600"/>
                </a:cubicBezTo>
                <a:cubicBezTo>
                  <a:pt x="7122" y="3600"/>
                  <a:pt x="7122" y="3600"/>
                  <a:pt x="7122" y="3587"/>
                </a:cubicBezTo>
                <a:lnTo>
                  <a:pt x="7122" y="3586"/>
                </a:lnTo>
                <a:cubicBezTo>
                  <a:pt x="7122" y="3585"/>
                  <a:pt x="7122" y="3585"/>
                  <a:pt x="7122" y="3585"/>
                </a:cubicBezTo>
                <a:lnTo>
                  <a:pt x="7122" y="3584"/>
                </a:lnTo>
                <a:lnTo>
                  <a:pt x="7122" y="3583"/>
                </a:lnTo>
                <a:lnTo>
                  <a:pt x="7122" y="3582"/>
                </a:lnTo>
                <a:lnTo>
                  <a:pt x="7122" y="3580"/>
                </a:lnTo>
                <a:lnTo>
                  <a:pt x="7122" y="3579"/>
                </a:lnTo>
                <a:cubicBezTo>
                  <a:pt x="7122" y="3577"/>
                  <a:pt x="7122" y="3575"/>
                  <a:pt x="7122" y="3575"/>
                </a:cubicBezTo>
                <a:close/>
                <a:moveTo>
                  <a:pt x="7192" y="3499"/>
                </a:moveTo>
                <a:lnTo>
                  <a:pt x="7191" y="3499"/>
                </a:lnTo>
                <a:lnTo>
                  <a:pt x="7190" y="3499"/>
                </a:lnTo>
                <a:lnTo>
                  <a:pt x="7188" y="3499"/>
                </a:lnTo>
                <a:lnTo>
                  <a:pt x="7186" y="3499"/>
                </a:lnTo>
                <a:lnTo>
                  <a:pt x="7183" y="3499"/>
                </a:lnTo>
                <a:lnTo>
                  <a:pt x="7180" y="3499"/>
                </a:lnTo>
                <a:lnTo>
                  <a:pt x="7179" y="3499"/>
                </a:lnTo>
                <a:lnTo>
                  <a:pt x="7175" y="3499"/>
                </a:lnTo>
                <a:lnTo>
                  <a:pt x="7174" y="3499"/>
                </a:lnTo>
                <a:lnTo>
                  <a:pt x="7169" y="3499"/>
                </a:lnTo>
                <a:lnTo>
                  <a:pt x="7162" y="3499"/>
                </a:lnTo>
                <a:lnTo>
                  <a:pt x="7159" y="3499"/>
                </a:lnTo>
                <a:lnTo>
                  <a:pt x="7154" y="3499"/>
                </a:lnTo>
                <a:lnTo>
                  <a:pt x="7151" y="3499"/>
                </a:lnTo>
                <a:lnTo>
                  <a:pt x="7145" y="3499"/>
                </a:lnTo>
                <a:lnTo>
                  <a:pt x="7144" y="3499"/>
                </a:lnTo>
                <a:lnTo>
                  <a:pt x="7140" y="3499"/>
                </a:lnTo>
                <a:lnTo>
                  <a:pt x="7139" y="3499"/>
                </a:lnTo>
                <a:lnTo>
                  <a:pt x="7134" y="3499"/>
                </a:lnTo>
                <a:lnTo>
                  <a:pt x="7130" y="3499"/>
                </a:lnTo>
                <a:lnTo>
                  <a:pt x="7128" y="3499"/>
                </a:lnTo>
                <a:lnTo>
                  <a:pt x="7127" y="3499"/>
                </a:lnTo>
                <a:lnTo>
                  <a:pt x="7125" y="3499"/>
                </a:lnTo>
                <a:lnTo>
                  <a:pt x="7124" y="3499"/>
                </a:lnTo>
                <a:lnTo>
                  <a:pt x="7123" y="3499"/>
                </a:lnTo>
                <a:lnTo>
                  <a:pt x="7122" y="3499"/>
                </a:lnTo>
                <a:lnTo>
                  <a:pt x="7192" y="3499"/>
                </a:lnTo>
                <a:close/>
                <a:moveTo>
                  <a:pt x="769" y="3441"/>
                </a:moveTo>
                <a:cubicBezTo>
                  <a:pt x="725" y="3466"/>
                  <a:pt x="681" y="3441"/>
                  <a:pt x="681" y="3466"/>
                </a:cubicBezTo>
                <a:cubicBezTo>
                  <a:pt x="725" y="3491"/>
                  <a:pt x="681" y="3540"/>
                  <a:pt x="725" y="3590"/>
                </a:cubicBezTo>
                <a:cubicBezTo>
                  <a:pt x="769" y="3565"/>
                  <a:pt x="769" y="3639"/>
                  <a:pt x="769" y="3639"/>
                </a:cubicBezTo>
                <a:cubicBezTo>
                  <a:pt x="769" y="3590"/>
                  <a:pt x="813" y="3614"/>
                  <a:pt x="813" y="3565"/>
                </a:cubicBezTo>
                <a:cubicBezTo>
                  <a:pt x="769" y="3590"/>
                  <a:pt x="725" y="3565"/>
                  <a:pt x="725" y="3540"/>
                </a:cubicBezTo>
                <a:cubicBezTo>
                  <a:pt x="725" y="3515"/>
                  <a:pt x="725" y="3466"/>
                  <a:pt x="769" y="3441"/>
                </a:cubicBezTo>
                <a:close/>
                <a:moveTo>
                  <a:pt x="7112" y="3344"/>
                </a:moveTo>
                <a:lnTo>
                  <a:pt x="7115" y="3345"/>
                </a:lnTo>
                <a:cubicBezTo>
                  <a:pt x="7117" y="3346"/>
                  <a:pt x="7119" y="3347"/>
                  <a:pt x="7122" y="3347"/>
                </a:cubicBezTo>
                <a:lnTo>
                  <a:pt x="7112" y="3344"/>
                </a:lnTo>
                <a:close/>
                <a:moveTo>
                  <a:pt x="7098" y="3339"/>
                </a:moveTo>
                <a:lnTo>
                  <a:pt x="7106" y="3342"/>
                </a:lnTo>
                <a:lnTo>
                  <a:pt x="7104" y="3341"/>
                </a:lnTo>
                <a:lnTo>
                  <a:pt x="7098" y="3339"/>
                </a:lnTo>
                <a:close/>
                <a:moveTo>
                  <a:pt x="7060" y="3325"/>
                </a:moveTo>
                <a:cubicBezTo>
                  <a:pt x="7061" y="3326"/>
                  <a:pt x="7062" y="3326"/>
                  <a:pt x="7064" y="3327"/>
                </a:cubicBezTo>
                <a:lnTo>
                  <a:pt x="7071" y="3329"/>
                </a:lnTo>
                <a:lnTo>
                  <a:pt x="7075" y="3331"/>
                </a:lnTo>
                <a:lnTo>
                  <a:pt x="7079" y="3332"/>
                </a:lnTo>
                <a:lnTo>
                  <a:pt x="7081" y="3333"/>
                </a:lnTo>
                <a:lnTo>
                  <a:pt x="7089" y="3335"/>
                </a:lnTo>
                <a:lnTo>
                  <a:pt x="7092" y="3337"/>
                </a:lnTo>
                <a:lnTo>
                  <a:pt x="7096" y="3338"/>
                </a:lnTo>
                <a:lnTo>
                  <a:pt x="7089" y="3335"/>
                </a:lnTo>
                <a:lnTo>
                  <a:pt x="7087" y="3335"/>
                </a:lnTo>
                <a:cubicBezTo>
                  <a:pt x="7086" y="3334"/>
                  <a:pt x="7084" y="3334"/>
                  <a:pt x="7083" y="3333"/>
                </a:cubicBezTo>
                <a:lnTo>
                  <a:pt x="7079" y="3332"/>
                </a:lnTo>
                <a:lnTo>
                  <a:pt x="7071" y="3329"/>
                </a:lnTo>
                <a:lnTo>
                  <a:pt x="7068" y="3328"/>
                </a:lnTo>
                <a:lnTo>
                  <a:pt x="7064" y="3327"/>
                </a:lnTo>
                <a:lnTo>
                  <a:pt x="7060" y="3325"/>
                </a:lnTo>
                <a:close/>
                <a:moveTo>
                  <a:pt x="7054" y="3323"/>
                </a:moveTo>
                <a:lnTo>
                  <a:pt x="7057" y="3324"/>
                </a:lnTo>
                <a:lnTo>
                  <a:pt x="7055" y="3323"/>
                </a:lnTo>
                <a:lnTo>
                  <a:pt x="7054" y="3323"/>
                </a:lnTo>
                <a:close/>
                <a:moveTo>
                  <a:pt x="6840" y="3170"/>
                </a:moveTo>
                <a:lnTo>
                  <a:pt x="6840" y="3169"/>
                </a:lnTo>
                <a:lnTo>
                  <a:pt x="6840" y="3168"/>
                </a:lnTo>
                <a:lnTo>
                  <a:pt x="6840" y="3167"/>
                </a:lnTo>
                <a:lnTo>
                  <a:pt x="6840" y="3164"/>
                </a:lnTo>
                <a:lnTo>
                  <a:pt x="6840" y="3162"/>
                </a:lnTo>
                <a:lnTo>
                  <a:pt x="6840" y="3159"/>
                </a:lnTo>
                <a:lnTo>
                  <a:pt x="6840" y="3157"/>
                </a:lnTo>
                <a:lnTo>
                  <a:pt x="6840" y="3154"/>
                </a:lnTo>
                <a:lnTo>
                  <a:pt x="6840" y="3153"/>
                </a:lnTo>
                <a:lnTo>
                  <a:pt x="6840" y="3149"/>
                </a:lnTo>
                <a:lnTo>
                  <a:pt x="6840" y="3145"/>
                </a:lnTo>
                <a:lnTo>
                  <a:pt x="6840" y="3170"/>
                </a:lnTo>
                <a:close/>
                <a:moveTo>
                  <a:pt x="6629" y="3094"/>
                </a:moveTo>
                <a:cubicBezTo>
                  <a:pt x="6699" y="3094"/>
                  <a:pt x="6699" y="3145"/>
                  <a:pt x="6699" y="3145"/>
                </a:cubicBezTo>
                <a:cubicBezTo>
                  <a:pt x="6699" y="3145"/>
                  <a:pt x="6699" y="3145"/>
                  <a:pt x="6770" y="3145"/>
                </a:cubicBezTo>
                <a:cubicBezTo>
                  <a:pt x="6699" y="3120"/>
                  <a:pt x="6699" y="3094"/>
                  <a:pt x="6629" y="3094"/>
                </a:cubicBezTo>
                <a:close/>
                <a:moveTo>
                  <a:pt x="716" y="3042"/>
                </a:moveTo>
                <a:cubicBezTo>
                  <a:pt x="707" y="3042"/>
                  <a:pt x="701" y="3050"/>
                  <a:pt x="697" y="3060"/>
                </a:cubicBezTo>
                <a:lnTo>
                  <a:pt x="697" y="3061"/>
                </a:lnTo>
                <a:lnTo>
                  <a:pt x="696" y="3061"/>
                </a:lnTo>
                <a:cubicBezTo>
                  <a:pt x="681" y="3070"/>
                  <a:pt x="681" y="3070"/>
                  <a:pt x="681" y="3070"/>
                </a:cubicBezTo>
                <a:cubicBezTo>
                  <a:pt x="681" y="3077"/>
                  <a:pt x="686" y="3083"/>
                  <a:pt x="692" y="3086"/>
                </a:cubicBezTo>
                <a:lnTo>
                  <a:pt x="692" y="3087"/>
                </a:lnTo>
                <a:lnTo>
                  <a:pt x="692" y="3088"/>
                </a:lnTo>
                <a:cubicBezTo>
                  <a:pt x="692" y="3113"/>
                  <a:pt x="703" y="3131"/>
                  <a:pt x="725" y="3094"/>
                </a:cubicBezTo>
                <a:cubicBezTo>
                  <a:pt x="725" y="3094"/>
                  <a:pt x="708" y="3094"/>
                  <a:pt x="695" y="3088"/>
                </a:cubicBezTo>
                <a:lnTo>
                  <a:pt x="692" y="3087"/>
                </a:lnTo>
                <a:lnTo>
                  <a:pt x="693" y="3079"/>
                </a:lnTo>
                <a:cubicBezTo>
                  <a:pt x="693" y="3075"/>
                  <a:pt x="694" y="3072"/>
                  <a:pt x="694" y="3069"/>
                </a:cubicBezTo>
                <a:lnTo>
                  <a:pt x="697" y="3061"/>
                </a:lnTo>
                <a:lnTo>
                  <a:pt x="700" y="3059"/>
                </a:lnTo>
                <a:cubicBezTo>
                  <a:pt x="706" y="3056"/>
                  <a:pt x="714" y="3051"/>
                  <a:pt x="725" y="3045"/>
                </a:cubicBezTo>
                <a:cubicBezTo>
                  <a:pt x="722" y="3043"/>
                  <a:pt x="719" y="3042"/>
                  <a:pt x="716" y="3042"/>
                </a:cubicBezTo>
                <a:close/>
                <a:moveTo>
                  <a:pt x="752" y="2990"/>
                </a:moveTo>
                <a:cubicBezTo>
                  <a:pt x="726" y="2992"/>
                  <a:pt x="732" y="3045"/>
                  <a:pt x="769" y="3045"/>
                </a:cubicBezTo>
                <a:cubicBezTo>
                  <a:pt x="769" y="3043"/>
                  <a:pt x="769" y="3042"/>
                  <a:pt x="769" y="3040"/>
                </a:cubicBezTo>
                <a:lnTo>
                  <a:pt x="769" y="3038"/>
                </a:lnTo>
                <a:lnTo>
                  <a:pt x="769" y="3037"/>
                </a:lnTo>
                <a:lnTo>
                  <a:pt x="769" y="3036"/>
                </a:lnTo>
                <a:cubicBezTo>
                  <a:pt x="769" y="3036"/>
                  <a:pt x="769" y="3036"/>
                  <a:pt x="769" y="3035"/>
                </a:cubicBezTo>
                <a:lnTo>
                  <a:pt x="769" y="3034"/>
                </a:lnTo>
                <a:lnTo>
                  <a:pt x="769" y="3033"/>
                </a:lnTo>
                <a:lnTo>
                  <a:pt x="769" y="3032"/>
                </a:lnTo>
                <a:lnTo>
                  <a:pt x="769" y="3031"/>
                </a:lnTo>
                <a:lnTo>
                  <a:pt x="769" y="3030"/>
                </a:lnTo>
                <a:cubicBezTo>
                  <a:pt x="769" y="3029"/>
                  <a:pt x="769" y="3029"/>
                  <a:pt x="769" y="3028"/>
                </a:cubicBezTo>
                <a:lnTo>
                  <a:pt x="769" y="3027"/>
                </a:lnTo>
                <a:lnTo>
                  <a:pt x="769" y="3024"/>
                </a:lnTo>
                <a:cubicBezTo>
                  <a:pt x="769" y="3023"/>
                  <a:pt x="769" y="3022"/>
                  <a:pt x="769" y="3020"/>
                </a:cubicBezTo>
                <a:cubicBezTo>
                  <a:pt x="769" y="3020"/>
                  <a:pt x="769" y="2995"/>
                  <a:pt x="769" y="2995"/>
                </a:cubicBezTo>
                <a:cubicBezTo>
                  <a:pt x="762" y="2991"/>
                  <a:pt x="757" y="2990"/>
                  <a:pt x="752" y="2990"/>
                </a:cubicBezTo>
                <a:close/>
                <a:moveTo>
                  <a:pt x="6890" y="2988"/>
                </a:moveTo>
                <a:cubicBezTo>
                  <a:pt x="6920" y="2989"/>
                  <a:pt x="6928" y="3000"/>
                  <a:pt x="6928" y="3015"/>
                </a:cubicBezTo>
                <a:cubicBezTo>
                  <a:pt x="6928" y="3037"/>
                  <a:pt x="6910" y="3069"/>
                  <a:pt x="6910" y="3094"/>
                </a:cubicBezTo>
                <a:cubicBezTo>
                  <a:pt x="6840" y="3094"/>
                  <a:pt x="6840" y="3069"/>
                  <a:pt x="6840" y="3069"/>
                </a:cubicBezTo>
                <a:cubicBezTo>
                  <a:pt x="6770" y="3069"/>
                  <a:pt x="6770" y="3069"/>
                  <a:pt x="6840" y="3044"/>
                </a:cubicBezTo>
                <a:cubicBezTo>
                  <a:pt x="6910" y="3018"/>
                  <a:pt x="6840" y="3018"/>
                  <a:pt x="6840" y="2993"/>
                </a:cubicBezTo>
                <a:cubicBezTo>
                  <a:pt x="6858" y="2990"/>
                  <a:pt x="6872" y="2988"/>
                  <a:pt x="6884" y="2988"/>
                </a:cubicBezTo>
                <a:cubicBezTo>
                  <a:pt x="6886" y="2988"/>
                  <a:pt x="6889" y="2988"/>
                  <a:pt x="6890" y="2988"/>
                </a:cubicBezTo>
                <a:close/>
                <a:moveTo>
                  <a:pt x="664" y="2891"/>
                </a:moveTo>
                <a:cubicBezTo>
                  <a:pt x="669" y="2891"/>
                  <a:pt x="674" y="2892"/>
                  <a:pt x="681" y="2896"/>
                </a:cubicBezTo>
                <a:cubicBezTo>
                  <a:pt x="637" y="2896"/>
                  <a:pt x="681" y="2946"/>
                  <a:pt x="681" y="2946"/>
                </a:cubicBezTo>
                <a:cubicBezTo>
                  <a:pt x="644" y="2946"/>
                  <a:pt x="638" y="2893"/>
                  <a:pt x="664" y="2891"/>
                </a:cubicBezTo>
                <a:close/>
                <a:moveTo>
                  <a:pt x="799" y="2849"/>
                </a:moveTo>
                <a:cubicBezTo>
                  <a:pt x="793" y="2850"/>
                  <a:pt x="783" y="2856"/>
                  <a:pt x="769" y="2871"/>
                </a:cubicBezTo>
                <a:cubicBezTo>
                  <a:pt x="813" y="2871"/>
                  <a:pt x="813" y="2921"/>
                  <a:pt x="813" y="2871"/>
                </a:cubicBezTo>
                <a:cubicBezTo>
                  <a:pt x="813" y="2871"/>
                  <a:pt x="813" y="2848"/>
                  <a:pt x="799" y="2849"/>
                </a:cubicBezTo>
                <a:close/>
                <a:moveTo>
                  <a:pt x="6699" y="2791"/>
                </a:moveTo>
                <a:cubicBezTo>
                  <a:pt x="6699" y="2791"/>
                  <a:pt x="6699" y="2791"/>
                  <a:pt x="6629" y="2841"/>
                </a:cubicBezTo>
                <a:cubicBezTo>
                  <a:pt x="6699" y="2841"/>
                  <a:pt x="6699" y="2816"/>
                  <a:pt x="6770" y="2816"/>
                </a:cubicBezTo>
                <a:lnTo>
                  <a:pt x="6699" y="2791"/>
                </a:lnTo>
                <a:close/>
                <a:moveTo>
                  <a:pt x="6559" y="2765"/>
                </a:moveTo>
                <a:cubicBezTo>
                  <a:pt x="6559" y="2765"/>
                  <a:pt x="6559" y="2765"/>
                  <a:pt x="6488" y="2791"/>
                </a:cubicBezTo>
                <a:cubicBezTo>
                  <a:pt x="6559" y="2791"/>
                  <a:pt x="6418" y="2841"/>
                  <a:pt x="6488" y="2841"/>
                </a:cubicBezTo>
                <a:cubicBezTo>
                  <a:pt x="6559" y="2816"/>
                  <a:pt x="6559" y="2816"/>
                  <a:pt x="6559" y="2841"/>
                </a:cubicBezTo>
                <a:cubicBezTo>
                  <a:pt x="6607" y="2832"/>
                  <a:pt x="6622" y="2824"/>
                  <a:pt x="6621" y="2815"/>
                </a:cubicBezTo>
                <a:cubicBezTo>
                  <a:pt x="6619" y="2798"/>
                  <a:pt x="6559" y="2782"/>
                  <a:pt x="6559" y="2765"/>
                </a:cubicBezTo>
                <a:close/>
                <a:moveTo>
                  <a:pt x="6770" y="2588"/>
                </a:moveTo>
                <a:cubicBezTo>
                  <a:pt x="6770" y="2613"/>
                  <a:pt x="6699" y="2613"/>
                  <a:pt x="6770" y="2639"/>
                </a:cubicBezTo>
                <a:cubicBezTo>
                  <a:pt x="6699" y="2664"/>
                  <a:pt x="6840" y="2664"/>
                  <a:pt x="6840" y="2664"/>
                </a:cubicBezTo>
                <a:cubicBezTo>
                  <a:pt x="6840" y="2664"/>
                  <a:pt x="6840" y="2664"/>
                  <a:pt x="6770" y="2588"/>
                </a:cubicBezTo>
                <a:close/>
                <a:moveTo>
                  <a:pt x="6981" y="2360"/>
                </a:moveTo>
                <a:lnTo>
                  <a:pt x="7051" y="2411"/>
                </a:lnTo>
                <a:cubicBezTo>
                  <a:pt x="7051" y="2386"/>
                  <a:pt x="7051" y="2360"/>
                  <a:pt x="6981" y="2360"/>
                </a:cubicBezTo>
                <a:close/>
                <a:moveTo>
                  <a:pt x="6981" y="2284"/>
                </a:moveTo>
                <a:cubicBezTo>
                  <a:pt x="6981" y="2310"/>
                  <a:pt x="6981" y="2335"/>
                  <a:pt x="7051" y="2335"/>
                </a:cubicBezTo>
                <a:cubicBezTo>
                  <a:pt x="7051" y="2310"/>
                  <a:pt x="6981" y="2284"/>
                  <a:pt x="6981" y="2284"/>
                </a:cubicBezTo>
                <a:close/>
                <a:moveTo>
                  <a:pt x="6999" y="2240"/>
                </a:moveTo>
                <a:cubicBezTo>
                  <a:pt x="7001" y="2241"/>
                  <a:pt x="7002" y="2241"/>
                  <a:pt x="7004" y="2242"/>
                </a:cubicBezTo>
                <a:lnTo>
                  <a:pt x="7013" y="2245"/>
                </a:lnTo>
                <a:lnTo>
                  <a:pt x="7025" y="2250"/>
                </a:lnTo>
                <a:lnTo>
                  <a:pt x="7028" y="2251"/>
                </a:lnTo>
                <a:lnTo>
                  <a:pt x="7030" y="2251"/>
                </a:lnTo>
                <a:lnTo>
                  <a:pt x="7035" y="2253"/>
                </a:lnTo>
                <a:lnTo>
                  <a:pt x="7036" y="2254"/>
                </a:lnTo>
                <a:lnTo>
                  <a:pt x="7039" y="2255"/>
                </a:lnTo>
                <a:lnTo>
                  <a:pt x="7042" y="2256"/>
                </a:lnTo>
                <a:lnTo>
                  <a:pt x="7047" y="2258"/>
                </a:lnTo>
                <a:lnTo>
                  <a:pt x="7045" y="2257"/>
                </a:lnTo>
                <a:cubicBezTo>
                  <a:pt x="7044" y="2257"/>
                  <a:pt x="7044" y="2256"/>
                  <a:pt x="7042" y="2256"/>
                </a:cubicBezTo>
                <a:cubicBezTo>
                  <a:pt x="7042" y="2256"/>
                  <a:pt x="7041" y="2255"/>
                  <a:pt x="7040" y="2255"/>
                </a:cubicBezTo>
                <a:lnTo>
                  <a:pt x="7039" y="2255"/>
                </a:lnTo>
                <a:lnTo>
                  <a:pt x="7035" y="2253"/>
                </a:lnTo>
                <a:lnTo>
                  <a:pt x="7033" y="2252"/>
                </a:lnTo>
                <a:lnTo>
                  <a:pt x="7030" y="2251"/>
                </a:lnTo>
                <a:lnTo>
                  <a:pt x="7025" y="2250"/>
                </a:lnTo>
                <a:lnTo>
                  <a:pt x="7022" y="2248"/>
                </a:lnTo>
                <a:cubicBezTo>
                  <a:pt x="7019" y="2247"/>
                  <a:pt x="7016" y="2246"/>
                  <a:pt x="7013" y="2245"/>
                </a:cubicBezTo>
                <a:lnTo>
                  <a:pt x="6999" y="2240"/>
                </a:lnTo>
                <a:close/>
                <a:moveTo>
                  <a:pt x="595" y="2061"/>
                </a:moveTo>
                <a:lnTo>
                  <a:pt x="594" y="2069"/>
                </a:lnTo>
                <a:cubicBezTo>
                  <a:pt x="594" y="2073"/>
                  <a:pt x="593" y="2076"/>
                  <a:pt x="593" y="2079"/>
                </a:cubicBezTo>
                <a:cubicBezTo>
                  <a:pt x="593" y="2071"/>
                  <a:pt x="593" y="2066"/>
                  <a:pt x="595" y="2061"/>
                </a:cubicBezTo>
                <a:close/>
                <a:moveTo>
                  <a:pt x="681" y="1212"/>
                </a:moveTo>
                <a:cubicBezTo>
                  <a:pt x="681" y="1215"/>
                  <a:pt x="681" y="1218"/>
                  <a:pt x="681" y="1221"/>
                </a:cubicBezTo>
                <a:lnTo>
                  <a:pt x="689" y="1221"/>
                </a:lnTo>
                <a:lnTo>
                  <a:pt x="693" y="1221"/>
                </a:lnTo>
                <a:lnTo>
                  <a:pt x="691" y="1220"/>
                </a:lnTo>
                <a:cubicBezTo>
                  <a:pt x="689" y="1217"/>
                  <a:pt x="685" y="1214"/>
                  <a:pt x="681" y="1212"/>
                </a:cubicBezTo>
                <a:close/>
                <a:moveTo>
                  <a:pt x="857" y="940"/>
                </a:moveTo>
                <a:cubicBezTo>
                  <a:pt x="857" y="940"/>
                  <a:pt x="813" y="940"/>
                  <a:pt x="813" y="964"/>
                </a:cubicBezTo>
                <a:cubicBezTo>
                  <a:pt x="857" y="964"/>
                  <a:pt x="857" y="964"/>
                  <a:pt x="857" y="940"/>
                </a:cubicBezTo>
                <a:close/>
                <a:moveTo>
                  <a:pt x="655" y="856"/>
                </a:moveTo>
                <a:cubicBezTo>
                  <a:pt x="646" y="856"/>
                  <a:pt x="637" y="868"/>
                  <a:pt x="637" y="890"/>
                </a:cubicBezTo>
                <a:cubicBezTo>
                  <a:pt x="637" y="915"/>
                  <a:pt x="681" y="915"/>
                  <a:pt x="681" y="915"/>
                </a:cubicBezTo>
                <a:cubicBezTo>
                  <a:pt x="681" y="873"/>
                  <a:pt x="667" y="855"/>
                  <a:pt x="655" y="856"/>
                </a:cubicBezTo>
                <a:close/>
                <a:moveTo>
                  <a:pt x="813" y="841"/>
                </a:moveTo>
                <a:cubicBezTo>
                  <a:pt x="813" y="841"/>
                  <a:pt x="813" y="841"/>
                  <a:pt x="813" y="890"/>
                </a:cubicBezTo>
                <a:cubicBezTo>
                  <a:pt x="857" y="890"/>
                  <a:pt x="813" y="865"/>
                  <a:pt x="857" y="841"/>
                </a:cubicBezTo>
                <a:cubicBezTo>
                  <a:pt x="813" y="841"/>
                  <a:pt x="813" y="841"/>
                  <a:pt x="813" y="841"/>
                </a:cubicBezTo>
                <a:close/>
                <a:moveTo>
                  <a:pt x="718" y="841"/>
                </a:moveTo>
                <a:cubicBezTo>
                  <a:pt x="681" y="844"/>
                  <a:pt x="681" y="865"/>
                  <a:pt x="681" y="865"/>
                </a:cubicBezTo>
                <a:cubicBezTo>
                  <a:pt x="725" y="890"/>
                  <a:pt x="725" y="890"/>
                  <a:pt x="769" y="890"/>
                </a:cubicBezTo>
                <a:cubicBezTo>
                  <a:pt x="769" y="875"/>
                  <a:pt x="787" y="859"/>
                  <a:pt x="789" y="844"/>
                </a:cubicBezTo>
                <a:lnTo>
                  <a:pt x="789" y="842"/>
                </a:lnTo>
                <a:lnTo>
                  <a:pt x="788" y="842"/>
                </a:lnTo>
                <a:cubicBezTo>
                  <a:pt x="788" y="842"/>
                  <a:pt x="771" y="842"/>
                  <a:pt x="753" y="842"/>
                </a:cubicBezTo>
                <a:lnTo>
                  <a:pt x="748" y="842"/>
                </a:lnTo>
                <a:cubicBezTo>
                  <a:pt x="746" y="856"/>
                  <a:pt x="753" y="865"/>
                  <a:pt x="725" y="865"/>
                </a:cubicBezTo>
                <a:cubicBezTo>
                  <a:pt x="725" y="858"/>
                  <a:pt x="725" y="850"/>
                  <a:pt x="724" y="843"/>
                </a:cubicBezTo>
                <a:lnTo>
                  <a:pt x="724" y="842"/>
                </a:lnTo>
                <a:lnTo>
                  <a:pt x="721" y="842"/>
                </a:lnTo>
                <a:cubicBezTo>
                  <a:pt x="719" y="842"/>
                  <a:pt x="718" y="842"/>
                  <a:pt x="718" y="842"/>
                </a:cubicBezTo>
                <a:cubicBezTo>
                  <a:pt x="718" y="842"/>
                  <a:pt x="718" y="842"/>
                  <a:pt x="718" y="841"/>
                </a:cubicBezTo>
                <a:close/>
                <a:moveTo>
                  <a:pt x="1429" y="766"/>
                </a:moveTo>
                <a:lnTo>
                  <a:pt x="1428" y="766"/>
                </a:lnTo>
                <a:lnTo>
                  <a:pt x="1422" y="766"/>
                </a:lnTo>
                <a:lnTo>
                  <a:pt x="1429" y="766"/>
                </a:lnTo>
                <a:close/>
                <a:moveTo>
                  <a:pt x="681" y="766"/>
                </a:moveTo>
                <a:cubicBezTo>
                  <a:pt x="637" y="791"/>
                  <a:pt x="637" y="816"/>
                  <a:pt x="681" y="841"/>
                </a:cubicBezTo>
                <a:lnTo>
                  <a:pt x="681" y="816"/>
                </a:lnTo>
                <a:cubicBezTo>
                  <a:pt x="681" y="833"/>
                  <a:pt x="702" y="838"/>
                  <a:pt x="715" y="840"/>
                </a:cubicBezTo>
                <a:lnTo>
                  <a:pt x="718" y="840"/>
                </a:lnTo>
                <a:lnTo>
                  <a:pt x="718" y="839"/>
                </a:lnTo>
                <a:cubicBezTo>
                  <a:pt x="718" y="837"/>
                  <a:pt x="718" y="835"/>
                  <a:pt x="718" y="831"/>
                </a:cubicBezTo>
                <a:lnTo>
                  <a:pt x="718" y="829"/>
                </a:lnTo>
                <a:lnTo>
                  <a:pt x="718" y="828"/>
                </a:lnTo>
                <a:cubicBezTo>
                  <a:pt x="711" y="820"/>
                  <a:pt x="701" y="816"/>
                  <a:pt x="681" y="816"/>
                </a:cubicBezTo>
                <a:lnTo>
                  <a:pt x="681" y="766"/>
                </a:lnTo>
                <a:close/>
                <a:moveTo>
                  <a:pt x="1429" y="741"/>
                </a:moveTo>
                <a:cubicBezTo>
                  <a:pt x="1385" y="741"/>
                  <a:pt x="1385" y="741"/>
                  <a:pt x="1385" y="766"/>
                </a:cubicBezTo>
                <a:cubicBezTo>
                  <a:pt x="1429" y="741"/>
                  <a:pt x="1385" y="791"/>
                  <a:pt x="1429" y="816"/>
                </a:cubicBezTo>
                <a:lnTo>
                  <a:pt x="1429" y="766"/>
                </a:lnTo>
                <a:lnTo>
                  <a:pt x="1429" y="741"/>
                </a:lnTo>
                <a:close/>
                <a:moveTo>
                  <a:pt x="900" y="716"/>
                </a:moveTo>
                <a:lnTo>
                  <a:pt x="900" y="718"/>
                </a:lnTo>
                <a:cubicBezTo>
                  <a:pt x="900" y="718"/>
                  <a:pt x="900" y="719"/>
                  <a:pt x="900" y="720"/>
                </a:cubicBezTo>
                <a:lnTo>
                  <a:pt x="901" y="722"/>
                </a:lnTo>
                <a:lnTo>
                  <a:pt x="901" y="721"/>
                </a:lnTo>
                <a:cubicBezTo>
                  <a:pt x="901" y="720"/>
                  <a:pt x="901" y="718"/>
                  <a:pt x="901" y="717"/>
                </a:cubicBezTo>
                <a:lnTo>
                  <a:pt x="900" y="716"/>
                </a:lnTo>
                <a:close/>
                <a:moveTo>
                  <a:pt x="1161" y="710"/>
                </a:moveTo>
                <a:cubicBezTo>
                  <a:pt x="1156" y="710"/>
                  <a:pt x="1147" y="719"/>
                  <a:pt x="1146" y="727"/>
                </a:cubicBezTo>
                <a:lnTo>
                  <a:pt x="1146" y="729"/>
                </a:lnTo>
                <a:lnTo>
                  <a:pt x="1143" y="729"/>
                </a:lnTo>
                <a:cubicBezTo>
                  <a:pt x="1132" y="729"/>
                  <a:pt x="1121" y="729"/>
                  <a:pt x="1121" y="741"/>
                </a:cubicBezTo>
                <a:cubicBezTo>
                  <a:pt x="1165" y="741"/>
                  <a:pt x="1165" y="766"/>
                  <a:pt x="1121" y="766"/>
                </a:cubicBezTo>
                <a:cubicBezTo>
                  <a:pt x="1165" y="766"/>
                  <a:pt x="1165" y="766"/>
                  <a:pt x="1165" y="741"/>
                </a:cubicBezTo>
                <a:cubicBezTo>
                  <a:pt x="1151" y="741"/>
                  <a:pt x="1146" y="737"/>
                  <a:pt x="1146" y="731"/>
                </a:cubicBezTo>
                <a:lnTo>
                  <a:pt x="1146" y="729"/>
                </a:lnTo>
                <a:lnTo>
                  <a:pt x="1151" y="729"/>
                </a:lnTo>
                <a:cubicBezTo>
                  <a:pt x="1159" y="728"/>
                  <a:pt x="1165" y="726"/>
                  <a:pt x="1165" y="717"/>
                </a:cubicBezTo>
                <a:cubicBezTo>
                  <a:pt x="1165" y="712"/>
                  <a:pt x="1164" y="710"/>
                  <a:pt x="1161" y="710"/>
                </a:cubicBezTo>
                <a:close/>
                <a:moveTo>
                  <a:pt x="1165" y="618"/>
                </a:moveTo>
                <a:cubicBezTo>
                  <a:pt x="1165" y="618"/>
                  <a:pt x="1165" y="642"/>
                  <a:pt x="1121" y="667"/>
                </a:cubicBezTo>
                <a:cubicBezTo>
                  <a:pt x="1165" y="667"/>
                  <a:pt x="1165" y="642"/>
                  <a:pt x="1165" y="618"/>
                </a:cubicBezTo>
                <a:close/>
                <a:moveTo>
                  <a:pt x="7051" y="437"/>
                </a:moveTo>
                <a:cubicBezTo>
                  <a:pt x="7051" y="437"/>
                  <a:pt x="7051" y="437"/>
                  <a:pt x="7051" y="462"/>
                </a:cubicBezTo>
                <a:cubicBezTo>
                  <a:pt x="7051" y="462"/>
                  <a:pt x="7051" y="462"/>
                  <a:pt x="7122" y="462"/>
                </a:cubicBezTo>
                <a:lnTo>
                  <a:pt x="7051" y="437"/>
                </a:lnTo>
                <a:close/>
                <a:moveTo>
                  <a:pt x="296" y="310"/>
                </a:moveTo>
                <a:cubicBezTo>
                  <a:pt x="296" y="310"/>
                  <a:pt x="296" y="336"/>
                  <a:pt x="366" y="336"/>
                </a:cubicBezTo>
                <a:cubicBezTo>
                  <a:pt x="366" y="336"/>
                  <a:pt x="296" y="336"/>
                  <a:pt x="296" y="336"/>
                </a:cubicBezTo>
                <a:cubicBezTo>
                  <a:pt x="296" y="336"/>
                  <a:pt x="296" y="310"/>
                  <a:pt x="296" y="310"/>
                </a:cubicBezTo>
                <a:close/>
                <a:moveTo>
                  <a:pt x="219" y="222"/>
                </a:moveTo>
                <a:lnTo>
                  <a:pt x="225" y="222"/>
                </a:lnTo>
                <a:lnTo>
                  <a:pt x="225" y="223"/>
                </a:lnTo>
                <a:cubicBezTo>
                  <a:pt x="225" y="226"/>
                  <a:pt x="225" y="230"/>
                  <a:pt x="225" y="234"/>
                </a:cubicBezTo>
                <a:cubicBezTo>
                  <a:pt x="195" y="223"/>
                  <a:pt x="204" y="222"/>
                  <a:pt x="219" y="222"/>
                </a:cubicBezTo>
                <a:close/>
                <a:moveTo>
                  <a:pt x="96" y="213"/>
                </a:moveTo>
                <a:lnTo>
                  <a:pt x="97" y="213"/>
                </a:lnTo>
                <a:cubicBezTo>
                  <a:pt x="107" y="217"/>
                  <a:pt x="124" y="223"/>
                  <a:pt x="155" y="234"/>
                </a:cubicBezTo>
                <a:cubicBezTo>
                  <a:pt x="85" y="234"/>
                  <a:pt x="85" y="285"/>
                  <a:pt x="14" y="310"/>
                </a:cubicBezTo>
                <a:cubicBezTo>
                  <a:pt x="-30" y="279"/>
                  <a:pt x="36" y="247"/>
                  <a:pt x="92" y="215"/>
                </a:cubicBezTo>
                <a:lnTo>
                  <a:pt x="96" y="213"/>
                </a:lnTo>
                <a:close/>
                <a:moveTo>
                  <a:pt x="225" y="209"/>
                </a:moveTo>
                <a:cubicBezTo>
                  <a:pt x="241" y="215"/>
                  <a:pt x="246" y="218"/>
                  <a:pt x="246" y="219"/>
                </a:cubicBezTo>
                <a:cubicBezTo>
                  <a:pt x="245" y="222"/>
                  <a:pt x="235" y="222"/>
                  <a:pt x="225" y="222"/>
                </a:cubicBezTo>
                <a:lnTo>
                  <a:pt x="225" y="220"/>
                </a:lnTo>
                <a:cubicBezTo>
                  <a:pt x="225" y="209"/>
                  <a:pt x="225" y="209"/>
                  <a:pt x="225" y="209"/>
                </a:cubicBezTo>
                <a:close/>
                <a:moveTo>
                  <a:pt x="135" y="188"/>
                </a:moveTo>
                <a:lnTo>
                  <a:pt x="130" y="192"/>
                </a:lnTo>
                <a:cubicBezTo>
                  <a:pt x="124" y="196"/>
                  <a:pt x="116" y="201"/>
                  <a:pt x="108" y="206"/>
                </a:cubicBezTo>
                <a:lnTo>
                  <a:pt x="96" y="213"/>
                </a:lnTo>
                <a:lnTo>
                  <a:pt x="94" y="212"/>
                </a:lnTo>
                <a:cubicBezTo>
                  <a:pt x="85" y="209"/>
                  <a:pt x="85" y="209"/>
                  <a:pt x="85" y="209"/>
                </a:cubicBezTo>
                <a:cubicBezTo>
                  <a:pt x="100" y="198"/>
                  <a:pt x="116" y="192"/>
                  <a:pt x="130" y="189"/>
                </a:cubicBezTo>
                <a:lnTo>
                  <a:pt x="135" y="188"/>
                </a:lnTo>
                <a:close/>
                <a:moveTo>
                  <a:pt x="233" y="0"/>
                </a:moveTo>
                <a:lnTo>
                  <a:pt x="6976" y="0"/>
                </a:lnTo>
                <a:lnTo>
                  <a:pt x="6976" y="1"/>
                </a:lnTo>
                <a:cubicBezTo>
                  <a:pt x="6979" y="12"/>
                  <a:pt x="6981" y="22"/>
                  <a:pt x="6981" y="32"/>
                </a:cubicBezTo>
                <a:cubicBezTo>
                  <a:pt x="7051" y="82"/>
                  <a:pt x="6981" y="108"/>
                  <a:pt x="7051" y="133"/>
                </a:cubicBezTo>
                <a:cubicBezTo>
                  <a:pt x="7122" y="108"/>
                  <a:pt x="7122" y="57"/>
                  <a:pt x="7192" y="57"/>
                </a:cubicBezTo>
                <a:cubicBezTo>
                  <a:pt x="7192" y="57"/>
                  <a:pt x="7192" y="32"/>
                  <a:pt x="7262" y="32"/>
                </a:cubicBezTo>
                <a:cubicBezTo>
                  <a:pt x="7262" y="57"/>
                  <a:pt x="7192" y="82"/>
                  <a:pt x="7262" y="133"/>
                </a:cubicBezTo>
                <a:cubicBezTo>
                  <a:pt x="7262" y="133"/>
                  <a:pt x="7262" y="133"/>
                  <a:pt x="7262" y="158"/>
                </a:cubicBezTo>
                <a:cubicBezTo>
                  <a:pt x="7192" y="133"/>
                  <a:pt x="7122" y="158"/>
                  <a:pt x="7051" y="158"/>
                </a:cubicBezTo>
                <a:cubicBezTo>
                  <a:pt x="7051" y="158"/>
                  <a:pt x="7051" y="158"/>
                  <a:pt x="7051" y="184"/>
                </a:cubicBezTo>
                <a:cubicBezTo>
                  <a:pt x="7051" y="209"/>
                  <a:pt x="7051" y="260"/>
                  <a:pt x="7122" y="260"/>
                </a:cubicBezTo>
                <a:cubicBezTo>
                  <a:pt x="7122" y="260"/>
                  <a:pt x="7122" y="260"/>
                  <a:pt x="7122" y="285"/>
                </a:cubicBezTo>
                <a:cubicBezTo>
                  <a:pt x="7122" y="285"/>
                  <a:pt x="7122" y="285"/>
                  <a:pt x="6981" y="234"/>
                </a:cubicBezTo>
                <a:cubicBezTo>
                  <a:pt x="6981" y="260"/>
                  <a:pt x="6981" y="285"/>
                  <a:pt x="6981" y="310"/>
                </a:cubicBezTo>
                <a:cubicBezTo>
                  <a:pt x="6981" y="361"/>
                  <a:pt x="7051" y="386"/>
                  <a:pt x="7122" y="386"/>
                </a:cubicBezTo>
                <a:cubicBezTo>
                  <a:pt x="7192" y="361"/>
                  <a:pt x="7122" y="361"/>
                  <a:pt x="7122" y="336"/>
                </a:cubicBezTo>
                <a:cubicBezTo>
                  <a:pt x="7122" y="336"/>
                  <a:pt x="7122" y="336"/>
                  <a:pt x="7122" y="310"/>
                </a:cubicBezTo>
                <a:cubicBezTo>
                  <a:pt x="7192" y="336"/>
                  <a:pt x="7122" y="386"/>
                  <a:pt x="7192" y="386"/>
                </a:cubicBezTo>
                <a:cubicBezTo>
                  <a:pt x="7192" y="411"/>
                  <a:pt x="7262" y="411"/>
                  <a:pt x="7192" y="437"/>
                </a:cubicBezTo>
                <a:cubicBezTo>
                  <a:pt x="7192" y="437"/>
                  <a:pt x="7192" y="437"/>
                  <a:pt x="7192" y="411"/>
                </a:cubicBezTo>
                <a:cubicBezTo>
                  <a:pt x="7122" y="437"/>
                  <a:pt x="7122" y="462"/>
                  <a:pt x="7192" y="487"/>
                </a:cubicBezTo>
                <a:cubicBezTo>
                  <a:pt x="7262" y="487"/>
                  <a:pt x="7192" y="538"/>
                  <a:pt x="7262" y="538"/>
                </a:cubicBezTo>
                <a:cubicBezTo>
                  <a:pt x="7262" y="538"/>
                  <a:pt x="7262" y="538"/>
                  <a:pt x="7192" y="563"/>
                </a:cubicBezTo>
                <a:cubicBezTo>
                  <a:pt x="7192" y="563"/>
                  <a:pt x="7192" y="513"/>
                  <a:pt x="7122" y="538"/>
                </a:cubicBezTo>
                <a:cubicBezTo>
                  <a:pt x="7262" y="614"/>
                  <a:pt x="6981" y="715"/>
                  <a:pt x="7192" y="791"/>
                </a:cubicBezTo>
                <a:cubicBezTo>
                  <a:pt x="7262" y="791"/>
                  <a:pt x="7262" y="816"/>
                  <a:pt x="7262" y="842"/>
                </a:cubicBezTo>
                <a:cubicBezTo>
                  <a:pt x="7192" y="842"/>
                  <a:pt x="7122" y="842"/>
                  <a:pt x="6981" y="867"/>
                </a:cubicBezTo>
                <a:cubicBezTo>
                  <a:pt x="6910" y="867"/>
                  <a:pt x="6910" y="892"/>
                  <a:pt x="6910" y="918"/>
                </a:cubicBezTo>
                <a:cubicBezTo>
                  <a:pt x="6910" y="918"/>
                  <a:pt x="6910" y="918"/>
                  <a:pt x="6981" y="994"/>
                </a:cubicBezTo>
                <a:cubicBezTo>
                  <a:pt x="6981" y="994"/>
                  <a:pt x="6981" y="994"/>
                  <a:pt x="7262" y="994"/>
                </a:cubicBezTo>
                <a:cubicBezTo>
                  <a:pt x="7262" y="1019"/>
                  <a:pt x="7192" y="1019"/>
                  <a:pt x="7192" y="1019"/>
                </a:cubicBezTo>
                <a:cubicBezTo>
                  <a:pt x="7122" y="1019"/>
                  <a:pt x="7122" y="1019"/>
                  <a:pt x="7122" y="1044"/>
                </a:cubicBezTo>
                <a:cubicBezTo>
                  <a:pt x="7122" y="1069"/>
                  <a:pt x="7262" y="1019"/>
                  <a:pt x="7192" y="1069"/>
                </a:cubicBezTo>
                <a:cubicBezTo>
                  <a:pt x="7122" y="1069"/>
                  <a:pt x="7192" y="1069"/>
                  <a:pt x="7192" y="1095"/>
                </a:cubicBezTo>
                <a:cubicBezTo>
                  <a:pt x="7122" y="1095"/>
                  <a:pt x="7122" y="1069"/>
                  <a:pt x="7122" y="1095"/>
                </a:cubicBezTo>
                <a:cubicBezTo>
                  <a:pt x="6981" y="1095"/>
                  <a:pt x="7051" y="1171"/>
                  <a:pt x="6981" y="1196"/>
                </a:cubicBezTo>
                <a:cubicBezTo>
                  <a:pt x="6981" y="1221"/>
                  <a:pt x="6981" y="1247"/>
                  <a:pt x="6981" y="1272"/>
                </a:cubicBezTo>
                <a:cubicBezTo>
                  <a:pt x="6910" y="1297"/>
                  <a:pt x="6981" y="1323"/>
                  <a:pt x="6981" y="1373"/>
                </a:cubicBezTo>
                <a:cubicBezTo>
                  <a:pt x="7051" y="1424"/>
                  <a:pt x="6910" y="1474"/>
                  <a:pt x="7051" y="1500"/>
                </a:cubicBezTo>
                <a:cubicBezTo>
                  <a:pt x="6981" y="1500"/>
                  <a:pt x="6981" y="1525"/>
                  <a:pt x="6981" y="1525"/>
                </a:cubicBezTo>
                <a:cubicBezTo>
                  <a:pt x="6981" y="1550"/>
                  <a:pt x="6981" y="1500"/>
                  <a:pt x="7051" y="1525"/>
                </a:cubicBezTo>
                <a:cubicBezTo>
                  <a:pt x="7051" y="1525"/>
                  <a:pt x="6981" y="1525"/>
                  <a:pt x="6981" y="1550"/>
                </a:cubicBezTo>
                <a:cubicBezTo>
                  <a:pt x="6981" y="1576"/>
                  <a:pt x="6981" y="1576"/>
                  <a:pt x="6981" y="1601"/>
                </a:cubicBezTo>
                <a:cubicBezTo>
                  <a:pt x="7051" y="1601"/>
                  <a:pt x="7051" y="1601"/>
                  <a:pt x="7051" y="1576"/>
                </a:cubicBezTo>
                <a:cubicBezTo>
                  <a:pt x="7122" y="1576"/>
                  <a:pt x="7122" y="1601"/>
                  <a:pt x="7051" y="1626"/>
                </a:cubicBezTo>
                <a:cubicBezTo>
                  <a:pt x="7122" y="1652"/>
                  <a:pt x="7051" y="1677"/>
                  <a:pt x="7051" y="1702"/>
                </a:cubicBezTo>
                <a:cubicBezTo>
                  <a:pt x="7051" y="1702"/>
                  <a:pt x="7051" y="1702"/>
                  <a:pt x="7122" y="1728"/>
                </a:cubicBezTo>
                <a:cubicBezTo>
                  <a:pt x="7051" y="1728"/>
                  <a:pt x="7051" y="1753"/>
                  <a:pt x="6981" y="1778"/>
                </a:cubicBezTo>
                <a:cubicBezTo>
                  <a:pt x="7051" y="1803"/>
                  <a:pt x="6981" y="1829"/>
                  <a:pt x="7122" y="1829"/>
                </a:cubicBezTo>
                <a:cubicBezTo>
                  <a:pt x="7051" y="1854"/>
                  <a:pt x="7122" y="1905"/>
                  <a:pt x="7122" y="1905"/>
                </a:cubicBezTo>
                <a:cubicBezTo>
                  <a:pt x="7122" y="1905"/>
                  <a:pt x="7051" y="1905"/>
                  <a:pt x="7051" y="1905"/>
                </a:cubicBezTo>
                <a:cubicBezTo>
                  <a:pt x="7051" y="1905"/>
                  <a:pt x="7051" y="1905"/>
                  <a:pt x="6981" y="1930"/>
                </a:cubicBezTo>
                <a:cubicBezTo>
                  <a:pt x="7051" y="1930"/>
                  <a:pt x="7192" y="1930"/>
                  <a:pt x="7122" y="1981"/>
                </a:cubicBezTo>
                <a:cubicBezTo>
                  <a:pt x="7051" y="2006"/>
                  <a:pt x="7051" y="1955"/>
                  <a:pt x="7051" y="1955"/>
                </a:cubicBezTo>
                <a:cubicBezTo>
                  <a:pt x="6981" y="1955"/>
                  <a:pt x="6910" y="1981"/>
                  <a:pt x="6981" y="2006"/>
                </a:cubicBezTo>
                <a:cubicBezTo>
                  <a:pt x="6981" y="2031"/>
                  <a:pt x="6981" y="2006"/>
                  <a:pt x="7051" y="2006"/>
                </a:cubicBezTo>
                <a:cubicBezTo>
                  <a:pt x="7051" y="2006"/>
                  <a:pt x="7051" y="2006"/>
                  <a:pt x="7051" y="2031"/>
                </a:cubicBezTo>
                <a:cubicBezTo>
                  <a:pt x="7122" y="2082"/>
                  <a:pt x="7192" y="2132"/>
                  <a:pt x="7051" y="2183"/>
                </a:cubicBezTo>
                <a:cubicBezTo>
                  <a:pt x="7051" y="2183"/>
                  <a:pt x="7051" y="2183"/>
                  <a:pt x="7122" y="2234"/>
                </a:cubicBezTo>
                <a:cubicBezTo>
                  <a:pt x="7122" y="2234"/>
                  <a:pt x="7122" y="2234"/>
                  <a:pt x="7051" y="2234"/>
                </a:cubicBezTo>
                <a:cubicBezTo>
                  <a:pt x="7051" y="2284"/>
                  <a:pt x="7192" y="2310"/>
                  <a:pt x="7122" y="2360"/>
                </a:cubicBezTo>
                <a:cubicBezTo>
                  <a:pt x="7051" y="2386"/>
                  <a:pt x="7192" y="2411"/>
                  <a:pt x="7122" y="2461"/>
                </a:cubicBezTo>
                <a:cubicBezTo>
                  <a:pt x="7122" y="2487"/>
                  <a:pt x="7122" y="2512"/>
                  <a:pt x="7122" y="2537"/>
                </a:cubicBezTo>
                <a:cubicBezTo>
                  <a:pt x="6981" y="2537"/>
                  <a:pt x="7122" y="2461"/>
                  <a:pt x="6981" y="2436"/>
                </a:cubicBezTo>
                <a:cubicBezTo>
                  <a:pt x="6981" y="2461"/>
                  <a:pt x="7051" y="2512"/>
                  <a:pt x="6981" y="2537"/>
                </a:cubicBezTo>
                <a:cubicBezTo>
                  <a:pt x="6981" y="2537"/>
                  <a:pt x="6981" y="2537"/>
                  <a:pt x="6981" y="2512"/>
                </a:cubicBezTo>
                <a:cubicBezTo>
                  <a:pt x="6910" y="2563"/>
                  <a:pt x="6910" y="2613"/>
                  <a:pt x="6910" y="2664"/>
                </a:cubicBezTo>
                <a:cubicBezTo>
                  <a:pt x="7122" y="2639"/>
                  <a:pt x="7051" y="2689"/>
                  <a:pt x="7051" y="2740"/>
                </a:cubicBezTo>
                <a:cubicBezTo>
                  <a:pt x="6981" y="2740"/>
                  <a:pt x="6910" y="2740"/>
                  <a:pt x="6840" y="2740"/>
                </a:cubicBezTo>
                <a:cubicBezTo>
                  <a:pt x="6770" y="2740"/>
                  <a:pt x="6770" y="2765"/>
                  <a:pt x="6770" y="2791"/>
                </a:cubicBezTo>
                <a:cubicBezTo>
                  <a:pt x="6840" y="2816"/>
                  <a:pt x="6910" y="2841"/>
                  <a:pt x="6840" y="2866"/>
                </a:cubicBezTo>
                <a:cubicBezTo>
                  <a:pt x="6840" y="2866"/>
                  <a:pt x="6840" y="2866"/>
                  <a:pt x="6910" y="2866"/>
                </a:cubicBezTo>
                <a:cubicBezTo>
                  <a:pt x="6910" y="2866"/>
                  <a:pt x="6910" y="2866"/>
                  <a:pt x="6840" y="2892"/>
                </a:cubicBezTo>
                <a:cubicBezTo>
                  <a:pt x="6840" y="2892"/>
                  <a:pt x="6840" y="2917"/>
                  <a:pt x="6840" y="2917"/>
                </a:cubicBezTo>
                <a:cubicBezTo>
                  <a:pt x="6840" y="2917"/>
                  <a:pt x="6910" y="2942"/>
                  <a:pt x="6910" y="2942"/>
                </a:cubicBezTo>
                <a:cubicBezTo>
                  <a:pt x="6910" y="2942"/>
                  <a:pt x="6910" y="2942"/>
                  <a:pt x="6910" y="2968"/>
                </a:cubicBezTo>
                <a:cubicBezTo>
                  <a:pt x="6910" y="2968"/>
                  <a:pt x="6840" y="2968"/>
                  <a:pt x="6840" y="2968"/>
                </a:cubicBezTo>
                <a:cubicBezTo>
                  <a:pt x="6840" y="2968"/>
                  <a:pt x="6840" y="2968"/>
                  <a:pt x="6840" y="2993"/>
                </a:cubicBezTo>
                <a:cubicBezTo>
                  <a:pt x="6840" y="2993"/>
                  <a:pt x="6840" y="2993"/>
                  <a:pt x="6770" y="3018"/>
                </a:cubicBezTo>
                <a:cubicBezTo>
                  <a:pt x="6770" y="3018"/>
                  <a:pt x="6770" y="3018"/>
                  <a:pt x="6770" y="2993"/>
                </a:cubicBezTo>
                <a:cubicBezTo>
                  <a:pt x="6770" y="2993"/>
                  <a:pt x="6770" y="2993"/>
                  <a:pt x="6770" y="2979"/>
                </a:cubicBezTo>
                <a:lnTo>
                  <a:pt x="6770" y="2978"/>
                </a:lnTo>
                <a:cubicBezTo>
                  <a:pt x="6770" y="2978"/>
                  <a:pt x="6770" y="2978"/>
                  <a:pt x="6770" y="2977"/>
                </a:cubicBezTo>
                <a:lnTo>
                  <a:pt x="6770" y="2976"/>
                </a:lnTo>
                <a:lnTo>
                  <a:pt x="6770" y="2975"/>
                </a:lnTo>
                <a:lnTo>
                  <a:pt x="6770" y="2974"/>
                </a:lnTo>
                <a:lnTo>
                  <a:pt x="6770" y="2972"/>
                </a:lnTo>
                <a:lnTo>
                  <a:pt x="6770" y="2971"/>
                </a:lnTo>
                <a:cubicBezTo>
                  <a:pt x="6770" y="2969"/>
                  <a:pt x="6770" y="2968"/>
                  <a:pt x="6770" y="2968"/>
                </a:cubicBezTo>
                <a:lnTo>
                  <a:pt x="6765" y="2968"/>
                </a:lnTo>
                <a:cubicBezTo>
                  <a:pt x="6747" y="2968"/>
                  <a:pt x="6726" y="2968"/>
                  <a:pt x="6699" y="2968"/>
                </a:cubicBezTo>
                <a:cubicBezTo>
                  <a:pt x="6699" y="2993"/>
                  <a:pt x="6629" y="3044"/>
                  <a:pt x="6699" y="3069"/>
                </a:cubicBezTo>
                <a:cubicBezTo>
                  <a:pt x="6699" y="3069"/>
                  <a:pt x="6770" y="3069"/>
                  <a:pt x="6770" y="3069"/>
                </a:cubicBezTo>
                <a:cubicBezTo>
                  <a:pt x="6699" y="3094"/>
                  <a:pt x="6770" y="3120"/>
                  <a:pt x="6770" y="3120"/>
                </a:cubicBezTo>
                <a:cubicBezTo>
                  <a:pt x="6770" y="3120"/>
                  <a:pt x="6840" y="3120"/>
                  <a:pt x="6840" y="3120"/>
                </a:cubicBezTo>
                <a:cubicBezTo>
                  <a:pt x="6770" y="3145"/>
                  <a:pt x="6770" y="3145"/>
                  <a:pt x="6770" y="3170"/>
                </a:cubicBezTo>
                <a:cubicBezTo>
                  <a:pt x="6770" y="3170"/>
                  <a:pt x="6770" y="3170"/>
                  <a:pt x="6840" y="3195"/>
                </a:cubicBezTo>
                <a:cubicBezTo>
                  <a:pt x="6840" y="3195"/>
                  <a:pt x="6840" y="3195"/>
                  <a:pt x="6840" y="3174"/>
                </a:cubicBezTo>
                <a:lnTo>
                  <a:pt x="6840" y="3170"/>
                </a:lnTo>
                <a:cubicBezTo>
                  <a:pt x="6910" y="3145"/>
                  <a:pt x="6840" y="3120"/>
                  <a:pt x="6910" y="3094"/>
                </a:cubicBezTo>
                <a:cubicBezTo>
                  <a:pt x="6910" y="3120"/>
                  <a:pt x="6910" y="3170"/>
                  <a:pt x="6981" y="3145"/>
                </a:cubicBezTo>
                <a:cubicBezTo>
                  <a:pt x="7051" y="3145"/>
                  <a:pt x="7051" y="3145"/>
                  <a:pt x="7051" y="3170"/>
                </a:cubicBezTo>
                <a:cubicBezTo>
                  <a:pt x="7051" y="3170"/>
                  <a:pt x="6910" y="3170"/>
                  <a:pt x="6981" y="3195"/>
                </a:cubicBezTo>
                <a:cubicBezTo>
                  <a:pt x="6981" y="3221"/>
                  <a:pt x="7051" y="3221"/>
                  <a:pt x="7122" y="3221"/>
                </a:cubicBezTo>
                <a:cubicBezTo>
                  <a:pt x="7051" y="3195"/>
                  <a:pt x="7051" y="3145"/>
                  <a:pt x="7051" y="3120"/>
                </a:cubicBezTo>
                <a:cubicBezTo>
                  <a:pt x="7122" y="3145"/>
                  <a:pt x="7262" y="3069"/>
                  <a:pt x="7262" y="3145"/>
                </a:cubicBezTo>
                <a:cubicBezTo>
                  <a:pt x="7262" y="3120"/>
                  <a:pt x="7192" y="3145"/>
                  <a:pt x="7192" y="3145"/>
                </a:cubicBezTo>
                <a:cubicBezTo>
                  <a:pt x="7192" y="3170"/>
                  <a:pt x="7262" y="3170"/>
                  <a:pt x="7262" y="3195"/>
                </a:cubicBezTo>
                <a:cubicBezTo>
                  <a:pt x="7262" y="3195"/>
                  <a:pt x="7262" y="3170"/>
                  <a:pt x="7262" y="3170"/>
                </a:cubicBezTo>
                <a:cubicBezTo>
                  <a:pt x="7333" y="3195"/>
                  <a:pt x="7403" y="3195"/>
                  <a:pt x="7403" y="3221"/>
                </a:cubicBezTo>
                <a:cubicBezTo>
                  <a:pt x="7333" y="3246"/>
                  <a:pt x="7403" y="3195"/>
                  <a:pt x="7333" y="3195"/>
                </a:cubicBezTo>
                <a:cubicBezTo>
                  <a:pt x="7333" y="3221"/>
                  <a:pt x="7333" y="3246"/>
                  <a:pt x="7333" y="3246"/>
                </a:cubicBezTo>
                <a:cubicBezTo>
                  <a:pt x="7333" y="3246"/>
                  <a:pt x="7333" y="3246"/>
                  <a:pt x="7333" y="3271"/>
                </a:cubicBezTo>
                <a:cubicBezTo>
                  <a:pt x="7333" y="3297"/>
                  <a:pt x="7262" y="3246"/>
                  <a:pt x="7262" y="3271"/>
                </a:cubicBezTo>
                <a:cubicBezTo>
                  <a:pt x="7192" y="3271"/>
                  <a:pt x="7192" y="3271"/>
                  <a:pt x="7192" y="3297"/>
                </a:cubicBezTo>
                <a:cubicBezTo>
                  <a:pt x="7192" y="3322"/>
                  <a:pt x="7262" y="3322"/>
                  <a:pt x="7192" y="3347"/>
                </a:cubicBezTo>
                <a:cubicBezTo>
                  <a:pt x="7192" y="3347"/>
                  <a:pt x="7192" y="3373"/>
                  <a:pt x="7192" y="3373"/>
                </a:cubicBezTo>
                <a:cubicBezTo>
                  <a:pt x="7192" y="3373"/>
                  <a:pt x="7192" y="3373"/>
                  <a:pt x="7262" y="3423"/>
                </a:cubicBezTo>
                <a:cubicBezTo>
                  <a:pt x="7262" y="3423"/>
                  <a:pt x="7262" y="3423"/>
                  <a:pt x="7192" y="3423"/>
                </a:cubicBezTo>
                <a:cubicBezTo>
                  <a:pt x="7192" y="3423"/>
                  <a:pt x="7192" y="3423"/>
                  <a:pt x="7262" y="3449"/>
                </a:cubicBezTo>
                <a:cubicBezTo>
                  <a:pt x="7192" y="3474"/>
                  <a:pt x="7192" y="3499"/>
                  <a:pt x="7192" y="3499"/>
                </a:cubicBezTo>
                <a:cubicBezTo>
                  <a:pt x="7192" y="3474"/>
                  <a:pt x="7122" y="3474"/>
                  <a:pt x="7122" y="3474"/>
                </a:cubicBezTo>
                <a:cubicBezTo>
                  <a:pt x="7122" y="3449"/>
                  <a:pt x="7192" y="3474"/>
                  <a:pt x="7122" y="3449"/>
                </a:cubicBezTo>
                <a:cubicBezTo>
                  <a:pt x="7122" y="3449"/>
                  <a:pt x="7122" y="3449"/>
                  <a:pt x="7122" y="3423"/>
                </a:cubicBezTo>
                <a:cubicBezTo>
                  <a:pt x="7051" y="3423"/>
                  <a:pt x="7051" y="3449"/>
                  <a:pt x="7051" y="3474"/>
                </a:cubicBezTo>
                <a:cubicBezTo>
                  <a:pt x="7051" y="3499"/>
                  <a:pt x="7122" y="3524"/>
                  <a:pt x="7192" y="3524"/>
                </a:cubicBezTo>
                <a:cubicBezTo>
                  <a:pt x="7192" y="3550"/>
                  <a:pt x="7192" y="3575"/>
                  <a:pt x="7192" y="3575"/>
                </a:cubicBezTo>
                <a:cubicBezTo>
                  <a:pt x="7192" y="3575"/>
                  <a:pt x="7192" y="3575"/>
                  <a:pt x="7262" y="3575"/>
                </a:cubicBezTo>
                <a:cubicBezTo>
                  <a:pt x="7333" y="3600"/>
                  <a:pt x="7262" y="3626"/>
                  <a:pt x="7262" y="3651"/>
                </a:cubicBezTo>
                <a:cubicBezTo>
                  <a:pt x="7262" y="3676"/>
                  <a:pt x="7192" y="3651"/>
                  <a:pt x="7192" y="3651"/>
                </a:cubicBezTo>
                <a:cubicBezTo>
                  <a:pt x="7192" y="3651"/>
                  <a:pt x="7192" y="3651"/>
                  <a:pt x="7262" y="3626"/>
                </a:cubicBezTo>
                <a:cubicBezTo>
                  <a:pt x="7192" y="3626"/>
                  <a:pt x="7122" y="3651"/>
                  <a:pt x="7051" y="3626"/>
                </a:cubicBezTo>
                <a:cubicBezTo>
                  <a:pt x="7051" y="3651"/>
                  <a:pt x="7122" y="3651"/>
                  <a:pt x="7122" y="3676"/>
                </a:cubicBezTo>
                <a:cubicBezTo>
                  <a:pt x="7192" y="3676"/>
                  <a:pt x="7122" y="3702"/>
                  <a:pt x="7122" y="3727"/>
                </a:cubicBezTo>
                <a:cubicBezTo>
                  <a:pt x="7192" y="3702"/>
                  <a:pt x="7192" y="3727"/>
                  <a:pt x="7262" y="3702"/>
                </a:cubicBezTo>
                <a:cubicBezTo>
                  <a:pt x="7262" y="3702"/>
                  <a:pt x="7262" y="3702"/>
                  <a:pt x="7192" y="3676"/>
                </a:cubicBezTo>
                <a:cubicBezTo>
                  <a:pt x="7333" y="3651"/>
                  <a:pt x="7262" y="3727"/>
                  <a:pt x="7403" y="3727"/>
                </a:cubicBezTo>
                <a:cubicBezTo>
                  <a:pt x="7403" y="3727"/>
                  <a:pt x="7403" y="3727"/>
                  <a:pt x="7333" y="3727"/>
                </a:cubicBezTo>
                <a:cubicBezTo>
                  <a:pt x="7262" y="3727"/>
                  <a:pt x="7262" y="3752"/>
                  <a:pt x="7192" y="3727"/>
                </a:cubicBezTo>
                <a:cubicBezTo>
                  <a:pt x="7192" y="3727"/>
                  <a:pt x="7192" y="3752"/>
                  <a:pt x="7192" y="3778"/>
                </a:cubicBezTo>
                <a:cubicBezTo>
                  <a:pt x="7192" y="3778"/>
                  <a:pt x="7192" y="3778"/>
                  <a:pt x="7262" y="3778"/>
                </a:cubicBezTo>
                <a:cubicBezTo>
                  <a:pt x="7192" y="3778"/>
                  <a:pt x="7192" y="3828"/>
                  <a:pt x="7192" y="3853"/>
                </a:cubicBezTo>
                <a:cubicBezTo>
                  <a:pt x="7262" y="3853"/>
                  <a:pt x="7262" y="3828"/>
                  <a:pt x="7262" y="3803"/>
                </a:cubicBezTo>
                <a:cubicBezTo>
                  <a:pt x="7333" y="3803"/>
                  <a:pt x="7333" y="3828"/>
                  <a:pt x="7403" y="3853"/>
                </a:cubicBezTo>
                <a:cubicBezTo>
                  <a:pt x="7333" y="3853"/>
                  <a:pt x="7333" y="3879"/>
                  <a:pt x="7333" y="3904"/>
                </a:cubicBezTo>
                <a:cubicBezTo>
                  <a:pt x="7333" y="3904"/>
                  <a:pt x="7333" y="3904"/>
                  <a:pt x="7333" y="3929"/>
                </a:cubicBezTo>
                <a:cubicBezTo>
                  <a:pt x="7333" y="3929"/>
                  <a:pt x="7192" y="3955"/>
                  <a:pt x="7192" y="3904"/>
                </a:cubicBezTo>
                <a:cubicBezTo>
                  <a:pt x="7192" y="3904"/>
                  <a:pt x="7192" y="3904"/>
                  <a:pt x="7122" y="3904"/>
                </a:cubicBezTo>
                <a:cubicBezTo>
                  <a:pt x="7192" y="3929"/>
                  <a:pt x="7122" y="3955"/>
                  <a:pt x="7192" y="3980"/>
                </a:cubicBezTo>
                <a:cubicBezTo>
                  <a:pt x="7192" y="3980"/>
                  <a:pt x="7238" y="3980"/>
                  <a:pt x="7256" y="3980"/>
                </a:cubicBezTo>
                <a:lnTo>
                  <a:pt x="7258" y="3980"/>
                </a:lnTo>
                <a:lnTo>
                  <a:pt x="7259" y="3981"/>
                </a:lnTo>
                <a:cubicBezTo>
                  <a:pt x="7262" y="3995"/>
                  <a:pt x="7262" y="4005"/>
                  <a:pt x="7262" y="4005"/>
                </a:cubicBezTo>
                <a:cubicBezTo>
                  <a:pt x="7262" y="4031"/>
                  <a:pt x="7333" y="4031"/>
                  <a:pt x="7333" y="4056"/>
                </a:cubicBezTo>
                <a:cubicBezTo>
                  <a:pt x="7262" y="4081"/>
                  <a:pt x="7262" y="4056"/>
                  <a:pt x="7262" y="4056"/>
                </a:cubicBezTo>
                <a:cubicBezTo>
                  <a:pt x="7192" y="4056"/>
                  <a:pt x="7262" y="4031"/>
                  <a:pt x="7192" y="4031"/>
                </a:cubicBezTo>
                <a:cubicBezTo>
                  <a:pt x="7122" y="4031"/>
                  <a:pt x="7122" y="4005"/>
                  <a:pt x="7051" y="4005"/>
                </a:cubicBezTo>
                <a:cubicBezTo>
                  <a:pt x="7051" y="4005"/>
                  <a:pt x="7122" y="4005"/>
                  <a:pt x="7122" y="3980"/>
                </a:cubicBezTo>
                <a:cubicBezTo>
                  <a:pt x="7051" y="3980"/>
                  <a:pt x="7051" y="3955"/>
                  <a:pt x="7122" y="3955"/>
                </a:cubicBezTo>
                <a:cubicBezTo>
                  <a:pt x="7051" y="3929"/>
                  <a:pt x="7051" y="3955"/>
                  <a:pt x="6981" y="3955"/>
                </a:cubicBezTo>
                <a:cubicBezTo>
                  <a:pt x="6910" y="3955"/>
                  <a:pt x="6910" y="3929"/>
                  <a:pt x="6910" y="3929"/>
                </a:cubicBezTo>
                <a:cubicBezTo>
                  <a:pt x="6910" y="3904"/>
                  <a:pt x="6981" y="3853"/>
                  <a:pt x="6910" y="3853"/>
                </a:cubicBezTo>
                <a:cubicBezTo>
                  <a:pt x="6910" y="3853"/>
                  <a:pt x="6840" y="3904"/>
                  <a:pt x="6910" y="3929"/>
                </a:cubicBezTo>
                <a:cubicBezTo>
                  <a:pt x="6866" y="3945"/>
                  <a:pt x="6877" y="3971"/>
                  <a:pt x="6892" y="3994"/>
                </a:cubicBezTo>
                <a:lnTo>
                  <a:pt x="6893" y="3997"/>
                </a:lnTo>
                <a:lnTo>
                  <a:pt x="6895" y="3999"/>
                </a:lnTo>
                <a:lnTo>
                  <a:pt x="6895" y="4000"/>
                </a:lnTo>
                <a:cubicBezTo>
                  <a:pt x="6898" y="4008"/>
                  <a:pt x="6905" y="4015"/>
                  <a:pt x="6908" y="4022"/>
                </a:cubicBezTo>
                <a:lnTo>
                  <a:pt x="6909" y="4024"/>
                </a:lnTo>
                <a:cubicBezTo>
                  <a:pt x="6907" y="4018"/>
                  <a:pt x="6902" y="4010"/>
                  <a:pt x="6896" y="4001"/>
                </a:cubicBezTo>
                <a:lnTo>
                  <a:pt x="6895" y="3999"/>
                </a:lnTo>
                <a:lnTo>
                  <a:pt x="6894" y="3997"/>
                </a:lnTo>
                <a:lnTo>
                  <a:pt x="6893" y="3997"/>
                </a:lnTo>
                <a:lnTo>
                  <a:pt x="6893" y="3995"/>
                </a:lnTo>
                <a:cubicBezTo>
                  <a:pt x="6891" y="3982"/>
                  <a:pt x="6906" y="3968"/>
                  <a:pt x="6981" y="3955"/>
                </a:cubicBezTo>
                <a:cubicBezTo>
                  <a:pt x="6981" y="3980"/>
                  <a:pt x="6981" y="3980"/>
                  <a:pt x="7051" y="3980"/>
                </a:cubicBezTo>
                <a:lnTo>
                  <a:pt x="7051" y="4005"/>
                </a:lnTo>
                <a:lnTo>
                  <a:pt x="7051" y="4031"/>
                </a:lnTo>
                <a:cubicBezTo>
                  <a:pt x="7051" y="4031"/>
                  <a:pt x="7051" y="4031"/>
                  <a:pt x="7051" y="4034"/>
                </a:cubicBezTo>
                <a:lnTo>
                  <a:pt x="7051" y="4035"/>
                </a:lnTo>
                <a:lnTo>
                  <a:pt x="7051" y="4037"/>
                </a:lnTo>
                <a:cubicBezTo>
                  <a:pt x="7051" y="4037"/>
                  <a:pt x="7051" y="4038"/>
                  <a:pt x="7051" y="4039"/>
                </a:cubicBezTo>
                <a:lnTo>
                  <a:pt x="7051" y="4041"/>
                </a:lnTo>
                <a:lnTo>
                  <a:pt x="7051" y="4042"/>
                </a:lnTo>
                <a:lnTo>
                  <a:pt x="7051" y="4044"/>
                </a:lnTo>
                <a:lnTo>
                  <a:pt x="7051" y="4045"/>
                </a:lnTo>
                <a:lnTo>
                  <a:pt x="7051" y="4048"/>
                </a:lnTo>
                <a:cubicBezTo>
                  <a:pt x="7051" y="4048"/>
                  <a:pt x="7051" y="4049"/>
                  <a:pt x="7051" y="4050"/>
                </a:cubicBezTo>
                <a:lnTo>
                  <a:pt x="7051" y="4052"/>
                </a:lnTo>
                <a:lnTo>
                  <a:pt x="7051" y="4053"/>
                </a:lnTo>
                <a:cubicBezTo>
                  <a:pt x="7051" y="4056"/>
                  <a:pt x="7051" y="4056"/>
                  <a:pt x="7051" y="4056"/>
                </a:cubicBezTo>
                <a:cubicBezTo>
                  <a:pt x="7122" y="4081"/>
                  <a:pt x="7051" y="4157"/>
                  <a:pt x="7192" y="4157"/>
                </a:cubicBezTo>
                <a:cubicBezTo>
                  <a:pt x="7192" y="4157"/>
                  <a:pt x="7205" y="4157"/>
                  <a:pt x="7221" y="4157"/>
                </a:cubicBezTo>
                <a:lnTo>
                  <a:pt x="7225" y="4157"/>
                </a:lnTo>
                <a:lnTo>
                  <a:pt x="7221" y="4158"/>
                </a:lnTo>
                <a:cubicBezTo>
                  <a:pt x="7148" y="4176"/>
                  <a:pt x="7016" y="4176"/>
                  <a:pt x="7122" y="4233"/>
                </a:cubicBezTo>
                <a:cubicBezTo>
                  <a:pt x="7122" y="4208"/>
                  <a:pt x="7122" y="4183"/>
                  <a:pt x="7262" y="4183"/>
                </a:cubicBezTo>
                <a:cubicBezTo>
                  <a:pt x="7262" y="4183"/>
                  <a:pt x="7262" y="4183"/>
                  <a:pt x="7262" y="4208"/>
                </a:cubicBezTo>
                <a:cubicBezTo>
                  <a:pt x="7262" y="4233"/>
                  <a:pt x="7122" y="4183"/>
                  <a:pt x="7192" y="4233"/>
                </a:cubicBezTo>
                <a:cubicBezTo>
                  <a:pt x="7192" y="4233"/>
                  <a:pt x="7122" y="4233"/>
                  <a:pt x="7192" y="4258"/>
                </a:cubicBezTo>
                <a:cubicBezTo>
                  <a:pt x="7192" y="4258"/>
                  <a:pt x="7192" y="4258"/>
                  <a:pt x="7122" y="4258"/>
                </a:cubicBezTo>
                <a:cubicBezTo>
                  <a:pt x="7051" y="4284"/>
                  <a:pt x="7122" y="4309"/>
                  <a:pt x="7122" y="4334"/>
                </a:cubicBezTo>
                <a:cubicBezTo>
                  <a:pt x="7122" y="4334"/>
                  <a:pt x="7122" y="4334"/>
                  <a:pt x="7192" y="4334"/>
                </a:cubicBezTo>
                <a:cubicBezTo>
                  <a:pt x="7192" y="4360"/>
                  <a:pt x="7192" y="4385"/>
                  <a:pt x="7122" y="4385"/>
                </a:cubicBezTo>
                <a:cubicBezTo>
                  <a:pt x="7122" y="4410"/>
                  <a:pt x="7333" y="4385"/>
                  <a:pt x="7333" y="4436"/>
                </a:cubicBezTo>
                <a:cubicBezTo>
                  <a:pt x="7262" y="4410"/>
                  <a:pt x="7192" y="4410"/>
                  <a:pt x="7122" y="4436"/>
                </a:cubicBezTo>
                <a:cubicBezTo>
                  <a:pt x="7122" y="4461"/>
                  <a:pt x="7192" y="4436"/>
                  <a:pt x="7192" y="4461"/>
                </a:cubicBezTo>
                <a:cubicBezTo>
                  <a:pt x="7192" y="4461"/>
                  <a:pt x="7192" y="4461"/>
                  <a:pt x="7051" y="4461"/>
                </a:cubicBezTo>
                <a:cubicBezTo>
                  <a:pt x="7051" y="4461"/>
                  <a:pt x="7051" y="4461"/>
                  <a:pt x="7051" y="4410"/>
                </a:cubicBezTo>
                <a:cubicBezTo>
                  <a:pt x="7051" y="4410"/>
                  <a:pt x="6981" y="4410"/>
                  <a:pt x="6981" y="4436"/>
                </a:cubicBezTo>
                <a:cubicBezTo>
                  <a:pt x="7051" y="4410"/>
                  <a:pt x="7051" y="4461"/>
                  <a:pt x="7051" y="4461"/>
                </a:cubicBezTo>
                <a:cubicBezTo>
                  <a:pt x="7051" y="4461"/>
                  <a:pt x="7051" y="4512"/>
                  <a:pt x="7122" y="4486"/>
                </a:cubicBezTo>
                <a:cubicBezTo>
                  <a:pt x="7122" y="4486"/>
                  <a:pt x="7122" y="4486"/>
                  <a:pt x="7192" y="4486"/>
                </a:cubicBezTo>
                <a:cubicBezTo>
                  <a:pt x="7192" y="4486"/>
                  <a:pt x="7192" y="4486"/>
                  <a:pt x="7122" y="4512"/>
                </a:cubicBezTo>
                <a:cubicBezTo>
                  <a:pt x="7192" y="4512"/>
                  <a:pt x="7122" y="4537"/>
                  <a:pt x="7122" y="4562"/>
                </a:cubicBezTo>
                <a:cubicBezTo>
                  <a:pt x="7183" y="4562"/>
                  <a:pt x="7191" y="4543"/>
                  <a:pt x="7192" y="4538"/>
                </a:cubicBezTo>
                <a:lnTo>
                  <a:pt x="7192" y="4539"/>
                </a:lnTo>
                <a:cubicBezTo>
                  <a:pt x="7188" y="4562"/>
                  <a:pt x="7124" y="4563"/>
                  <a:pt x="7192" y="4587"/>
                </a:cubicBezTo>
                <a:cubicBezTo>
                  <a:pt x="7192" y="4587"/>
                  <a:pt x="7262" y="4587"/>
                  <a:pt x="7262" y="4587"/>
                </a:cubicBezTo>
                <a:cubicBezTo>
                  <a:pt x="7262" y="4587"/>
                  <a:pt x="7262" y="4587"/>
                  <a:pt x="7262" y="4613"/>
                </a:cubicBezTo>
                <a:cubicBezTo>
                  <a:pt x="7236" y="4613"/>
                  <a:pt x="7229" y="4616"/>
                  <a:pt x="7231" y="4621"/>
                </a:cubicBezTo>
                <a:lnTo>
                  <a:pt x="7223" y="4622"/>
                </a:lnTo>
                <a:cubicBezTo>
                  <a:pt x="7168" y="4630"/>
                  <a:pt x="7122" y="4618"/>
                  <a:pt x="7122" y="4638"/>
                </a:cubicBezTo>
                <a:cubicBezTo>
                  <a:pt x="7051" y="4638"/>
                  <a:pt x="7122" y="4587"/>
                  <a:pt x="7051" y="4562"/>
                </a:cubicBezTo>
                <a:cubicBezTo>
                  <a:pt x="6910" y="4562"/>
                  <a:pt x="6981" y="4613"/>
                  <a:pt x="6981" y="4638"/>
                </a:cubicBezTo>
                <a:cubicBezTo>
                  <a:pt x="7051" y="4613"/>
                  <a:pt x="6981" y="4663"/>
                  <a:pt x="7051" y="4689"/>
                </a:cubicBezTo>
                <a:cubicBezTo>
                  <a:pt x="6981" y="4689"/>
                  <a:pt x="6981" y="4714"/>
                  <a:pt x="6981" y="4714"/>
                </a:cubicBezTo>
                <a:cubicBezTo>
                  <a:pt x="6981" y="4714"/>
                  <a:pt x="6981" y="4714"/>
                  <a:pt x="7028" y="4714"/>
                </a:cubicBezTo>
                <a:lnTo>
                  <a:pt x="7033" y="4714"/>
                </a:lnTo>
                <a:lnTo>
                  <a:pt x="7033" y="4710"/>
                </a:lnTo>
                <a:cubicBezTo>
                  <a:pt x="7033" y="4700"/>
                  <a:pt x="7036" y="4696"/>
                  <a:pt x="7050" y="4695"/>
                </a:cubicBezTo>
                <a:lnTo>
                  <a:pt x="7051" y="4694"/>
                </a:lnTo>
                <a:lnTo>
                  <a:pt x="7051" y="4691"/>
                </a:lnTo>
                <a:lnTo>
                  <a:pt x="7051" y="4689"/>
                </a:lnTo>
                <a:cubicBezTo>
                  <a:pt x="7056" y="4690"/>
                  <a:pt x="7060" y="4692"/>
                  <a:pt x="7064" y="4693"/>
                </a:cubicBezTo>
                <a:lnTo>
                  <a:pt x="7066" y="4694"/>
                </a:lnTo>
                <a:lnTo>
                  <a:pt x="7070" y="4693"/>
                </a:lnTo>
                <a:cubicBezTo>
                  <a:pt x="7079" y="4693"/>
                  <a:pt x="7090" y="4693"/>
                  <a:pt x="7103" y="4693"/>
                </a:cubicBezTo>
                <a:cubicBezTo>
                  <a:pt x="7173" y="4693"/>
                  <a:pt x="7173" y="4693"/>
                  <a:pt x="7173" y="4693"/>
                </a:cubicBezTo>
                <a:cubicBezTo>
                  <a:pt x="7173" y="4706"/>
                  <a:pt x="7173" y="4719"/>
                  <a:pt x="7173" y="4734"/>
                </a:cubicBezTo>
                <a:lnTo>
                  <a:pt x="7173" y="4740"/>
                </a:lnTo>
                <a:lnTo>
                  <a:pt x="7176" y="4742"/>
                </a:lnTo>
                <a:cubicBezTo>
                  <a:pt x="7185" y="4749"/>
                  <a:pt x="7192" y="4757"/>
                  <a:pt x="7192" y="4765"/>
                </a:cubicBezTo>
                <a:lnTo>
                  <a:pt x="7185" y="4765"/>
                </a:lnTo>
                <a:lnTo>
                  <a:pt x="7173" y="4765"/>
                </a:lnTo>
                <a:lnTo>
                  <a:pt x="7173" y="4768"/>
                </a:lnTo>
                <a:cubicBezTo>
                  <a:pt x="7173" y="4774"/>
                  <a:pt x="7173" y="4779"/>
                  <a:pt x="7173" y="4785"/>
                </a:cubicBezTo>
                <a:lnTo>
                  <a:pt x="7173" y="4787"/>
                </a:lnTo>
                <a:cubicBezTo>
                  <a:pt x="7174" y="4775"/>
                  <a:pt x="7182" y="4794"/>
                  <a:pt x="7244" y="4794"/>
                </a:cubicBezTo>
                <a:cubicBezTo>
                  <a:pt x="7244" y="4806"/>
                  <a:pt x="7271" y="4812"/>
                  <a:pt x="7295" y="4817"/>
                </a:cubicBezTo>
                <a:lnTo>
                  <a:pt x="7305" y="4820"/>
                </a:lnTo>
                <a:lnTo>
                  <a:pt x="7302" y="4820"/>
                </a:lnTo>
                <a:cubicBezTo>
                  <a:pt x="7244" y="4820"/>
                  <a:pt x="7244" y="4820"/>
                  <a:pt x="7244" y="4820"/>
                </a:cubicBezTo>
                <a:cubicBezTo>
                  <a:pt x="7244" y="4820"/>
                  <a:pt x="7244" y="4845"/>
                  <a:pt x="7244" y="4845"/>
                </a:cubicBezTo>
                <a:cubicBezTo>
                  <a:pt x="7173" y="4870"/>
                  <a:pt x="7173" y="4870"/>
                  <a:pt x="7173" y="4870"/>
                </a:cubicBezTo>
                <a:cubicBezTo>
                  <a:pt x="7173" y="4880"/>
                  <a:pt x="7173" y="4888"/>
                  <a:pt x="7173" y="4895"/>
                </a:cubicBezTo>
                <a:lnTo>
                  <a:pt x="7173" y="4899"/>
                </a:lnTo>
                <a:lnTo>
                  <a:pt x="7176" y="4899"/>
                </a:lnTo>
                <a:cubicBezTo>
                  <a:pt x="7185" y="4903"/>
                  <a:pt x="7192" y="4909"/>
                  <a:pt x="7192" y="4916"/>
                </a:cubicBezTo>
                <a:cubicBezTo>
                  <a:pt x="7188" y="4915"/>
                  <a:pt x="7183" y="4914"/>
                  <a:pt x="7180" y="4912"/>
                </a:cubicBezTo>
                <a:lnTo>
                  <a:pt x="7173" y="4911"/>
                </a:lnTo>
                <a:lnTo>
                  <a:pt x="7173" y="4914"/>
                </a:lnTo>
                <a:cubicBezTo>
                  <a:pt x="7173" y="4920"/>
                  <a:pt x="7173" y="4924"/>
                  <a:pt x="7173" y="4928"/>
                </a:cubicBezTo>
                <a:lnTo>
                  <a:pt x="7173" y="4932"/>
                </a:lnTo>
                <a:lnTo>
                  <a:pt x="7174" y="4932"/>
                </a:lnTo>
                <a:cubicBezTo>
                  <a:pt x="7188" y="4933"/>
                  <a:pt x="7198" y="4935"/>
                  <a:pt x="7205" y="4938"/>
                </a:cubicBezTo>
                <a:lnTo>
                  <a:pt x="7206" y="4939"/>
                </a:lnTo>
                <a:lnTo>
                  <a:pt x="7208" y="4939"/>
                </a:lnTo>
                <a:cubicBezTo>
                  <a:pt x="7224" y="4934"/>
                  <a:pt x="7235" y="4929"/>
                  <a:pt x="7244" y="4923"/>
                </a:cubicBezTo>
                <a:lnTo>
                  <a:pt x="7244" y="4930"/>
                </a:lnTo>
                <a:cubicBezTo>
                  <a:pt x="7244" y="4975"/>
                  <a:pt x="7248" y="4997"/>
                  <a:pt x="7314" y="4997"/>
                </a:cubicBezTo>
                <a:cubicBezTo>
                  <a:pt x="7244" y="4997"/>
                  <a:pt x="7244" y="4997"/>
                  <a:pt x="7244" y="4997"/>
                </a:cubicBezTo>
                <a:cubicBezTo>
                  <a:pt x="7244" y="5022"/>
                  <a:pt x="7244" y="5022"/>
                  <a:pt x="7244" y="5022"/>
                </a:cubicBezTo>
                <a:cubicBezTo>
                  <a:pt x="7244" y="5022"/>
                  <a:pt x="7244" y="5048"/>
                  <a:pt x="7244" y="5048"/>
                </a:cubicBezTo>
                <a:cubicBezTo>
                  <a:pt x="7314" y="5048"/>
                  <a:pt x="7314" y="5048"/>
                  <a:pt x="7314" y="5048"/>
                </a:cubicBezTo>
                <a:cubicBezTo>
                  <a:pt x="7244" y="5022"/>
                  <a:pt x="7244" y="5022"/>
                  <a:pt x="7244" y="5022"/>
                </a:cubicBezTo>
                <a:cubicBezTo>
                  <a:pt x="7314" y="5022"/>
                  <a:pt x="7384" y="4997"/>
                  <a:pt x="7384" y="4997"/>
                </a:cubicBezTo>
                <a:cubicBezTo>
                  <a:pt x="7314" y="4972"/>
                  <a:pt x="7314" y="4972"/>
                  <a:pt x="7314" y="4972"/>
                </a:cubicBezTo>
                <a:cubicBezTo>
                  <a:pt x="7384" y="4972"/>
                  <a:pt x="7384" y="4972"/>
                  <a:pt x="7384" y="4972"/>
                </a:cubicBezTo>
                <a:cubicBezTo>
                  <a:pt x="7455" y="4972"/>
                  <a:pt x="7455" y="4972"/>
                  <a:pt x="7455" y="4972"/>
                </a:cubicBezTo>
                <a:cubicBezTo>
                  <a:pt x="7455" y="4972"/>
                  <a:pt x="7384" y="4997"/>
                  <a:pt x="7455" y="4997"/>
                </a:cubicBezTo>
                <a:cubicBezTo>
                  <a:pt x="7455" y="4972"/>
                  <a:pt x="7525" y="4997"/>
                  <a:pt x="7525" y="4972"/>
                </a:cubicBezTo>
                <a:cubicBezTo>
                  <a:pt x="7596" y="4997"/>
                  <a:pt x="7525" y="5048"/>
                  <a:pt x="7525" y="5073"/>
                </a:cubicBezTo>
                <a:cubicBezTo>
                  <a:pt x="7455" y="5123"/>
                  <a:pt x="7525" y="5199"/>
                  <a:pt x="7455" y="5199"/>
                </a:cubicBezTo>
                <a:cubicBezTo>
                  <a:pt x="7455" y="5199"/>
                  <a:pt x="7455" y="5225"/>
                  <a:pt x="7455" y="5225"/>
                </a:cubicBezTo>
                <a:cubicBezTo>
                  <a:pt x="7384" y="5199"/>
                  <a:pt x="7384" y="5199"/>
                  <a:pt x="7384" y="5199"/>
                </a:cubicBezTo>
                <a:cubicBezTo>
                  <a:pt x="7314" y="5174"/>
                  <a:pt x="7384" y="5149"/>
                  <a:pt x="7384" y="5149"/>
                </a:cubicBezTo>
                <a:cubicBezTo>
                  <a:pt x="7384" y="5174"/>
                  <a:pt x="7384" y="5174"/>
                  <a:pt x="7384" y="5174"/>
                </a:cubicBezTo>
                <a:cubicBezTo>
                  <a:pt x="7455" y="5149"/>
                  <a:pt x="7455" y="5149"/>
                  <a:pt x="7455" y="5149"/>
                </a:cubicBezTo>
                <a:cubicBezTo>
                  <a:pt x="7455" y="5149"/>
                  <a:pt x="7455" y="5149"/>
                  <a:pt x="7384" y="5149"/>
                </a:cubicBezTo>
                <a:cubicBezTo>
                  <a:pt x="7455" y="5149"/>
                  <a:pt x="7455" y="5123"/>
                  <a:pt x="7455" y="5123"/>
                </a:cubicBezTo>
                <a:cubicBezTo>
                  <a:pt x="7384" y="5123"/>
                  <a:pt x="7384" y="5098"/>
                  <a:pt x="7384" y="5123"/>
                </a:cubicBezTo>
                <a:cubicBezTo>
                  <a:pt x="7314" y="5098"/>
                  <a:pt x="7314" y="5098"/>
                  <a:pt x="7314" y="5098"/>
                </a:cubicBezTo>
                <a:cubicBezTo>
                  <a:pt x="7314" y="5098"/>
                  <a:pt x="7314" y="5073"/>
                  <a:pt x="7244" y="5073"/>
                </a:cubicBezTo>
                <a:cubicBezTo>
                  <a:pt x="7244" y="5085"/>
                  <a:pt x="7244" y="5092"/>
                  <a:pt x="7244" y="5098"/>
                </a:cubicBezTo>
                <a:cubicBezTo>
                  <a:pt x="7244" y="5149"/>
                  <a:pt x="7314" y="5123"/>
                  <a:pt x="7314" y="5149"/>
                </a:cubicBezTo>
                <a:cubicBezTo>
                  <a:pt x="7314" y="5149"/>
                  <a:pt x="7314" y="5149"/>
                  <a:pt x="7244" y="5149"/>
                </a:cubicBezTo>
                <a:cubicBezTo>
                  <a:pt x="7314" y="5149"/>
                  <a:pt x="7314" y="5174"/>
                  <a:pt x="7314" y="5174"/>
                </a:cubicBezTo>
                <a:cubicBezTo>
                  <a:pt x="7244" y="5199"/>
                  <a:pt x="7244" y="5199"/>
                  <a:pt x="7244" y="5199"/>
                </a:cubicBezTo>
                <a:cubicBezTo>
                  <a:pt x="7384" y="5225"/>
                  <a:pt x="7244" y="5275"/>
                  <a:pt x="7314" y="5326"/>
                </a:cubicBezTo>
                <a:cubicBezTo>
                  <a:pt x="7244" y="5275"/>
                  <a:pt x="7244" y="5326"/>
                  <a:pt x="7173" y="5301"/>
                </a:cubicBezTo>
                <a:cubicBezTo>
                  <a:pt x="7103" y="5326"/>
                  <a:pt x="7103" y="5301"/>
                  <a:pt x="7033" y="5275"/>
                </a:cubicBezTo>
                <a:cubicBezTo>
                  <a:pt x="7033" y="5275"/>
                  <a:pt x="7033" y="5275"/>
                  <a:pt x="7033" y="5301"/>
                </a:cubicBezTo>
                <a:cubicBezTo>
                  <a:pt x="7033" y="5326"/>
                  <a:pt x="7033" y="5326"/>
                  <a:pt x="6962" y="5351"/>
                </a:cubicBezTo>
                <a:cubicBezTo>
                  <a:pt x="6962" y="5326"/>
                  <a:pt x="6962" y="5326"/>
                  <a:pt x="6962" y="5326"/>
                </a:cubicBezTo>
                <a:cubicBezTo>
                  <a:pt x="6962" y="5301"/>
                  <a:pt x="6892" y="5250"/>
                  <a:pt x="6962" y="5225"/>
                </a:cubicBezTo>
                <a:cubicBezTo>
                  <a:pt x="6962" y="5199"/>
                  <a:pt x="6892" y="5174"/>
                  <a:pt x="6962" y="5174"/>
                </a:cubicBezTo>
                <a:cubicBezTo>
                  <a:pt x="6923" y="5167"/>
                  <a:pt x="6905" y="5158"/>
                  <a:pt x="6899" y="5148"/>
                </a:cubicBezTo>
                <a:lnTo>
                  <a:pt x="6898" y="5145"/>
                </a:lnTo>
                <a:lnTo>
                  <a:pt x="6894" y="5145"/>
                </a:lnTo>
                <a:cubicBezTo>
                  <a:pt x="6852" y="5149"/>
                  <a:pt x="6904" y="5170"/>
                  <a:pt x="6840" y="5170"/>
                </a:cubicBezTo>
                <a:cubicBezTo>
                  <a:pt x="6840" y="5170"/>
                  <a:pt x="6840" y="5144"/>
                  <a:pt x="6840" y="5144"/>
                </a:cubicBezTo>
                <a:cubicBezTo>
                  <a:pt x="6840" y="5144"/>
                  <a:pt x="6840" y="5144"/>
                  <a:pt x="6817" y="5144"/>
                </a:cubicBezTo>
                <a:lnTo>
                  <a:pt x="6816" y="5144"/>
                </a:lnTo>
                <a:lnTo>
                  <a:pt x="6821" y="5149"/>
                </a:lnTo>
                <a:cubicBezTo>
                  <a:pt x="6821" y="5149"/>
                  <a:pt x="6751" y="5174"/>
                  <a:pt x="6751" y="5149"/>
                </a:cubicBezTo>
                <a:cubicBezTo>
                  <a:pt x="6751" y="5199"/>
                  <a:pt x="6751" y="5199"/>
                  <a:pt x="6751" y="5199"/>
                </a:cubicBezTo>
                <a:cubicBezTo>
                  <a:pt x="6751" y="5225"/>
                  <a:pt x="6821" y="5225"/>
                  <a:pt x="6892" y="5199"/>
                </a:cubicBezTo>
                <a:cubicBezTo>
                  <a:pt x="6892" y="5225"/>
                  <a:pt x="6821" y="5250"/>
                  <a:pt x="6751" y="5250"/>
                </a:cubicBezTo>
                <a:cubicBezTo>
                  <a:pt x="6821" y="5275"/>
                  <a:pt x="6821" y="5275"/>
                  <a:pt x="6821" y="5275"/>
                </a:cubicBezTo>
                <a:cubicBezTo>
                  <a:pt x="6751" y="5275"/>
                  <a:pt x="6751" y="5326"/>
                  <a:pt x="6821" y="5351"/>
                </a:cubicBezTo>
                <a:cubicBezTo>
                  <a:pt x="6821" y="5351"/>
                  <a:pt x="6751" y="5351"/>
                  <a:pt x="6751" y="5351"/>
                </a:cubicBezTo>
                <a:cubicBezTo>
                  <a:pt x="6751" y="5377"/>
                  <a:pt x="6751" y="5402"/>
                  <a:pt x="6821" y="5402"/>
                </a:cubicBezTo>
                <a:cubicBezTo>
                  <a:pt x="6821" y="5427"/>
                  <a:pt x="6821" y="5427"/>
                  <a:pt x="6821" y="5427"/>
                </a:cubicBezTo>
                <a:cubicBezTo>
                  <a:pt x="6821" y="5452"/>
                  <a:pt x="6821" y="5452"/>
                  <a:pt x="6821" y="5452"/>
                </a:cubicBezTo>
                <a:cubicBezTo>
                  <a:pt x="6821" y="5452"/>
                  <a:pt x="6821" y="5478"/>
                  <a:pt x="6892" y="5478"/>
                </a:cubicBezTo>
                <a:cubicBezTo>
                  <a:pt x="6821" y="5452"/>
                  <a:pt x="6892" y="5427"/>
                  <a:pt x="6892" y="5402"/>
                </a:cubicBezTo>
                <a:cubicBezTo>
                  <a:pt x="6892" y="5402"/>
                  <a:pt x="6962" y="5402"/>
                  <a:pt x="6962" y="5427"/>
                </a:cubicBezTo>
                <a:cubicBezTo>
                  <a:pt x="6962" y="5452"/>
                  <a:pt x="6892" y="5452"/>
                  <a:pt x="6892" y="5452"/>
                </a:cubicBezTo>
                <a:cubicBezTo>
                  <a:pt x="6960" y="5477"/>
                  <a:pt x="6896" y="5525"/>
                  <a:pt x="6956" y="5551"/>
                </a:cubicBezTo>
                <a:lnTo>
                  <a:pt x="6960" y="5553"/>
                </a:lnTo>
                <a:lnTo>
                  <a:pt x="6958" y="5556"/>
                </a:lnTo>
                <a:cubicBezTo>
                  <a:pt x="6952" y="5569"/>
                  <a:pt x="6936" y="5579"/>
                  <a:pt x="6892" y="5579"/>
                </a:cubicBezTo>
                <a:cubicBezTo>
                  <a:pt x="6962" y="5579"/>
                  <a:pt x="6962" y="5630"/>
                  <a:pt x="6962" y="5630"/>
                </a:cubicBezTo>
                <a:cubicBezTo>
                  <a:pt x="6892" y="5630"/>
                  <a:pt x="6892" y="5630"/>
                  <a:pt x="6892" y="5630"/>
                </a:cubicBezTo>
                <a:cubicBezTo>
                  <a:pt x="6892" y="5639"/>
                  <a:pt x="6892" y="5647"/>
                  <a:pt x="6892" y="5655"/>
                </a:cubicBezTo>
                <a:lnTo>
                  <a:pt x="6892" y="5659"/>
                </a:lnTo>
                <a:lnTo>
                  <a:pt x="6894" y="5658"/>
                </a:lnTo>
                <a:cubicBezTo>
                  <a:pt x="6899" y="5655"/>
                  <a:pt x="6904" y="5653"/>
                  <a:pt x="6910" y="5650"/>
                </a:cubicBezTo>
                <a:cubicBezTo>
                  <a:pt x="6910" y="5650"/>
                  <a:pt x="6910" y="5650"/>
                  <a:pt x="6981" y="5625"/>
                </a:cubicBezTo>
                <a:cubicBezTo>
                  <a:pt x="6981" y="5625"/>
                  <a:pt x="6981" y="5650"/>
                  <a:pt x="6981" y="5650"/>
                </a:cubicBezTo>
                <a:cubicBezTo>
                  <a:pt x="7007" y="5650"/>
                  <a:pt x="7014" y="5661"/>
                  <a:pt x="7015" y="5677"/>
                </a:cubicBezTo>
                <a:lnTo>
                  <a:pt x="7016" y="5682"/>
                </a:lnTo>
                <a:lnTo>
                  <a:pt x="7018" y="5682"/>
                </a:lnTo>
                <a:cubicBezTo>
                  <a:pt x="7021" y="5681"/>
                  <a:pt x="7026" y="5680"/>
                  <a:pt x="7033" y="5680"/>
                </a:cubicBezTo>
                <a:cubicBezTo>
                  <a:pt x="7103" y="5680"/>
                  <a:pt x="7103" y="5630"/>
                  <a:pt x="7103" y="5630"/>
                </a:cubicBezTo>
                <a:cubicBezTo>
                  <a:pt x="7103" y="5604"/>
                  <a:pt x="7033" y="5604"/>
                  <a:pt x="7033" y="5604"/>
                </a:cubicBezTo>
                <a:cubicBezTo>
                  <a:pt x="6962" y="5604"/>
                  <a:pt x="7033" y="5579"/>
                  <a:pt x="7033" y="5579"/>
                </a:cubicBezTo>
                <a:cubicBezTo>
                  <a:pt x="7103" y="5579"/>
                  <a:pt x="7033" y="5503"/>
                  <a:pt x="7173" y="5528"/>
                </a:cubicBezTo>
                <a:cubicBezTo>
                  <a:pt x="7103" y="5528"/>
                  <a:pt x="7103" y="5554"/>
                  <a:pt x="7103" y="5554"/>
                </a:cubicBezTo>
                <a:cubicBezTo>
                  <a:pt x="7173" y="5579"/>
                  <a:pt x="7173" y="5579"/>
                  <a:pt x="7173" y="5579"/>
                </a:cubicBezTo>
                <a:cubicBezTo>
                  <a:pt x="7173" y="5579"/>
                  <a:pt x="7103" y="5579"/>
                  <a:pt x="7103" y="5579"/>
                </a:cubicBezTo>
                <a:cubicBezTo>
                  <a:pt x="7103" y="5630"/>
                  <a:pt x="7173" y="5706"/>
                  <a:pt x="7173" y="5756"/>
                </a:cubicBezTo>
                <a:cubicBezTo>
                  <a:pt x="7173" y="5731"/>
                  <a:pt x="7173" y="5731"/>
                  <a:pt x="7173" y="5731"/>
                </a:cubicBezTo>
                <a:cubicBezTo>
                  <a:pt x="7208" y="5744"/>
                  <a:pt x="7222" y="5753"/>
                  <a:pt x="7223" y="5761"/>
                </a:cubicBezTo>
                <a:cubicBezTo>
                  <a:pt x="7225" y="5758"/>
                  <a:pt x="7230" y="5756"/>
                  <a:pt x="7244" y="5756"/>
                </a:cubicBezTo>
                <a:cubicBezTo>
                  <a:pt x="7244" y="5756"/>
                  <a:pt x="7244" y="5756"/>
                  <a:pt x="7173" y="5731"/>
                </a:cubicBezTo>
                <a:cubicBezTo>
                  <a:pt x="7173" y="5731"/>
                  <a:pt x="7244" y="5731"/>
                  <a:pt x="7244" y="5731"/>
                </a:cubicBezTo>
                <a:cubicBezTo>
                  <a:pt x="7244" y="5706"/>
                  <a:pt x="7244" y="5706"/>
                  <a:pt x="7244" y="5706"/>
                </a:cubicBezTo>
                <a:cubicBezTo>
                  <a:pt x="7314" y="5706"/>
                  <a:pt x="7314" y="5706"/>
                  <a:pt x="7314" y="5706"/>
                </a:cubicBezTo>
                <a:cubicBezTo>
                  <a:pt x="7314" y="5706"/>
                  <a:pt x="7314" y="5680"/>
                  <a:pt x="7314" y="5680"/>
                </a:cubicBezTo>
                <a:cubicBezTo>
                  <a:pt x="7384" y="5680"/>
                  <a:pt x="7314" y="5706"/>
                  <a:pt x="7384" y="5706"/>
                </a:cubicBezTo>
                <a:cubicBezTo>
                  <a:pt x="7384" y="5731"/>
                  <a:pt x="7384" y="5731"/>
                  <a:pt x="7384" y="5756"/>
                </a:cubicBezTo>
                <a:cubicBezTo>
                  <a:pt x="7455" y="5781"/>
                  <a:pt x="7384" y="5781"/>
                  <a:pt x="7384" y="5807"/>
                </a:cubicBezTo>
                <a:cubicBezTo>
                  <a:pt x="7384" y="5807"/>
                  <a:pt x="7384" y="5832"/>
                  <a:pt x="7455" y="5832"/>
                </a:cubicBezTo>
                <a:cubicBezTo>
                  <a:pt x="7455" y="5857"/>
                  <a:pt x="7384" y="5832"/>
                  <a:pt x="7384" y="5857"/>
                </a:cubicBezTo>
                <a:cubicBezTo>
                  <a:pt x="7384" y="5865"/>
                  <a:pt x="7391" y="5868"/>
                  <a:pt x="7401" y="5869"/>
                </a:cubicBezTo>
                <a:lnTo>
                  <a:pt x="7403" y="5869"/>
                </a:lnTo>
                <a:cubicBezTo>
                  <a:pt x="7362" y="5884"/>
                  <a:pt x="7455" y="5887"/>
                  <a:pt x="7455" y="5908"/>
                </a:cubicBezTo>
                <a:cubicBezTo>
                  <a:pt x="7525" y="5883"/>
                  <a:pt x="7455" y="5857"/>
                  <a:pt x="7455" y="5832"/>
                </a:cubicBezTo>
                <a:cubicBezTo>
                  <a:pt x="7525" y="5883"/>
                  <a:pt x="7525" y="5883"/>
                  <a:pt x="7525" y="5883"/>
                </a:cubicBezTo>
                <a:cubicBezTo>
                  <a:pt x="7596" y="5883"/>
                  <a:pt x="7525" y="5883"/>
                  <a:pt x="7525" y="5857"/>
                </a:cubicBezTo>
                <a:cubicBezTo>
                  <a:pt x="7596" y="5857"/>
                  <a:pt x="7596" y="5857"/>
                  <a:pt x="7596" y="5857"/>
                </a:cubicBezTo>
                <a:cubicBezTo>
                  <a:pt x="7596" y="5857"/>
                  <a:pt x="7666" y="5857"/>
                  <a:pt x="7666" y="5883"/>
                </a:cubicBezTo>
                <a:cubicBezTo>
                  <a:pt x="7736" y="5933"/>
                  <a:pt x="7596" y="5908"/>
                  <a:pt x="7525" y="5933"/>
                </a:cubicBezTo>
                <a:cubicBezTo>
                  <a:pt x="7556" y="5933"/>
                  <a:pt x="7573" y="5938"/>
                  <a:pt x="7589" y="5942"/>
                </a:cubicBezTo>
                <a:lnTo>
                  <a:pt x="7594" y="5942"/>
                </a:lnTo>
                <a:lnTo>
                  <a:pt x="7592" y="5946"/>
                </a:lnTo>
                <a:cubicBezTo>
                  <a:pt x="7571" y="5980"/>
                  <a:pt x="7461" y="5963"/>
                  <a:pt x="7525" y="6009"/>
                </a:cubicBezTo>
                <a:cubicBezTo>
                  <a:pt x="7455" y="6009"/>
                  <a:pt x="7455" y="6009"/>
                  <a:pt x="7455" y="6009"/>
                </a:cubicBezTo>
                <a:cubicBezTo>
                  <a:pt x="7455" y="6035"/>
                  <a:pt x="7455" y="6060"/>
                  <a:pt x="7455" y="6060"/>
                </a:cubicBezTo>
                <a:cubicBezTo>
                  <a:pt x="7455" y="6085"/>
                  <a:pt x="7384" y="6085"/>
                  <a:pt x="7314" y="6111"/>
                </a:cubicBezTo>
                <a:cubicBezTo>
                  <a:pt x="7314" y="6136"/>
                  <a:pt x="7314" y="6161"/>
                  <a:pt x="7384" y="6161"/>
                </a:cubicBezTo>
                <a:cubicBezTo>
                  <a:pt x="7384" y="6186"/>
                  <a:pt x="7314" y="6186"/>
                  <a:pt x="7244" y="6186"/>
                </a:cubicBezTo>
                <a:cubicBezTo>
                  <a:pt x="7314" y="6186"/>
                  <a:pt x="7314" y="6212"/>
                  <a:pt x="7384" y="6212"/>
                </a:cubicBezTo>
                <a:cubicBezTo>
                  <a:pt x="7384" y="6212"/>
                  <a:pt x="7384" y="6212"/>
                  <a:pt x="7384" y="6186"/>
                </a:cubicBezTo>
                <a:cubicBezTo>
                  <a:pt x="7384" y="6186"/>
                  <a:pt x="7384" y="6161"/>
                  <a:pt x="7455" y="6186"/>
                </a:cubicBezTo>
                <a:cubicBezTo>
                  <a:pt x="7455" y="6161"/>
                  <a:pt x="7455" y="6136"/>
                  <a:pt x="7384" y="6136"/>
                </a:cubicBezTo>
                <a:cubicBezTo>
                  <a:pt x="7455" y="6136"/>
                  <a:pt x="7455" y="6136"/>
                  <a:pt x="7455" y="6111"/>
                </a:cubicBezTo>
                <a:cubicBezTo>
                  <a:pt x="7455" y="6111"/>
                  <a:pt x="7455" y="6111"/>
                  <a:pt x="7525" y="6111"/>
                </a:cubicBezTo>
                <a:cubicBezTo>
                  <a:pt x="7596" y="6085"/>
                  <a:pt x="7596" y="6060"/>
                  <a:pt x="7525" y="6035"/>
                </a:cubicBezTo>
                <a:cubicBezTo>
                  <a:pt x="7666" y="6060"/>
                  <a:pt x="7666" y="6060"/>
                  <a:pt x="7666" y="6060"/>
                </a:cubicBezTo>
                <a:cubicBezTo>
                  <a:pt x="7596" y="6060"/>
                  <a:pt x="7596" y="6085"/>
                  <a:pt x="7596" y="6085"/>
                </a:cubicBezTo>
                <a:cubicBezTo>
                  <a:pt x="7618" y="6085"/>
                  <a:pt x="7640" y="6085"/>
                  <a:pt x="7659" y="6085"/>
                </a:cubicBezTo>
                <a:lnTo>
                  <a:pt x="7666" y="6085"/>
                </a:lnTo>
                <a:cubicBezTo>
                  <a:pt x="7666" y="6111"/>
                  <a:pt x="7596" y="6136"/>
                  <a:pt x="7596" y="6136"/>
                </a:cubicBezTo>
                <a:cubicBezTo>
                  <a:pt x="7596" y="6161"/>
                  <a:pt x="7596" y="6136"/>
                  <a:pt x="7525" y="6161"/>
                </a:cubicBezTo>
                <a:lnTo>
                  <a:pt x="7525" y="6159"/>
                </a:lnTo>
                <a:cubicBezTo>
                  <a:pt x="7525" y="6146"/>
                  <a:pt x="7525" y="6136"/>
                  <a:pt x="7525" y="6136"/>
                </a:cubicBezTo>
                <a:cubicBezTo>
                  <a:pt x="7455" y="6136"/>
                  <a:pt x="7455" y="6136"/>
                  <a:pt x="7455" y="6136"/>
                </a:cubicBezTo>
                <a:cubicBezTo>
                  <a:pt x="7455" y="6136"/>
                  <a:pt x="7455" y="6161"/>
                  <a:pt x="7525" y="6161"/>
                </a:cubicBezTo>
                <a:cubicBezTo>
                  <a:pt x="7455" y="6186"/>
                  <a:pt x="7525" y="6237"/>
                  <a:pt x="7455" y="6212"/>
                </a:cubicBezTo>
                <a:cubicBezTo>
                  <a:pt x="7455" y="6237"/>
                  <a:pt x="7384" y="6288"/>
                  <a:pt x="7525" y="6288"/>
                </a:cubicBezTo>
                <a:cubicBezTo>
                  <a:pt x="7596" y="6262"/>
                  <a:pt x="7525" y="6212"/>
                  <a:pt x="7596" y="6212"/>
                </a:cubicBezTo>
                <a:cubicBezTo>
                  <a:pt x="7596" y="6232"/>
                  <a:pt x="7642" y="6219"/>
                  <a:pt x="7697" y="6227"/>
                </a:cubicBezTo>
                <a:lnTo>
                  <a:pt x="7705" y="6229"/>
                </a:lnTo>
                <a:cubicBezTo>
                  <a:pt x="7703" y="6234"/>
                  <a:pt x="7710" y="6237"/>
                  <a:pt x="7736" y="6237"/>
                </a:cubicBezTo>
                <a:cubicBezTo>
                  <a:pt x="7736" y="6262"/>
                  <a:pt x="7736" y="6262"/>
                  <a:pt x="7736" y="6262"/>
                </a:cubicBezTo>
                <a:cubicBezTo>
                  <a:pt x="7736" y="6262"/>
                  <a:pt x="7666" y="6262"/>
                  <a:pt x="7666" y="6262"/>
                </a:cubicBezTo>
                <a:cubicBezTo>
                  <a:pt x="7598" y="6287"/>
                  <a:pt x="7662" y="6288"/>
                  <a:pt x="7666" y="6311"/>
                </a:cubicBezTo>
                <a:lnTo>
                  <a:pt x="7666" y="6312"/>
                </a:lnTo>
                <a:cubicBezTo>
                  <a:pt x="7665" y="6307"/>
                  <a:pt x="7657" y="6288"/>
                  <a:pt x="7596" y="6288"/>
                </a:cubicBezTo>
                <a:cubicBezTo>
                  <a:pt x="7596" y="6313"/>
                  <a:pt x="7666" y="6338"/>
                  <a:pt x="7596" y="6338"/>
                </a:cubicBezTo>
                <a:cubicBezTo>
                  <a:pt x="7666" y="6364"/>
                  <a:pt x="7666" y="6364"/>
                  <a:pt x="7666" y="6364"/>
                </a:cubicBezTo>
                <a:cubicBezTo>
                  <a:pt x="7596" y="6364"/>
                  <a:pt x="7596" y="6364"/>
                  <a:pt x="7596" y="6364"/>
                </a:cubicBezTo>
                <a:cubicBezTo>
                  <a:pt x="7525" y="6338"/>
                  <a:pt x="7525" y="6389"/>
                  <a:pt x="7525" y="6389"/>
                </a:cubicBezTo>
                <a:cubicBezTo>
                  <a:pt x="7525" y="6389"/>
                  <a:pt x="7525" y="6440"/>
                  <a:pt x="7455" y="6414"/>
                </a:cubicBezTo>
                <a:cubicBezTo>
                  <a:pt x="7455" y="6440"/>
                  <a:pt x="7525" y="6440"/>
                  <a:pt x="7525" y="6440"/>
                </a:cubicBezTo>
                <a:cubicBezTo>
                  <a:pt x="7525" y="6389"/>
                  <a:pt x="7525" y="6389"/>
                  <a:pt x="7525" y="6389"/>
                </a:cubicBezTo>
                <a:cubicBezTo>
                  <a:pt x="7666" y="6389"/>
                  <a:pt x="7666" y="6389"/>
                  <a:pt x="7666" y="6389"/>
                </a:cubicBezTo>
                <a:cubicBezTo>
                  <a:pt x="7666" y="6414"/>
                  <a:pt x="7596" y="6389"/>
                  <a:pt x="7596" y="6414"/>
                </a:cubicBezTo>
                <a:cubicBezTo>
                  <a:pt x="7666" y="6440"/>
                  <a:pt x="7736" y="6440"/>
                  <a:pt x="7807" y="6414"/>
                </a:cubicBezTo>
                <a:cubicBezTo>
                  <a:pt x="7807" y="6465"/>
                  <a:pt x="7596" y="6440"/>
                  <a:pt x="7596" y="6465"/>
                </a:cubicBezTo>
                <a:cubicBezTo>
                  <a:pt x="7666" y="6465"/>
                  <a:pt x="7666" y="6490"/>
                  <a:pt x="7666" y="6515"/>
                </a:cubicBezTo>
                <a:cubicBezTo>
                  <a:pt x="7596" y="6515"/>
                  <a:pt x="7596" y="6515"/>
                  <a:pt x="7596" y="6515"/>
                </a:cubicBezTo>
                <a:cubicBezTo>
                  <a:pt x="7596" y="6541"/>
                  <a:pt x="7525" y="6566"/>
                  <a:pt x="7596" y="6591"/>
                </a:cubicBezTo>
                <a:cubicBezTo>
                  <a:pt x="7666" y="6591"/>
                  <a:pt x="7666" y="6591"/>
                  <a:pt x="7666" y="6591"/>
                </a:cubicBezTo>
                <a:cubicBezTo>
                  <a:pt x="7596" y="6617"/>
                  <a:pt x="7666" y="6617"/>
                  <a:pt x="7666" y="6617"/>
                </a:cubicBezTo>
                <a:cubicBezTo>
                  <a:pt x="7596" y="6667"/>
                  <a:pt x="7736" y="6617"/>
                  <a:pt x="7736" y="6642"/>
                </a:cubicBezTo>
                <a:cubicBezTo>
                  <a:pt x="7736" y="6667"/>
                  <a:pt x="7736" y="6667"/>
                  <a:pt x="7736" y="6667"/>
                </a:cubicBezTo>
                <a:cubicBezTo>
                  <a:pt x="7596" y="6667"/>
                  <a:pt x="7596" y="6642"/>
                  <a:pt x="7596" y="6617"/>
                </a:cubicBezTo>
                <a:cubicBezTo>
                  <a:pt x="7490" y="6674"/>
                  <a:pt x="7622" y="6674"/>
                  <a:pt x="7694" y="6691"/>
                </a:cubicBezTo>
                <a:lnTo>
                  <a:pt x="7699" y="6693"/>
                </a:lnTo>
                <a:lnTo>
                  <a:pt x="7695" y="6693"/>
                </a:lnTo>
                <a:cubicBezTo>
                  <a:pt x="7679" y="6693"/>
                  <a:pt x="7666" y="6693"/>
                  <a:pt x="7666" y="6693"/>
                </a:cubicBezTo>
                <a:cubicBezTo>
                  <a:pt x="7525" y="6693"/>
                  <a:pt x="7596" y="6769"/>
                  <a:pt x="7525" y="6794"/>
                </a:cubicBezTo>
                <a:cubicBezTo>
                  <a:pt x="7525" y="6794"/>
                  <a:pt x="7525" y="6794"/>
                  <a:pt x="7525" y="6797"/>
                </a:cubicBezTo>
                <a:lnTo>
                  <a:pt x="7525" y="6798"/>
                </a:lnTo>
                <a:lnTo>
                  <a:pt x="7525" y="6800"/>
                </a:lnTo>
                <a:cubicBezTo>
                  <a:pt x="7525" y="6801"/>
                  <a:pt x="7525" y="6801"/>
                  <a:pt x="7525" y="6802"/>
                </a:cubicBezTo>
                <a:lnTo>
                  <a:pt x="7525" y="6805"/>
                </a:lnTo>
                <a:lnTo>
                  <a:pt x="7525" y="6806"/>
                </a:lnTo>
                <a:lnTo>
                  <a:pt x="7525" y="6807"/>
                </a:lnTo>
                <a:lnTo>
                  <a:pt x="7525" y="6808"/>
                </a:lnTo>
                <a:lnTo>
                  <a:pt x="7525" y="6811"/>
                </a:lnTo>
                <a:cubicBezTo>
                  <a:pt x="7525" y="6812"/>
                  <a:pt x="7525" y="6812"/>
                  <a:pt x="7525" y="6813"/>
                </a:cubicBezTo>
                <a:lnTo>
                  <a:pt x="7525" y="6815"/>
                </a:lnTo>
                <a:lnTo>
                  <a:pt x="7525" y="6816"/>
                </a:lnTo>
                <a:cubicBezTo>
                  <a:pt x="7525" y="6818"/>
                  <a:pt x="7525" y="6819"/>
                  <a:pt x="7525" y="6819"/>
                </a:cubicBezTo>
                <a:lnTo>
                  <a:pt x="7525" y="6844"/>
                </a:lnTo>
                <a:lnTo>
                  <a:pt x="7525" y="6870"/>
                </a:lnTo>
                <a:cubicBezTo>
                  <a:pt x="7455" y="6870"/>
                  <a:pt x="7455" y="6870"/>
                  <a:pt x="7455" y="6895"/>
                </a:cubicBezTo>
                <a:cubicBezTo>
                  <a:pt x="7380" y="6882"/>
                  <a:pt x="7365" y="6868"/>
                  <a:pt x="7367" y="6855"/>
                </a:cubicBezTo>
                <a:lnTo>
                  <a:pt x="7367" y="6853"/>
                </a:lnTo>
                <a:lnTo>
                  <a:pt x="7368" y="6852"/>
                </a:lnTo>
                <a:lnTo>
                  <a:pt x="7369" y="6851"/>
                </a:lnTo>
                <a:lnTo>
                  <a:pt x="7370" y="6849"/>
                </a:lnTo>
                <a:cubicBezTo>
                  <a:pt x="7376" y="6840"/>
                  <a:pt x="7381" y="6832"/>
                  <a:pt x="7383" y="6826"/>
                </a:cubicBezTo>
                <a:lnTo>
                  <a:pt x="7384" y="6823"/>
                </a:lnTo>
                <a:lnTo>
                  <a:pt x="7382" y="6827"/>
                </a:lnTo>
                <a:cubicBezTo>
                  <a:pt x="7379" y="6835"/>
                  <a:pt x="7372" y="6842"/>
                  <a:pt x="7369" y="6849"/>
                </a:cubicBezTo>
                <a:lnTo>
                  <a:pt x="7369" y="6851"/>
                </a:lnTo>
                <a:lnTo>
                  <a:pt x="7367" y="6853"/>
                </a:lnTo>
                <a:lnTo>
                  <a:pt x="7366" y="6856"/>
                </a:lnTo>
                <a:cubicBezTo>
                  <a:pt x="7351" y="6879"/>
                  <a:pt x="7340" y="6905"/>
                  <a:pt x="7384" y="6920"/>
                </a:cubicBezTo>
                <a:cubicBezTo>
                  <a:pt x="7314" y="6946"/>
                  <a:pt x="7384" y="6996"/>
                  <a:pt x="7384" y="6996"/>
                </a:cubicBezTo>
                <a:cubicBezTo>
                  <a:pt x="7455" y="6996"/>
                  <a:pt x="7384" y="6946"/>
                  <a:pt x="7384" y="6920"/>
                </a:cubicBezTo>
                <a:cubicBezTo>
                  <a:pt x="7384" y="6920"/>
                  <a:pt x="7384" y="6895"/>
                  <a:pt x="7455" y="6895"/>
                </a:cubicBezTo>
                <a:cubicBezTo>
                  <a:pt x="7525" y="6895"/>
                  <a:pt x="7525" y="6920"/>
                  <a:pt x="7596" y="6895"/>
                </a:cubicBezTo>
                <a:cubicBezTo>
                  <a:pt x="7525" y="6895"/>
                  <a:pt x="7525" y="6870"/>
                  <a:pt x="7596" y="6870"/>
                </a:cubicBezTo>
                <a:cubicBezTo>
                  <a:pt x="7596" y="6844"/>
                  <a:pt x="7525" y="6844"/>
                  <a:pt x="7525" y="6844"/>
                </a:cubicBezTo>
                <a:cubicBezTo>
                  <a:pt x="7596" y="6844"/>
                  <a:pt x="7596" y="6819"/>
                  <a:pt x="7666" y="6819"/>
                </a:cubicBezTo>
                <a:cubicBezTo>
                  <a:pt x="7736" y="6819"/>
                  <a:pt x="7666" y="6794"/>
                  <a:pt x="7736" y="6794"/>
                </a:cubicBezTo>
                <a:cubicBezTo>
                  <a:pt x="7736" y="6794"/>
                  <a:pt x="7736" y="6769"/>
                  <a:pt x="7807" y="6794"/>
                </a:cubicBezTo>
                <a:cubicBezTo>
                  <a:pt x="7807" y="6819"/>
                  <a:pt x="7736" y="6819"/>
                  <a:pt x="7736" y="6844"/>
                </a:cubicBezTo>
                <a:cubicBezTo>
                  <a:pt x="7736" y="6844"/>
                  <a:pt x="7736" y="6855"/>
                  <a:pt x="7733" y="6869"/>
                </a:cubicBezTo>
                <a:lnTo>
                  <a:pt x="7732" y="6870"/>
                </a:lnTo>
                <a:lnTo>
                  <a:pt x="7730" y="6870"/>
                </a:lnTo>
                <a:cubicBezTo>
                  <a:pt x="7712" y="6870"/>
                  <a:pt x="7666" y="6870"/>
                  <a:pt x="7666" y="6870"/>
                </a:cubicBezTo>
                <a:cubicBezTo>
                  <a:pt x="7596" y="6895"/>
                  <a:pt x="7666" y="6920"/>
                  <a:pt x="7596" y="6946"/>
                </a:cubicBezTo>
                <a:cubicBezTo>
                  <a:pt x="7666" y="6946"/>
                  <a:pt x="7666" y="6946"/>
                  <a:pt x="7666" y="6946"/>
                </a:cubicBezTo>
                <a:cubicBezTo>
                  <a:pt x="7666" y="6895"/>
                  <a:pt x="7807" y="6920"/>
                  <a:pt x="7807" y="6920"/>
                </a:cubicBezTo>
                <a:cubicBezTo>
                  <a:pt x="7807" y="6946"/>
                  <a:pt x="7807" y="6946"/>
                  <a:pt x="7807" y="6946"/>
                </a:cubicBezTo>
                <a:cubicBezTo>
                  <a:pt x="7807" y="6971"/>
                  <a:pt x="7807" y="6996"/>
                  <a:pt x="7877" y="6996"/>
                </a:cubicBezTo>
                <a:cubicBezTo>
                  <a:pt x="7807" y="7022"/>
                  <a:pt x="7807" y="7047"/>
                  <a:pt x="7736" y="7047"/>
                </a:cubicBezTo>
                <a:cubicBezTo>
                  <a:pt x="7736" y="7022"/>
                  <a:pt x="7736" y="6996"/>
                  <a:pt x="7666" y="6996"/>
                </a:cubicBezTo>
                <a:cubicBezTo>
                  <a:pt x="7666" y="7022"/>
                  <a:pt x="7666" y="7072"/>
                  <a:pt x="7736" y="7072"/>
                </a:cubicBezTo>
                <a:cubicBezTo>
                  <a:pt x="7666" y="7072"/>
                  <a:pt x="7666" y="7072"/>
                  <a:pt x="7666" y="7072"/>
                </a:cubicBezTo>
                <a:cubicBezTo>
                  <a:pt x="7666" y="7098"/>
                  <a:pt x="7666" y="7123"/>
                  <a:pt x="7666" y="7123"/>
                </a:cubicBezTo>
                <a:cubicBezTo>
                  <a:pt x="7736" y="7098"/>
                  <a:pt x="7736" y="7123"/>
                  <a:pt x="7807" y="7123"/>
                </a:cubicBezTo>
                <a:cubicBezTo>
                  <a:pt x="7877" y="7123"/>
                  <a:pt x="7877" y="7123"/>
                  <a:pt x="7877" y="7123"/>
                </a:cubicBezTo>
                <a:cubicBezTo>
                  <a:pt x="7736" y="7123"/>
                  <a:pt x="7807" y="7199"/>
                  <a:pt x="7666" y="7174"/>
                </a:cubicBezTo>
                <a:cubicBezTo>
                  <a:pt x="7736" y="7148"/>
                  <a:pt x="7736" y="7148"/>
                  <a:pt x="7736" y="7148"/>
                </a:cubicBezTo>
                <a:cubicBezTo>
                  <a:pt x="7666" y="7123"/>
                  <a:pt x="7666" y="7148"/>
                  <a:pt x="7596" y="7123"/>
                </a:cubicBezTo>
                <a:cubicBezTo>
                  <a:pt x="7596" y="7148"/>
                  <a:pt x="7666" y="7174"/>
                  <a:pt x="7596" y="7174"/>
                </a:cubicBezTo>
                <a:cubicBezTo>
                  <a:pt x="7596" y="7199"/>
                  <a:pt x="7525" y="7199"/>
                  <a:pt x="7525" y="7224"/>
                </a:cubicBezTo>
                <a:cubicBezTo>
                  <a:pt x="7596" y="7199"/>
                  <a:pt x="7666" y="7224"/>
                  <a:pt x="7736" y="7224"/>
                </a:cubicBezTo>
                <a:cubicBezTo>
                  <a:pt x="7666" y="7199"/>
                  <a:pt x="7666" y="7199"/>
                  <a:pt x="7666" y="7199"/>
                </a:cubicBezTo>
                <a:cubicBezTo>
                  <a:pt x="7666" y="7199"/>
                  <a:pt x="7736" y="7174"/>
                  <a:pt x="7736" y="7199"/>
                </a:cubicBezTo>
                <a:cubicBezTo>
                  <a:pt x="7736" y="7224"/>
                  <a:pt x="7807" y="7249"/>
                  <a:pt x="7736" y="7275"/>
                </a:cubicBezTo>
                <a:cubicBezTo>
                  <a:pt x="7666" y="7275"/>
                  <a:pt x="7666" y="7275"/>
                  <a:pt x="7666" y="7275"/>
                </a:cubicBezTo>
                <a:cubicBezTo>
                  <a:pt x="7666" y="7275"/>
                  <a:pt x="7666" y="7300"/>
                  <a:pt x="7666" y="7325"/>
                </a:cubicBezTo>
                <a:cubicBezTo>
                  <a:pt x="7596" y="7325"/>
                  <a:pt x="7525" y="7351"/>
                  <a:pt x="7525" y="7376"/>
                </a:cubicBezTo>
                <a:cubicBezTo>
                  <a:pt x="7525" y="7401"/>
                  <a:pt x="7525" y="7427"/>
                  <a:pt x="7596" y="7427"/>
                </a:cubicBezTo>
                <a:cubicBezTo>
                  <a:pt x="7596" y="7401"/>
                  <a:pt x="7596" y="7401"/>
                  <a:pt x="7596" y="7401"/>
                </a:cubicBezTo>
                <a:cubicBezTo>
                  <a:pt x="7666" y="7376"/>
                  <a:pt x="7596" y="7401"/>
                  <a:pt x="7596" y="7376"/>
                </a:cubicBezTo>
                <a:cubicBezTo>
                  <a:pt x="7596" y="7376"/>
                  <a:pt x="7666" y="7376"/>
                  <a:pt x="7666" y="7351"/>
                </a:cubicBezTo>
                <a:cubicBezTo>
                  <a:pt x="7666" y="7351"/>
                  <a:pt x="7666" y="7376"/>
                  <a:pt x="7736" y="7401"/>
                </a:cubicBezTo>
                <a:cubicBezTo>
                  <a:pt x="7666" y="7427"/>
                  <a:pt x="7666" y="7427"/>
                  <a:pt x="7666" y="7427"/>
                </a:cubicBezTo>
                <a:cubicBezTo>
                  <a:pt x="7736" y="7427"/>
                  <a:pt x="7736" y="7427"/>
                  <a:pt x="7736" y="7427"/>
                </a:cubicBezTo>
                <a:cubicBezTo>
                  <a:pt x="7666" y="7477"/>
                  <a:pt x="7666" y="7477"/>
                  <a:pt x="7666" y="7477"/>
                </a:cubicBezTo>
                <a:cubicBezTo>
                  <a:pt x="7666" y="7477"/>
                  <a:pt x="7666" y="7503"/>
                  <a:pt x="7666" y="7503"/>
                </a:cubicBezTo>
                <a:cubicBezTo>
                  <a:pt x="7736" y="7528"/>
                  <a:pt x="7666" y="7528"/>
                  <a:pt x="7666" y="7553"/>
                </a:cubicBezTo>
                <a:cubicBezTo>
                  <a:pt x="7666" y="7578"/>
                  <a:pt x="7666" y="7578"/>
                  <a:pt x="7736" y="7578"/>
                </a:cubicBezTo>
                <a:cubicBezTo>
                  <a:pt x="7736" y="7604"/>
                  <a:pt x="7807" y="7553"/>
                  <a:pt x="7807" y="7578"/>
                </a:cubicBezTo>
                <a:cubicBezTo>
                  <a:pt x="7807" y="7604"/>
                  <a:pt x="7807" y="7604"/>
                  <a:pt x="7807" y="7604"/>
                </a:cubicBezTo>
                <a:cubicBezTo>
                  <a:pt x="7807" y="7604"/>
                  <a:pt x="7807" y="7629"/>
                  <a:pt x="7807" y="7654"/>
                </a:cubicBezTo>
                <a:cubicBezTo>
                  <a:pt x="7877" y="7654"/>
                  <a:pt x="7807" y="7604"/>
                  <a:pt x="7877" y="7629"/>
                </a:cubicBezTo>
                <a:cubicBezTo>
                  <a:pt x="7877" y="7654"/>
                  <a:pt x="7807" y="7654"/>
                  <a:pt x="7736" y="7680"/>
                </a:cubicBezTo>
                <a:cubicBezTo>
                  <a:pt x="7736" y="7680"/>
                  <a:pt x="7736" y="7654"/>
                  <a:pt x="7736" y="7654"/>
                </a:cubicBezTo>
                <a:cubicBezTo>
                  <a:pt x="7736" y="7680"/>
                  <a:pt x="7666" y="7680"/>
                  <a:pt x="7666" y="7705"/>
                </a:cubicBezTo>
                <a:cubicBezTo>
                  <a:pt x="7666" y="7705"/>
                  <a:pt x="7736" y="7730"/>
                  <a:pt x="7736" y="7705"/>
                </a:cubicBezTo>
                <a:cubicBezTo>
                  <a:pt x="7736" y="7781"/>
                  <a:pt x="7596" y="7705"/>
                  <a:pt x="7525" y="7730"/>
                </a:cubicBezTo>
                <a:cubicBezTo>
                  <a:pt x="7525" y="7705"/>
                  <a:pt x="7525" y="7654"/>
                  <a:pt x="7596" y="7629"/>
                </a:cubicBezTo>
                <a:cubicBezTo>
                  <a:pt x="7525" y="7629"/>
                  <a:pt x="7455" y="7629"/>
                  <a:pt x="7455" y="7654"/>
                </a:cubicBezTo>
                <a:cubicBezTo>
                  <a:pt x="7384" y="7680"/>
                  <a:pt x="7525" y="7680"/>
                  <a:pt x="7525" y="7680"/>
                </a:cubicBezTo>
                <a:cubicBezTo>
                  <a:pt x="7525" y="7705"/>
                  <a:pt x="7525" y="7705"/>
                  <a:pt x="7455" y="7705"/>
                </a:cubicBezTo>
                <a:cubicBezTo>
                  <a:pt x="7384" y="7680"/>
                  <a:pt x="7384" y="7730"/>
                  <a:pt x="7384" y="7756"/>
                </a:cubicBezTo>
                <a:cubicBezTo>
                  <a:pt x="7314" y="7730"/>
                  <a:pt x="7384" y="7705"/>
                  <a:pt x="7314" y="7680"/>
                </a:cubicBezTo>
                <a:lnTo>
                  <a:pt x="7314" y="7676"/>
                </a:lnTo>
                <a:cubicBezTo>
                  <a:pt x="7314" y="7654"/>
                  <a:pt x="7314" y="7654"/>
                  <a:pt x="7314" y="7654"/>
                </a:cubicBezTo>
                <a:cubicBezTo>
                  <a:pt x="7244" y="7680"/>
                  <a:pt x="7244" y="7680"/>
                  <a:pt x="7244" y="7680"/>
                </a:cubicBezTo>
                <a:cubicBezTo>
                  <a:pt x="7244" y="7705"/>
                  <a:pt x="7244" y="7705"/>
                  <a:pt x="7314" y="7730"/>
                </a:cubicBezTo>
                <a:cubicBezTo>
                  <a:pt x="7314" y="7730"/>
                  <a:pt x="7244" y="7730"/>
                  <a:pt x="7244" y="7730"/>
                </a:cubicBezTo>
                <a:cubicBezTo>
                  <a:pt x="7244" y="7730"/>
                  <a:pt x="7173" y="7756"/>
                  <a:pt x="7244" y="7781"/>
                </a:cubicBezTo>
                <a:cubicBezTo>
                  <a:pt x="7244" y="7781"/>
                  <a:pt x="7173" y="7781"/>
                  <a:pt x="7173" y="7781"/>
                </a:cubicBezTo>
                <a:cubicBezTo>
                  <a:pt x="7103" y="7806"/>
                  <a:pt x="7173" y="7857"/>
                  <a:pt x="7173" y="7882"/>
                </a:cubicBezTo>
                <a:cubicBezTo>
                  <a:pt x="7200" y="7882"/>
                  <a:pt x="7221" y="7882"/>
                  <a:pt x="7239" y="7882"/>
                </a:cubicBezTo>
                <a:lnTo>
                  <a:pt x="7244" y="7882"/>
                </a:lnTo>
                <a:cubicBezTo>
                  <a:pt x="7244" y="7882"/>
                  <a:pt x="7244" y="7881"/>
                  <a:pt x="7244" y="7879"/>
                </a:cubicBezTo>
                <a:lnTo>
                  <a:pt x="7244" y="7878"/>
                </a:lnTo>
                <a:lnTo>
                  <a:pt x="7244" y="7875"/>
                </a:lnTo>
                <a:lnTo>
                  <a:pt x="7244" y="7874"/>
                </a:lnTo>
                <a:lnTo>
                  <a:pt x="7244" y="7873"/>
                </a:lnTo>
                <a:cubicBezTo>
                  <a:pt x="7244" y="7872"/>
                  <a:pt x="7244" y="7872"/>
                  <a:pt x="7244" y="7872"/>
                </a:cubicBezTo>
                <a:lnTo>
                  <a:pt x="7244" y="7871"/>
                </a:lnTo>
                <a:lnTo>
                  <a:pt x="7244" y="7870"/>
                </a:lnTo>
                <a:cubicBezTo>
                  <a:pt x="7244" y="7857"/>
                  <a:pt x="7244" y="7857"/>
                  <a:pt x="7244" y="7857"/>
                </a:cubicBezTo>
                <a:cubicBezTo>
                  <a:pt x="7244" y="7832"/>
                  <a:pt x="7244" y="7832"/>
                  <a:pt x="7244" y="7832"/>
                </a:cubicBezTo>
                <a:cubicBezTo>
                  <a:pt x="7314" y="7857"/>
                  <a:pt x="7314" y="7857"/>
                  <a:pt x="7314" y="7857"/>
                </a:cubicBezTo>
                <a:cubicBezTo>
                  <a:pt x="7314" y="7882"/>
                  <a:pt x="7314" y="7882"/>
                  <a:pt x="7314" y="7882"/>
                </a:cubicBezTo>
                <a:cubicBezTo>
                  <a:pt x="7314" y="7882"/>
                  <a:pt x="7384" y="7882"/>
                  <a:pt x="7384" y="7882"/>
                </a:cubicBezTo>
                <a:cubicBezTo>
                  <a:pt x="7384" y="7907"/>
                  <a:pt x="7384" y="7907"/>
                  <a:pt x="7384" y="7907"/>
                </a:cubicBezTo>
                <a:cubicBezTo>
                  <a:pt x="7384" y="7907"/>
                  <a:pt x="7314" y="7933"/>
                  <a:pt x="7314" y="7933"/>
                </a:cubicBezTo>
                <a:cubicBezTo>
                  <a:pt x="7314" y="7933"/>
                  <a:pt x="7314" y="7958"/>
                  <a:pt x="7314" y="7958"/>
                </a:cubicBezTo>
                <a:cubicBezTo>
                  <a:pt x="7384" y="7983"/>
                  <a:pt x="7384" y="7983"/>
                  <a:pt x="7384" y="7983"/>
                </a:cubicBezTo>
                <a:cubicBezTo>
                  <a:pt x="7314" y="7983"/>
                  <a:pt x="7314" y="7983"/>
                  <a:pt x="7314" y="7983"/>
                </a:cubicBezTo>
                <a:cubicBezTo>
                  <a:pt x="7384" y="8009"/>
                  <a:pt x="7314" y="8034"/>
                  <a:pt x="7244" y="8059"/>
                </a:cubicBezTo>
                <a:cubicBezTo>
                  <a:pt x="7244" y="8085"/>
                  <a:pt x="7244" y="8110"/>
                  <a:pt x="7314" y="8110"/>
                </a:cubicBezTo>
                <a:cubicBezTo>
                  <a:pt x="7384" y="8110"/>
                  <a:pt x="7455" y="8110"/>
                  <a:pt x="7525" y="8110"/>
                </a:cubicBezTo>
                <a:cubicBezTo>
                  <a:pt x="7525" y="8161"/>
                  <a:pt x="7596" y="8211"/>
                  <a:pt x="7384" y="8186"/>
                </a:cubicBezTo>
                <a:cubicBezTo>
                  <a:pt x="7384" y="8236"/>
                  <a:pt x="7384" y="8287"/>
                  <a:pt x="7455" y="8338"/>
                </a:cubicBezTo>
                <a:cubicBezTo>
                  <a:pt x="7455" y="8312"/>
                  <a:pt x="7455" y="8312"/>
                  <a:pt x="7455" y="8312"/>
                </a:cubicBezTo>
                <a:cubicBezTo>
                  <a:pt x="7525" y="8338"/>
                  <a:pt x="7455" y="8388"/>
                  <a:pt x="7455" y="8414"/>
                </a:cubicBezTo>
                <a:cubicBezTo>
                  <a:pt x="7596" y="8388"/>
                  <a:pt x="7455" y="8312"/>
                  <a:pt x="7596" y="8312"/>
                </a:cubicBezTo>
                <a:cubicBezTo>
                  <a:pt x="7596" y="8338"/>
                  <a:pt x="7596" y="8363"/>
                  <a:pt x="7596" y="8388"/>
                </a:cubicBezTo>
                <a:cubicBezTo>
                  <a:pt x="7666" y="8439"/>
                  <a:pt x="7525" y="8464"/>
                  <a:pt x="7596" y="8490"/>
                </a:cubicBezTo>
                <a:cubicBezTo>
                  <a:pt x="7666" y="8540"/>
                  <a:pt x="7525" y="8566"/>
                  <a:pt x="7525" y="8616"/>
                </a:cubicBezTo>
                <a:cubicBezTo>
                  <a:pt x="7596" y="8616"/>
                  <a:pt x="7596" y="8616"/>
                  <a:pt x="7596" y="8616"/>
                </a:cubicBezTo>
                <a:cubicBezTo>
                  <a:pt x="7525" y="8667"/>
                  <a:pt x="7525" y="8667"/>
                  <a:pt x="7525" y="8667"/>
                </a:cubicBezTo>
                <a:cubicBezTo>
                  <a:pt x="7666" y="8717"/>
                  <a:pt x="7596" y="8768"/>
                  <a:pt x="7525" y="8819"/>
                </a:cubicBezTo>
                <a:cubicBezTo>
                  <a:pt x="7525" y="8844"/>
                  <a:pt x="7525" y="8844"/>
                  <a:pt x="7525" y="8844"/>
                </a:cubicBezTo>
                <a:cubicBezTo>
                  <a:pt x="7455" y="8844"/>
                  <a:pt x="7455" y="8819"/>
                  <a:pt x="7455" y="8844"/>
                </a:cubicBezTo>
                <a:cubicBezTo>
                  <a:pt x="7384" y="8869"/>
                  <a:pt x="7455" y="8895"/>
                  <a:pt x="7525" y="8895"/>
                </a:cubicBezTo>
                <a:cubicBezTo>
                  <a:pt x="7525" y="8895"/>
                  <a:pt x="7525" y="8844"/>
                  <a:pt x="7596" y="8869"/>
                </a:cubicBezTo>
                <a:cubicBezTo>
                  <a:pt x="7666" y="8920"/>
                  <a:pt x="7525" y="8920"/>
                  <a:pt x="7455" y="8920"/>
                </a:cubicBezTo>
                <a:cubicBezTo>
                  <a:pt x="7525" y="8945"/>
                  <a:pt x="7525" y="8945"/>
                  <a:pt x="7525" y="8945"/>
                </a:cubicBezTo>
                <a:cubicBezTo>
                  <a:pt x="7525" y="8945"/>
                  <a:pt x="7596" y="8945"/>
                  <a:pt x="7596" y="8945"/>
                </a:cubicBezTo>
                <a:cubicBezTo>
                  <a:pt x="7596" y="8945"/>
                  <a:pt x="7525" y="8996"/>
                  <a:pt x="7596" y="9021"/>
                </a:cubicBezTo>
                <a:cubicBezTo>
                  <a:pt x="7455" y="9021"/>
                  <a:pt x="7525" y="9046"/>
                  <a:pt x="7455" y="9072"/>
                </a:cubicBezTo>
                <a:cubicBezTo>
                  <a:pt x="7525" y="9097"/>
                  <a:pt x="7525" y="9122"/>
                  <a:pt x="7596" y="9122"/>
                </a:cubicBezTo>
                <a:cubicBezTo>
                  <a:pt x="7525" y="9148"/>
                  <a:pt x="7525" y="9148"/>
                  <a:pt x="7525" y="9148"/>
                </a:cubicBezTo>
                <a:cubicBezTo>
                  <a:pt x="7525" y="9173"/>
                  <a:pt x="7596" y="9198"/>
                  <a:pt x="7525" y="9224"/>
                </a:cubicBezTo>
                <a:cubicBezTo>
                  <a:pt x="7596" y="9249"/>
                  <a:pt x="7596" y="9274"/>
                  <a:pt x="7525" y="9274"/>
                </a:cubicBezTo>
                <a:cubicBezTo>
                  <a:pt x="7525" y="9249"/>
                  <a:pt x="7525" y="9249"/>
                  <a:pt x="7455" y="9249"/>
                </a:cubicBezTo>
                <a:cubicBezTo>
                  <a:pt x="7455" y="9274"/>
                  <a:pt x="7455" y="9274"/>
                  <a:pt x="7455" y="9299"/>
                </a:cubicBezTo>
                <a:cubicBezTo>
                  <a:pt x="7455" y="9325"/>
                  <a:pt x="7525" y="9325"/>
                  <a:pt x="7525" y="9325"/>
                </a:cubicBezTo>
                <a:cubicBezTo>
                  <a:pt x="7455" y="9350"/>
                  <a:pt x="7455" y="9299"/>
                  <a:pt x="7455" y="9325"/>
                </a:cubicBezTo>
                <a:cubicBezTo>
                  <a:pt x="7455" y="9325"/>
                  <a:pt x="7455" y="9350"/>
                  <a:pt x="7525" y="9350"/>
                </a:cubicBezTo>
                <a:cubicBezTo>
                  <a:pt x="7384" y="9375"/>
                  <a:pt x="7525" y="9426"/>
                  <a:pt x="7455" y="9477"/>
                </a:cubicBezTo>
                <a:cubicBezTo>
                  <a:pt x="7455" y="9527"/>
                  <a:pt x="7384" y="9553"/>
                  <a:pt x="7455" y="9578"/>
                </a:cubicBezTo>
                <a:cubicBezTo>
                  <a:pt x="7455" y="9603"/>
                  <a:pt x="7455" y="9628"/>
                  <a:pt x="7455" y="9654"/>
                </a:cubicBezTo>
                <a:cubicBezTo>
                  <a:pt x="7525" y="9679"/>
                  <a:pt x="7455" y="9755"/>
                  <a:pt x="7596" y="9755"/>
                </a:cubicBezTo>
                <a:cubicBezTo>
                  <a:pt x="7596" y="9780"/>
                  <a:pt x="7596" y="9755"/>
                  <a:pt x="7666" y="9755"/>
                </a:cubicBezTo>
                <a:cubicBezTo>
                  <a:pt x="7666" y="9780"/>
                  <a:pt x="7596" y="9780"/>
                  <a:pt x="7666" y="9780"/>
                </a:cubicBezTo>
                <a:cubicBezTo>
                  <a:pt x="7736" y="9831"/>
                  <a:pt x="7596" y="9780"/>
                  <a:pt x="7596" y="9806"/>
                </a:cubicBezTo>
                <a:cubicBezTo>
                  <a:pt x="7596" y="9831"/>
                  <a:pt x="7596" y="9831"/>
                  <a:pt x="7666" y="9831"/>
                </a:cubicBezTo>
                <a:cubicBezTo>
                  <a:pt x="7666" y="9831"/>
                  <a:pt x="7736" y="9831"/>
                  <a:pt x="7736" y="9856"/>
                </a:cubicBezTo>
                <a:cubicBezTo>
                  <a:pt x="7455" y="9856"/>
                  <a:pt x="7455" y="9856"/>
                  <a:pt x="7455" y="9856"/>
                </a:cubicBezTo>
                <a:cubicBezTo>
                  <a:pt x="7384" y="9932"/>
                  <a:pt x="7384" y="9932"/>
                  <a:pt x="7384" y="9932"/>
                </a:cubicBezTo>
                <a:cubicBezTo>
                  <a:pt x="7384" y="9958"/>
                  <a:pt x="7384" y="9983"/>
                  <a:pt x="7455" y="9983"/>
                </a:cubicBezTo>
                <a:cubicBezTo>
                  <a:pt x="7596" y="10008"/>
                  <a:pt x="7666" y="10008"/>
                  <a:pt x="7736" y="10008"/>
                </a:cubicBezTo>
                <a:cubicBezTo>
                  <a:pt x="7736" y="10033"/>
                  <a:pt x="7736" y="10059"/>
                  <a:pt x="7666" y="10059"/>
                </a:cubicBezTo>
                <a:cubicBezTo>
                  <a:pt x="7455" y="10135"/>
                  <a:pt x="7736" y="10236"/>
                  <a:pt x="7596" y="10312"/>
                </a:cubicBezTo>
                <a:cubicBezTo>
                  <a:pt x="7666" y="10337"/>
                  <a:pt x="7666" y="10287"/>
                  <a:pt x="7666" y="10287"/>
                </a:cubicBezTo>
                <a:cubicBezTo>
                  <a:pt x="7736" y="10312"/>
                  <a:pt x="7736" y="10312"/>
                  <a:pt x="7736" y="10312"/>
                </a:cubicBezTo>
                <a:cubicBezTo>
                  <a:pt x="7666" y="10312"/>
                  <a:pt x="7736" y="10362"/>
                  <a:pt x="7666" y="10362"/>
                </a:cubicBezTo>
                <a:cubicBezTo>
                  <a:pt x="7596" y="10388"/>
                  <a:pt x="7596" y="10413"/>
                  <a:pt x="7666" y="10438"/>
                </a:cubicBezTo>
                <a:cubicBezTo>
                  <a:pt x="7666" y="10413"/>
                  <a:pt x="7666" y="10413"/>
                  <a:pt x="7666" y="10413"/>
                </a:cubicBezTo>
                <a:cubicBezTo>
                  <a:pt x="7736" y="10438"/>
                  <a:pt x="7666" y="10438"/>
                  <a:pt x="7666" y="10464"/>
                </a:cubicBezTo>
                <a:cubicBezTo>
                  <a:pt x="7596" y="10464"/>
                  <a:pt x="7666" y="10514"/>
                  <a:pt x="7596" y="10540"/>
                </a:cubicBezTo>
                <a:cubicBezTo>
                  <a:pt x="7596" y="10514"/>
                  <a:pt x="7596" y="10514"/>
                  <a:pt x="7596" y="10514"/>
                </a:cubicBezTo>
                <a:cubicBezTo>
                  <a:pt x="7596" y="10489"/>
                  <a:pt x="7666" y="10489"/>
                  <a:pt x="7596" y="10464"/>
                </a:cubicBezTo>
                <a:cubicBezTo>
                  <a:pt x="7525" y="10464"/>
                  <a:pt x="7455" y="10489"/>
                  <a:pt x="7455" y="10540"/>
                </a:cubicBezTo>
                <a:cubicBezTo>
                  <a:pt x="7455" y="10565"/>
                  <a:pt x="7455" y="10590"/>
                  <a:pt x="7455" y="10616"/>
                </a:cubicBezTo>
                <a:cubicBezTo>
                  <a:pt x="7596" y="10565"/>
                  <a:pt x="7596" y="10565"/>
                  <a:pt x="7596" y="10565"/>
                </a:cubicBezTo>
                <a:cubicBezTo>
                  <a:pt x="7596" y="10590"/>
                  <a:pt x="7596" y="10590"/>
                  <a:pt x="7596" y="10590"/>
                </a:cubicBezTo>
                <a:cubicBezTo>
                  <a:pt x="7525" y="10590"/>
                  <a:pt x="7525" y="10641"/>
                  <a:pt x="7525" y="10666"/>
                </a:cubicBezTo>
                <a:cubicBezTo>
                  <a:pt x="7525" y="10691"/>
                  <a:pt x="7525" y="10691"/>
                  <a:pt x="7525" y="10691"/>
                </a:cubicBezTo>
                <a:cubicBezTo>
                  <a:pt x="7596" y="10691"/>
                  <a:pt x="7666" y="10717"/>
                  <a:pt x="7736" y="10691"/>
                </a:cubicBezTo>
                <a:cubicBezTo>
                  <a:pt x="7736" y="10717"/>
                  <a:pt x="7736" y="10717"/>
                  <a:pt x="7736" y="10717"/>
                </a:cubicBezTo>
                <a:cubicBezTo>
                  <a:pt x="7683" y="10755"/>
                  <a:pt x="7710" y="10778"/>
                  <a:pt x="7726" y="10799"/>
                </a:cubicBezTo>
                <a:lnTo>
                  <a:pt x="7727" y="10800"/>
                </a:lnTo>
                <a:lnTo>
                  <a:pt x="7669" y="10800"/>
                </a:lnTo>
                <a:lnTo>
                  <a:pt x="7668" y="10799"/>
                </a:lnTo>
                <a:cubicBezTo>
                  <a:pt x="7666" y="10795"/>
                  <a:pt x="7666" y="10793"/>
                  <a:pt x="7666" y="10793"/>
                </a:cubicBezTo>
                <a:cubicBezTo>
                  <a:pt x="7596" y="10793"/>
                  <a:pt x="7596" y="10742"/>
                  <a:pt x="7525" y="10717"/>
                </a:cubicBezTo>
                <a:cubicBezTo>
                  <a:pt x="7466" y="10738"/>
                  <a:pt x="7507" y="10759"/>
                  <a:pt x="7479" y="10796"/>
                </a:cubicBezTo>
                <a:lnTo>
                  <a:pt x="7475" y="10800"/>
                </a:lnTo>
                <a:lnTo>
                  <a:pt x="722" y="10800"/>
                </a:lnTo>
                <a:lnTo>
                  <a:pt x="718" y="10796"/>
                </a:lnTo>
                <a:cubicBezTo>
                  <a:pt x="709" y="10786"/>
                  <a:pt x="699" y="10777"/>
                  <a:pt x="699" y="10767"/>
                </a:cubicBezTo>
                <a:cubicBezTo>
                  <a:pt x="629" y="10767"/>
                  <a:pt x="629" y="10717"/>
                  <a:pt x="629" y="10691"/>
                </a:cubicBezTo>
                <a:cubicBezTo>
                  <a:pt x="629" y="10682"/>
                  <a:pt x="622" y="10672"/>
                  <a:pt x="610" y="10663"/>
                </a:cubicBezTo>
                <a:lnTo>
                  <a:pt x="609" y="10662"/>
                </a:lnTo>
                <a:lnTo>
                  <a:pt x="610" y="10662"/>
                </a:lnTo>
                <a:cubicBezTo>
                  <a:pt x="660" y="10669"/>
                  <a:pt x="699" y="10641"/>
                  <a:pt x="699" y="10641"/>
                </a:cubicBezTo>
                <a:cubicBezTo>
                  <a:pt x="770" y="10616"/>
                  <a:pt x="770" y="10616"/>
                  <a:pt x="770" y="10616"/>
                </a:cubicBezTo>
                <a:cubicBezTo>
                  <a:pt x="699" y="10616"/>
                  <a:pt x="699" y="10616"/>
                  <a:pt x="699" y="10590"/>
                </a:cubicBezTo>
                <a:cubicBezTo>
                  <a:pt x="699" y="10590"/>
                  <a:pt x="699" y="10590"/>
                  <a:pt x="770" y="10590"/>
                </a:cubicBezTo>
                <a:cubicBezTo>
                  <a:pt x="699" y="10565"/>
                  <a:pt x="699" y="10565"/>
                  <a:pt x="699" y="10565"/>
                </a:cubicBezTo>
                <a:cubicBezTo>
                  <a:pt x="770" y="10540"/>
                  <a:pt x="840" y="10565"/>
                  <a:pt x="840" y="10540"/>
                </a:cubicBezTo>
                <a:cubicBezTo>
                  <a:pt x="840" y="10540"/>
                  <a:pt x="840" y="10514"/>
                  <a:pt x="840" y="10514"/>
                </a:cubicBezTo>
                <a:cubicBezTo>
                  <a:pt x="837" y="10517"/>
                  <a:pt x="834" y="10520"/>
                  <a:pt x="831" y="10523"/>
                </a:cubicBezTo>
                <a:lnTo>
                  <a:pt x="831" y="10514"/>
                </a:lnTo>
                <a:lnTo>
                  <a:pt x="831" y="10512"/>
                </a:lnTo>
                <a:lnTo>
                  <a:pt x="831" y="10511"/>
                </a:lnTo>
                <a:lnTo>
                  <a:pt x="828" y="10510"/>
                </a:lnTo>
                <a:cubicBezTo>
                  <a:pt x="770" y="10489"/>
                  <a:pt x="770" y="10489"/>
                  <a:pt x="770" y="10489"/>
                </a:cubicBezTo>
                <a:cubicBezTo>
                  <a:pt x="801" y="10489"/>
                  <a:pt x="818" y="10489"/>
                  <a:pt x="828" y="10489"/>
                </a:cubicBezTo>
                <a:lnTo>
                  <a:pt x="827" y="10488"/>
                </a:lnTo>
                <a:lnTo>
                  <a:pt x="826" y="10484"/>
                </a:lnTo>
                <a:lnTo>
                  <a:pt x="822" y="10483"/>
                </a:lnTo>
                <a:cubicBezTo>
                  <a:pt x="806" y="10477"/>
                  <a:pt x="795" y="10473"/>
                  <a:pt x="787" y="10470"/>
                </a:cubicBezTo>
                <a:lnTo>
                  <a:pt x="782" y="10468"/>
                </a:lnTo>
                <a:lnTo>
                  <a:pt x="778" y="10470"/>
                </a:lnTo>
                <a:cubicBezTo>
                  <a:pt x="727" y="10487"/>
                  <a:pt x="611" y="10433"/>
                  <a:pt x="611" y="10379"/>
                </a:cubicBezTo>
                <a:cubicBezTo>
                  <a:pt x="655" y="10350"/>
                  <a:pt x="699" y="10350"/>
                  <a:pt x="743" y="10408"/>
                </a:cubicBezTo>
                <a:cubicBezTo>
                  <a:pt x="757" y="10390"/>
                  <a:pt x="766" y="10386"/>
                  <a:pt x="775" y="10388"/>
                </a:cubicBezTo>
                <a:lnTo>
                  <a:pt x="778" y="10389"/>
                </a:lnTo>
                <a:lnTo>
                  <a:pt x="778" y="10387"/>
                </a:lnTo>
                <a:cubicBezTo>
                  <a:pt x="779" y="10375"/>
                  <a:pt x="810" y="10363"/>
                  <a:pt x="828" y="10351"/>
                </a:cubicBezTo>
                <a:lnTo>
                  <a:pt x="831" y="10349"/>
                </a:lnTo>
                <a:cubicBezTo>
                  <a:pt x="837" y="10345"/>
                  <a:pt x="840" y="10341"/>
                  <a:pt x="840" y="10337"/>
                </a:cubicBezTo>
                <a:cubicBezTo>
                  <a:pt x="842" y="10337"/>
                  <a:pt x="844" y="10337"/>
                  <a:pt x="847" y="10337"/>
                </a:cubicBezTo>
                <a:lnTo>
                  <a:pt x="851" y="10337"/>
                </a:lnTo>
                <a:lnTo>
                  <a:pt x="846" y="10332"/>
                </a:lnTo>
                <a:cubicBezTo>
                  <a:pt x="841" y="10329"/>
                  <a:pt x="836" y="10325"/>
                  <a:pt x="831" y="10322"/>
                </a:cubicBezTo>
                <a:cubicBezTo>
                  <a:pt x="831" y="10314"/>
                  <a:pt x="831" y="10307"/>
                  <a:pt x="831" y="10293"/>
                </a:cubicBezTo>
                <a:cubicBezTo>
                  <a:pt x="743" y="10293"/>
                  <a:pt x="743" y="10235"/>
                  <a:pt x="655" y="10235"/>
                </a:cubicBezTo>
                <a:cubicBezTo>
                  <a:pt x="655" y="10178"/>
                  <a:pt x="567" y="10235"/>
                  <a:pt x="567" y="10149"/>
                </a:cubicBezTo>
                <a:cubicBezTo>
                  <a:pt x="611" y="10178"/>
                  <a:pt x="743" y="10178"/>
                  <a:pt x="787" y="10206"/>
                </a:cubicBezTo>
                <a:cubicBezTo>
                  <a:pt x="787" y="10206"/>
                  <a:pt x="831" y="10206"/>
                  <a:pt x="831" y="10178"/>
                </a:cubicBezTo>
                <a:cubicBezTo>
                  <a:pt x="831" y="10034"/>
                  <a:pt x="611" y="10091"/>
                  <a:pt x="523" y="9947"/>
                </a:cubicBezTo>
                <a:cubicBezTo>
                  <a:pt x="567" y="9918"/>
                  <a:pt x="611" y="9976"/>
                  <a:pt x="611" y="10005"/>
                </a:cubicBezTo>
                <a:cubicBezTo>
                  <a:pt x="655" y="9976"/>
                  <a:pt x="699" y="9947"/>
                  <a:pt x="743" y="9976"/>
                </a:cubicBezTo>
                <a:cubicBezTo>
                  <a:pt x="831" y="9890"/>
                  <a:pt x="611" y="9861"/>
                  <a:pt x="567" y="9803"/>
                </a:cubicBezTo>
                <a:cubicBezTo>
                  <a:pt x="611" y="9803"/>
                  <a:pt x="611" y="9774"/>
                  <a:pt x="611" y="9746"/>
                </a:cubicBezTo>
                <a:cubicBezTo>
                  <a:pt x="611" y="9774"/>
                  <a:pt x="655" y="9774"/>
                  <a:pt x="655" y="9746"/>
                </a:cubicBezTo>
                <a:cubicBezTo>
                  <a:pt x="655" y="9803"/>
                  <a:pt x="699" y="9717"/>
                  <a:pt x="743" y="9774"/>
                </a:cubicBezTo>
                <a:cubicBezTo>
                  <a:pt x="743" y="9803"/>
                  <a:pt x="743" y="9832"/>
                  <a:pt x="743" y="9832"/>
                </a:cubicBezTo>
                <a:cubicBezTo>
                  <a:pt x="787" y="9832"/>
                  <a:pt x="787" y="9803"/>
                  <a:pt x="787" y="9774"/>
                </a:cubicBezTo>
                <a:cubicBezTo>
                  <a:pt x="787" y="9746"/>
                  <a:pt x="831" y="9746"/>
                  <a:pt x="831" y="9746"/>
                </a:cubicBezTo>
                <a:cubicBezTo>
                  <a:pt x="787" y="9688"/>
                  <a:pt x="787" y="9688"/>
                  <a:pt x="743" y="9659"/>
                </a:cubicBezTo>
                <a:cubicBezTo>
                  <a:pt x="743" y="9659"/>
                  <a:pt x="743" y="9659"/>
                  <a:pt x="743" y="9688"/>
                </a:cubicBezTo>
                <a:cubicBezTo>
                  <a:pt x="699" y="9630"/>
                  <a:pt x="699" y="9630"/>
                  <a:pt x="655" y="9630"/>
                </a:cubicBezTo>
                <a:cubicBezTo>
                  <a:pt x="655" y="9602"/>
                  <a:pt x="611" y="9573"/>
                  <a:pt x="655" y="9573"/>
                </a:cubicBezTo>
                <a:cubicBezTo>
                  <a:pt x="655" y="9630"/>
                  <a:pt x="699" y="9544"/>
                  <a:pt x="743" y="9573"/>
                </a:cubicBezTo>
                <a:cubicBezTo>
                  <a:pt x="779" y="9596"/>
                  <a:pt x="756" y="9620"/>
                  <a:pt x="747" y="9627"/>
                </a:cubicBezTo>
                <a:lnTo>
                  <a:pt x="746" y="9628"/>
                </a:lnTo>
                <a:lnTo>
                  <a:pt x="743" y="9630"/>
                </a:lnTo>
                <a:cubicBezTo>
                  <a:pt x="743" y="9630"/>
                  <a:pt x="744" y="9630"/>
                  <a:pt x="745" y="9629"/>
                </a:cubicBezTo>
                <a:lnTo>
                  <a:pt x="746" y="9628"/>
                </a:lnTo>
                <a:lnTo>
                  <a:pt x="751" y="9625"/>
                </a:lnTo>
                <a:cubicBezTo>
                  <a:pt x="787" y="9594"/>
                  <a:pt x="787" y="9542"/>
                  <a:pt x="787" y="9515"/>
                </a:cubicBezTo>
                <a:cubicBezTo>
                  <a:pt x="743" y="9515"/>
                  <a:pt x="743" y="9515"/>
                  <a:pt x="699" y="9457"/>
                </a:cubicBezTo>
                <a:cubicBezTo>
                  <a:pt x="655" y="9486"/>
                  <a:pt x="655" y="9429"/>
                  <a:pt x="567" y="9400"/>
                </a:cubicBezTo>
                <a:cubicBezTo>
                  <a:pt x="567" y="9400"/>
                  <a:pt x="567" y="9342"/>
                  <a:pt x="567" y="9313"/>
                </a:cubicBezTo>
                <a:cubicBezTo>
                  <a:pt x="611" y="9285"/>
                  <a:pt x="611" y="9342"/>
                  <a:pt x="655" y="9371"/>
                </a:cubicBezTo>
                <a:cubicBezTo>
                  <a:pt x="655" y="9342"/>
                  <a:pt x="699" y="9371"/>
                  <a:pt x="699" y="9400"/>
                </a:cubicBezTo>
                <a:cubicBezTo>
                  <a:pt x="699" y="9346"/>
                  <a:pt x="699" y="9317"/>
                  <a:pt x="735" y="9314"/>
                </a:cubicBezTo>
                <a:lnTo>
                  <a:pt x="740" y="9314"/>
                </a:lnTo>
                <a:lnTo>
                  <a:pt x="743" y="9318"/>
                </a:lnTo>
                <a:lnTo>
                  <a:pt x="743" y="9319"/>
                </a:lnTo>
                <a:cubicBezTo>
                  <a:pt x="738" y="9342"/>
                  <a:pt x="702" y="9346"/>
                  <a:pt x="743" y="9400"/>
                </a:cubicBezTo>
                <a:cubicBezTo>
                  <a:pt x="743" y="9313"/>
                  <a:pt x="787" y="9429"/>
                  <a:pt x="787" y="9400"/>
                </a:cubicBezTo>
                <a:cubicBezTo>
                  <a:pt x="776" y="9371"/>
                  <a:pt x="762" y="9346"/>
                  <a:pt x="746" y="9323"/>
                </a:cubicBezTo>
                <a:lnTo>
                  <a:pt x="743" y="9318"/>
                </a:lnTo>
                <a:lnTo>
                  <a:pt x="743" y="9313"/>
                </a:lnTo>
                <a:lnTo>
                  <a:pt x="740" y="9314"/>
                </a:lnTo>
                <a:lnTo>
                  <a:pt x="734" y="9306"/>
                </a:lnTo>
                <a:cubicBezTo>
                  <a:pt x="688" y="9246"/>
                  <a:pt x="628" y="9200"/>
                  <a:pt x="567" y="9141"/>
                </a:cubicBezTo>
                <a:cubicBezTo>
                  <a:pt x="655" y="9141"/>
                  <a:pt x="655" y="9169"/>
                  <a:pt x="699" y="9141"/>
                </a:cubicBezTo>
                <a:cubicBezTo>
                  <a:pt x="699" y="9169"/>
                  <a:pt x="699" y="9227"/>
                  <a:pt x="743" y="9198"/>
                </a:cubicBezTo>
                <a:cubicBezTo>
                  <a:pt x="743" y="9198"/>
                  <a:pt x="743" y="9198"/>
                  <a:pt x="743" y="9169"/>
                </a:cubicBezTo>
                <a:cubicBezTo>
                  <a:pt x="699" y="9169"/>
                  <a:pt x="743" y="9112"/>
                  <a:pt x="743" y="9112"/>
                </a:cubicBezTo>
                <a:cubicBezTo>
                  <a:pt x="699" y="9083"/>
                  <a:pt x="743" y="9054"/>
                  <a:pt x="743" y="9025"/>
                </a:cubicBezTo>
                <a:cubicBezTo>
                  <a:pt x="743" y="8997"/>
                  <a:pt x="699" y="8997"/>
                  <a:pt x="699" y="8939"/>
                </a:cubicBezTo>
                <a:cubicBezTo>
                  <a:pt x="743" y="8939"/>
                  <a:pt x="743" y="8968"/>
                  <a:pt x="743" y="8939"/>
                </a:cubicBezTo>
                <a:cubicBezTo>
                  <a:pt x="699" y="8910"/>
                  <a:pt x="743" y="8910"/>
                  <a:pt x="743" y="8824"/>
                </a:cubicBezTo>
                <a:cubicBezTo>
                  <a:pt x="743" y="8824"/>
                  <a:pt x="699" y="8795"/>
                  <a:pt x="743" y="8795"/>
                </a:cubicBezTo>
                <a:cubicBezTo>
                  <a:pt x="743" y="8824"/>
                  <a:pt x="743" y="8824"/>
                  <a:pt x="787" y="8853"/>
                </a:cubicBezTo>
                <a:cubicBezTo>
                  <a:pt x="743" y="8795"/>
                  <a:pt x="787" y="8622"/>
                  <a:pt x="743" y="8680"/>
                </a:cubicBezTo>
                <a:cubicBezTo>
                  <a:pt x="699" y="8651"/>
                  <a:pt x="743" y="8622"/>
                  <a:pt x="699" y="8593"/>
                </a:cubicBezTo>
                <a:cubicBezTo>
                  <a:pt x="743" y="8593"/>
                  <a:pt x="743" y="8651"/>
                  <a:pt x="787" y="8622"/>
                </a:cubicBezTo>
                <a:cubicBezTo>
                  <a:pt x="787" y="8593"/>
                  <a:pt x="743" y="8622"/>
                  <a:pt x="743" y="8593"/>
                </a:cubicBezTo>
                <a:cubicBezTo>
                  <a:pt x="787" y="8565"/>
                  <a:pt x="743" y="8536"/>
                  <a:pt x="743" y="8507"/>
                </a:cubicBezTo>
                <a:cubicBezTo>
                  <a:pt x="743" y="8507"/>
                  <a:pt x="743" y="8478"/>
                  <a:pt x="699" y="8478"/>
                </a:cubicBezTo>
                <a:cubicBezTo>
                  <a:pt x="743" y="8392"/>
                  <a:pt x="655" y="8305"/>
                  <a:pt x="699" y="8219"/>
                </a:cubicBezTo>
                <a:cubicBezTo>
                  <a:pt x="743" y="8219"/>
                  <a:pt x="743" y="8248"/>
                  <a:pt x="743" y="8219"/>
                </a:cubicBezTo>
                <a:cubicBezTo>
                  <a:pt x="743" y="8190"/>
                  <a:pt x="699" y="8190"/>
                  <a:pt x="743" y="8133"/>
                </a:cubicBezTo>
                <a:cubicBezTo>
                  <a:pt x="699" y="8161"/>
                  <a:pt x="699" y="8161"/>
                  <a:pt x="699" y="8161"/>
                </a:cubicBezTo>
                <a:cubicBezTo>
                  <a:pt x="699" y="8075"/>
                  <a:pt x="743" y="7902"/>
                  <a:pt x="699" y="7844"/>
                </a:cubicBezTo>
                <a:cubicBezTo>
                  <a:pt x="743" y="7816"/>
                  <a:pt x="699" y="7758"/>
                  <a:pt x="699" y="7700"/>
                </a:cubicBezTo>
                <a:cubicBezTo>
                  <a:pt x="736" y="7677"/>
                  <a:pt x="713" y="7614"/>
                  <a:pt x="703" y="7561"/>
                </a:cubicBezTo>
                <a:lnTo>
                  <a:pt x="702" y="7551"/>
                </a:lnTo>
                <a:lnTo>
                  <a:pt x="703" y="7555"/>
                </a:lnTo>
                <a:cubicBezTo>
                  <a:pt x="708" y="7563"/>
                  <a:pt x="720" y="7569"/>
                  <a:pt x="743" y="7585"/>
                </a:cubicBezTo>
                <a:cubicBezTo>
                  <a:pt x="743" y="7556"/>
                  <a:pt x="743" y="7556"/>
                  <a:pt x="743" y="7556"/>
                </a:cubicBezTo>
                <a:cubicBezTo>
                  <a:pt x="699" y="7528"/>
                  <a:pt x="743" y="7528"/>
                  <a:pt x="743" y="7499"/>
                </a:cubicBezTo>
                <a:cubicBezTo>
                  <a:pt x="743" y="7412"/>
                  <a:pt x="699" y="7240"/>
                  <a:pt x="743" y="7182"/>
                </a:cubicBezTo>
                <a:cubicBezTo>
                  <a:pt x="743" y="7124"/>
                  <a:pt x="743" y="7067"/>
                  <a:pt x="699" y="6980"/>
                </a:cubicBezTo>
                <a:cubicBezTo>
                  <a:pt x="743" y="6980"/>
                  <a:pt x="743" y="6923"/>
                  <a:pt x="743" y="6923"/>
                </a:cubicBezTo>
                <a:cubicBezTo>
                  <a:pt x="787" y="6923"/>
                  <a:pt x="831" y="6894"/>
                  <a:pt x="787" y="6894"/>
                </a:cubicBezTo>
                <a:cubicBezTo>
                  <a:pt x="787" y="6923"/>
                  <a:pt x="743" y="6894"/>
                  <a:pt x="743" y="6923"/>
                </a:cubicBezTo>
                <a:cubicBezTo>
                  <a:pt x="743" y="6894"/>
                  <a:pt x="743" y="6894"/>
                  <a:pt x="699" y="6865"/>
                </a:cubicBezTo>
                <a:cubicBezTo>
                  <a:pt x="743" y="6836"/>
                  <a:pt x="743" y="6894"/>
                  <a:pt x="743" y="6865"/>
                </a:cubicBezTo>
                <a:cubicBezTo>
                  <a:pt x="699" y="6836"/>
                  <a:pt x="787" y="6779"/>
                  <a:pt x="743" y="6721"/>
                </a:cubicBezTo>
                <a:cubicBezTo>
                  <a:pt x="699" y="6750"/>
                  <a:pt x="743" y="6779"/>
                  <a:pt x="743" y="6779"/>
                </a:cubicBezTo>
                <a:cubicBezTo>
                  <a:pt x="699" y="6779"/>
                  <a:pt x="699" y="6664"/>
                  <a:pt x="743" y="6692"/>
                </a:cubicBezTo>
                <a:cubicBezTo>
                  <a:pt x="743" y="6692"/>
                  <a:pt x="787" y="6692"/>
                  <a:pt x="787" y="6721"/>
                </a:cubicBezTo>
                <a:cubicBezTo>
                  <a:pt x="787" y="6692"/>
                  <a:pt x="743" y="6692"/>
                  <a:pt x="743" y="6635"/>
                </a:cubicBezTo>
                <a:cubicBezTo>
                  <a:pt x="743" y="6606"/>
                  <a:pt x="787" y="6606"/>
                  <a:pt x="787" y="6577"/>
                </a:cubicBezTo>
                <a:cubicBezTo>
                  <a:pt x="831" y="6577"/>
                  <a:pt x="831" y="6577"/>
                  <a:pt x="831" y="6520"/>
                </a:cubicBezTo>
                <a:cubicBezTo>
                  <a:pt x="831" y="6520"/>
                  <a:pt x="831" y="6548"/>
                  <a:pt x="787" y="6548"/>
                </a:cubicBezTo>
                <a:cubicBezTo>
                  <a:pt x="787" y="6538"/>
                  <a:pt x="787" y="6531"/>
                  <a:pt x="787" y="6525"/>
                </a:cubicBezTo>
                <a:lnTo>
                  <a:pt x="787" y="6520"/>
                </a:lnTo>
                <a:lnTo>
                  <a:pt x="787" y="6520"/>
                </a:lnTo>
                <a:cubicBezTo>
                  <a:pt x="787" y="6513"/>
                  <a:pt x="787" y="6506"/>
                  <a:pt x="787" y="6491"/>
                </a:cubicBezTo>
                <a:cubicBezTo>
                  <a:pt x="787" y="6520"/>
                  <a:pt x="743" y="6462"/>
                  <a:pt x="743" y="6433"/>
                </a:cubicBezTo>
                <a:cubicBezTo>
                  <a:pt x="787" y="6433"/>
                  <a:pt x="787" y="6462"/>
                  <a:pt x="787" y="6433"/>
                </a:cubicBezTo>
                <a:cubicBezTo>
                  <a:pt x="743" y="6433"/>
                  <a:pt x="787" y="6318"/>
                  <a:pt x="787" y="6260"/>
                </a:cubicBezTo>
                <a:cubicBezTo>
                  <a:pt x="831" y="6231"/>
                  <a:pt x="787" y="6231"/>
                  <a:pt x="875" y="6174"/>
                </a:cubicBezTo>
                <a:cubicBezTo>
                  <a:pt x="831" y="6145"/>
                  <a:pt x="831" y="6231"/>
                  <a:pt x="787" y="6174"/>
                </a:cubicBezTo>
                <a:cubicBezTo>
                  <a:pt x="787" y="6174"/>
                  <a:pt x="831" y="6145"/>
                  <a:pt x="787" y="6145"/>
                </a:cubicBezTo>
                <a:lnTo>
                  <a:pt x="787" y="6149"/>
                </a:lnTo>
                <a:cubicBezTo>
                  <a:pt x="787" y="6159"/>
                  <a:pt x="787" y="6174"/>
                  <a:pt x="787" y="6174"/>
                </a:cubicBezTo>
                <a:cubicBezTo>
                  <a:pt x="787" y="6145"/>
                  <a:pt x="743" y="6174"/>
                  <a:pt x="743" y="6174"/>
                </a:cubicBezTo>
                <a:cubicBezTo>
                  <a:pt x="743" y="6087"/>
                  <a:pt x="743" y="6059"/>
                  <a:pt x="787" y="6001"/>
                </a:cubicBezTo>
                <a:cubicBezTo>
                  <a:pt x="787" y="6030"/>
                  <a:pt x="787" y="6059"/>
                  <a:pt x="787" y="6087"/>
                </a:cubicBezTo>
                <a:cubicBezTo>
                  <a:pt x="787" y="6030"/>
                  <a:pt x="831" y="5943"/>
                  <a:pt x="787" y="5943"/>
                </a:cubicBezTo>
                <a:cubicBezTo>
                  <a:pt x="787" y="5972"/>
                  <a:pt x="787" y="6001"/>
                  <a:pt x="787" y="6001"/>
                </a:cubicBezTo>
                <a:cubicBezTo>
                  <a:pt x="787" y="5972"/>
                  <a:pt x="743" y="6001"/>
                  <a:pt x="743" y="5972"/>
                </a:cubicBezTo>
                <a:cubicBezTo>
                  <a:pt x="787" y="5972"/>
                  <a:pt x="787" y="5828"/>
                  <a:pt x="787" y="5886"/>
                </a:cubicBezTo>
                <a:cubicBezTo>
                  <a:pt x="787" y="5828"/>
                  <a:pt x="787" y="5713"/>
                  <a:pt x="787" y="5684"/>
                </a:cubicBezTo>
                <a:cubicBezTo>
                  <a:pt x="831" y="5684"/>
                  <a:pt x="787" y="5713"/>
                  <a:pt x="831" y="5713"/>
                </a:cubicBezTo>
                <a:cubicBezTo>
                  <a:pt x="831" y="5713"/>
                  <a:pt x="831" y="5684"/>
                  <a:pt x="831" y="5627"/>
                </a:cubicBezTo>
                <a:cubicBezTo>
                  <a:pt x="787" y="5655"/>
                  <a:pt x="787" y="5598"/>
                  <a:pt x="787" y="5569"/>
                </a:cubicBezTo>
                <a:cubicBezTo>
                  <a:pt x="787" y="5598"/>
                  <a:pt x="831" y="5627"/>
                  <a:pt x="875" y="5627"/>
                </a:cubicBezTo>
                <a:cubicBezTo>
                  <a:pt x="831" y="5569"/>
                  <a:pt x="831" y="5511"/>
                  <a:pt x="831" y="5454"/>
                </a:cubicBezTo>
                <a:cubicBezTo>
                  <a:pt x="831" y="5454"/>
                  <a:pt x="787" y="5454"/>
                  <a:pt x="787" y="5425"/>
                </a:cubicBezTo>
                <a:cubicBezTo>
                  <a:pt x="831" y="5425"/>
                  <a:pt x="787" y="5396"/>
                  <a:pt x="831" y="5367"/>
                </a:cubicBezTo>
                <a:cubicBezTo>
                  <a:pt x="787" y="5367"/>
                  <a:pt x="787" y="5367"/>
                  <a:pt x="787" y="5396"/>
                </a:cubicBezTo>
                <a:cubicBezTo>
                  <a:pt x="787" y="5339"/>
                  <a:pt x="787" y="5310"/>
                  <a:pt x="787" y="5281"/>
                </a:cubicBezTo>
                <a:cubicBezTo>
                  <a:pt x="831" y="5252"/>
                  <a:pt x="831" y="5252"/>
                  <a:pt x="831" y="5195"/>
                </a:cubicBezTo>
                <a:cubicBezTo>
                  <a:pt x="831" y="5195"/>
                  <a:pt x="787" y="5223"/>
                  <a:pt x="787" y="5195"/>
                </a:cubicBezTo>
                <a:cubicBezTo>
                  <a:pt x="831" y="5195"/>
                  <a:pt x="831" y="5137"/>
                  <a:pt x="875" y="5137"/>
                </a:cubicBezTo>
                <a:cubicBezTo>
                  <a:pt x="875" y="5195"/>
                  <a:pt x="875" y="5166"/>
                  <a:pt x="875" y="5195"/>
                </a:cubicBezTo>
                <a:cubicBezTo>
                  <a:pt x="875" y="5195"/>
                  <a:pt x="831" y="5195"/>
                  <a:pt x="831" y="5223"/>
                </a:cubicBezTo>
                <a:cubicBezTo>
                  <a:pt x="875" y="5223"/>
                  <a:pt x="831" y="5310"/>
                  <a:pt x="875" y="5310"/>
                </a:cubicBezTo>
                <a:cubicBezTo>
                  <a:pt x="875" y="5252"/>
                  <a:pt x="919" y="5281"/>
                  <a:pt x="963" y="5281"/>
                </a:cubicBezTo>
                <a:cubicBezTo>
                  <a:pt x="919" y="5252"/>
                  <a:pt x="963" y="5252"/>
                  <a:pt x="963" y="5223"/>
                </a:cubicBezTo>
                <a:cubicBezTo>
                  <a:pt x="963" y="5195"/>
                  <a:pt x="963" y="5166"/>
                  <a:pt x="1007" y="5137"/>
                </a:cubicBezTo>
                <a:cubicBezTo>
                  <a:pt x="963" y="5137"/>
                  <a:pt x="963" y="5137"/>
                  <a:pt x="963" y="5108"/>
                </a:cubicBezTo>
                <a:cubicBezTo>
                  <a:pt x="963" y="5108"/>
                  <a:pt x="963" y="5079"/>
                  <a:pt x="1007" y="5079"/>
                </a:cubicBezTo>
                <a:cubicBezTo>
                  <a:pt x="963" y="5079"/>
                  <a:pt x="963" y="5051"/>
                  <a:pt x="963" y="5051"/>
                </a:cubicBezTo>
                <a:cubicBezTo>
                  <a:pt x="963" y="5079"/>
                  <a:pt x="963" y="5137"/>
                  <a:pt x="919" y="5137"/>
                </a:cubicBezTo>
                <a:cubicBezTo>
                  <a:pt x="880" y="5087"/>
                  <a:pt x="909" y="5058"/>
                  <a:pt x="947" y="5033"/>
                </a:cubicBezTo>
                <a:lnTo>
                  <a:pt x="958" y="5025"/>
                </a:lnTo>
                <a:lnTo>
                  <a:pt x="957" y="5025"/>
                </a:lnTo>
                <a:cubicBezTo>
                  <a:pt x="954" y="5026"/>
                  <a:pt x="950" y="5026"/>
                  <a:pt x="945" y="5026"/>
                </a:cubicBezTo>
                <a:cubicBezTo>
                  <a:pt x="948" y="5026"/>
                  <a:pt x="951" y="5026"/>
                  <a:pt x="954" y="5025"/>
                </a:cubicBezTo>
                <a:lnTo>
                  <a:pt x="960" y="5024"/>
                </a:lnTo>
                <a:lnTo>
                  <a:pt x="963" y="5022"/>
                </a:lnTo>
                <a:lnTo>
                  <a:pt x="963" y="5018"/>
                </a:lnTo>
                <a:lnTo>
                  <a:pt x="962" y="5017"/>
                </a:lnTo>
                <a:cubicBezTo>
                  <a:pt x="957" y="5014"/>
                  <a:pt x="945" y="5013"/>
                  <a:pt x="945" y="5026"/>
                </a:cubicBezTo>
                <a:cubicBezTo>
                  <a:pt x="930" y="5009"/>
                  <a:pt x="931" y="5004"/>
                  <a:pt x="938" y="5001"/>
                </a:cubicBezTo>
                <a:cubicBezTo>
                  <a:pt x="919" y="4997"/>
                  <a:pt x="919" y="4964"/>
                  <a:pt x="919" y="4964"/>
                </a:cubicBezTo>
                <a:cubicBezTo>
                  <a:pt x="919" y="4986"/>
                  <a:pt x="894" y="4991"/>
                  <a:pt x="882" y="4980"/>
                </a:cubicBezTo>
                <a:lnTo>
                  <a:pt x="880" y="4978"/>
                </a:lnTo>
                <a:lnTo>
                  <a:pt x="879" y="4988"/>
                </a:lnTo>
                <a:cubicBezTo>
                  <a:pt x="879" y="5019"/>
                  <a:pt x="882" y="5051"/>
                  <a:pt x="857" y="5051"/>
                </a:cubicBezTo>
                <a:cubicBezTo>
                  <a:pt x="813" y="5051"/>
                  <a:pt x="857" y="5001"/>
                  <a:pt x="857" y="5001"/>
                </a:cubicBezTo>
                <a:cubicBezTo>
                  <a:pt x="857" y="4952"/>
                  <a:pt x="813" y="4952"/>
                  <a:pt x="813" y="4902"/>
                </a:cubicBezTo>
                <a:cubicBezTo>
                  <a:pt x="857" y="4927"/>
                  <a:pt x="857" y="4902"/>
                  <a:pt x="857" y="4902"/>
                </a:cubicBezTo>
                <a:cubicBezTo>
                  <a:pt x="857" y="4853"/>
                  <a:pt x="813" y="4877"/>
                  <a:pt x="813" y="4828"/>
                </a:cubicBezTo>
                <a:cubicBezTo>
                  <a:pt x="813" y="4853"/>
                  <a:pt x="857" y="4853"/>
                  <a:pt x="857" y="4803"/>
                </a:cubicBezTo>
                <a:cubicBezTo>
                  <a:pt x="857" y="4803"/>
                  <a:pt x="857" y="4853"/>
                  <a:pt x="857" y="4853"/>
                </a:cubicBezTo>
                <a:cubicBezTo>
                  <a:pt x="901" y="4877"/>
                  <a:pt x="901" y="4853"/>
                  <a:pt x="901" y="4853"/>
                </a:cubicBezTo>
                <a:cubicBezTo>
                  <a:pt x="901" y="4877"/>
                  <a:pt x="901" y="4877"/>
                  <a:pt x="945" y="4877"/>
                </a:cubicBezTo>
                <a:cubicBezTo>
                  <a:pt x="945" y="4879"/>
                  <a:pt x="945" y="4880"/>
                  <a:pt x="945" y="4882"/>
                </a:cubicBezTo>
                <a:lnTo>
                  <a:pt x="945" y="4883"/>
                </a:lnTo>
                <a:lnTo>
                  <a:pt x="949" y="4884"/>
                </a:lnTo>
                <a:cubicBezTo>
                  <a:pt x="957" y="4889"/>
                  <a:pt x="960" y="4895"/>
                  <a:pt x="962" y="4900"/>
                </a:cubicBezTo>
                <a:lnTo>
                  <a:pt x="962" y="4900"/>
                </a:lnTo>
                <a:lnTo>
                  <a:pt x="962" y="4901"/>
                </a:lnTo>
                <a:lnTo>
                  <a:pt x="963" y="4905"/>
                </a:lnTo>
                <a:lnTo>
                  <a:pt x="963" y="4904"/>
                </a:lnTo>
                <a:lnTo>
                  <a:pt x="962" y="4900"/>
                </a:lnTo>
                <a:lnTo>
                  <a:pt x="962" y="4897"/>
                </a:lnTo>
                <a:cubicBezTo>
                  <a:pt x="961" y="4893"/>
                  <a:pt x="959" y="4889"/>
                  <a:pt x="957" y="4885"/>
                </a:cubicBezTo>
                <a:lnTo>
                  <a:pt x="953" y="4878"/>
                </a:lnTo>
                <a:cubicBezTo>
                  <a:pt x="950" y="4878"/>
                  <a:pt x="948" y="4877"/>
                  <a:pt x="945" y="4877"/>
                </a:cubicBezTo>
                <a:cubicBezTo>
                  <a:pt x="945" y="4871"/>
                  <a:pt x="945" y="4867"/>
                  <a:pt x="945" y="4862"/>
                </a:cubicBezTo>
                <a:lnTo>
                  <a:pt x="945" y="4860"/>
                </a:lnTo>
                <a:lnTo>
                  <a:pt x="945" y="4858"/>
                </a:lnTo>
                <a:cubicBezTo>
                  <a:pt x="943" y="4853"/>
                  <a:pt x="943" y="4847"/>
                  <a:pt x="944" y="4842"/>
                </a:cubicBezTo>
                <a:lnTo>
                  <a:pt x="945" y="4839"/>
                </a:lnTo>
                <a:lnTo>
                  <a:pt x="945" y="4837"/>
                </a:lnTo>
                <a:cubicBezTo>
                  <a:pt x="945" y="4829"/>
                  <a:pt x="945" y="4819"/>
                  <a:pt x="945" y="4803"/>
                </a:cubicBezTo>
                <a:cubicBezTo>
                  <a:pt x="901" y="4803"/>
                  <a:pt x="901" y="4853"/>
                  <a:pt x="901" y="4853"/>
                </a:cubicBezTo>
                <a:cubicBezTo>
                  <a:pt x="901" y="4828"/>
                  <a:pt x="857" y="4828"/>
                  <a:pt x="857" y="4853"/>
                </a:cubicBezTo>
                <a:cubicBezTo>
                  <a:pt x="857" y="4828"/>
                  <a:pt x="901" y="4803"/>
                  <a:pt x="901" y="4778"/>
                </a:cubicBezTo>
                <a:cubicBezTo>
                  <a:pt x="945" y="4828"/>
                  <a:pt x="901" y="4729"/>
                  <a:pt x="945" y="4754"/>
                </a:cubicBezTo>
                <a:cubicBezTo>
                  <a:pt x="945" y="4729"/>
                  <a:pt x="989" y="4729"/>
                  <a:pt x="945" y="4704"/>
                </a:cubicBezTo>
                <a:cubicBezTo>
                  <a:pt x="945" y="4729"/>
                  <a:pt x="901" y="4729"/>
                  <a:pt x="857" y="4754"/>
                </a:cubicBezTo>
                <a:cubicBezTo>
                  <a:pt x="857" y="4729"/>
                  <a:pt x="857" y="4729"/>
                  <a:pt x="857" y="4704"/>
                </a:cubicBezTo>
                <a:cubicBezTo>
                  <a:pt x="857" y="4729"/>
                  <a:pt x="901" y="4704"/>
                  <a:pt x="901" y="4704"/>
                </a:cubicBezTo>
                <a:cubicBezTo>
                  <a:pt x="901" y="4704"/>
                  <a:pt x="945" y="4655"/>
                  <a:pt x="901" y="4655"/>
                </a:cubicBezTo>
                <a:cubicBezTo>
                  <a:pt x="901" y="4655"/>
                  <a:pt x="901" y="4679"/>
                  <a:pt x="901" y="4679"/>
                </a:cubicBezTo>
                <a:cubicBezTo>
                  <a:pt x="857" y="4655"/>
                  <a:pt x="901" y="4605"/>
                  <a:pt x="857" y="4605"/>
                </a:cubicBezTo>
                <a:cubicBezTo>
                  <a:pt x="901" y="4555"/>
                  <a:pt x="857" y="4506"/>
                  <a:pt x="901" y="4407"/>
                </a:cubicBezTo>
                <a:cubicBezTo>
                  <a:pt x="945" y="4432"/>
                  <a:pt x="901" y="4456"/>
                  <a:pt x="901" y="4481"/>
                </a:cubicBezTo>
                <a:cubicBezTo>
                  <a:pt x="901" y="4481"/>
                  <a:pt x="901" y="4481"/>
                  <a:pt x="945" y="4481"/>
                </a:cubicBezTo>
                <a:cubicBezTo>
                  <a:pt x="945" y="4481"/>
                  <a:pt x="945" y="4432"/>
                  <a:pt x="945" y="4407"/>
                </a:cubicBezTo>
                <a:cubicBezTo>
                  <a:pt x="945" y="4407"/>
                  <a:pt x="857" y="4382"/>
                  <a:pt x="857" y="4432"/>
                </a:cubicBezTo>
                <a:cubicBezTo>
                  <a:pt x="857" y="4425"/>
                  <a:pt x="857" y="4418"/>
                  <a:pt x="857" y="4410"/>
                </a:cubicBezTo>
                <a:lnTo>
                  <a:pt x="857" y="4407"/>
                </a:lnTo>
                <a:cubicBezTo>
                  <a:pt x="816" y="4384"/>
                  <a:pt x="852" y="4360"/>
                  <a:pt x="857" y="4337"/>
                </a:cubicBezTo>
                <a:lnTo>
                  <a:pt x="857" y="4335"/>
                </a:lnTo>
                <a:cubicBezTo>
                  <a:pt x="856" y="4341"/>
                  <a:pt x="849" y="4357"/>
                  <a:pt x="813" y="4357"/>
                </a:cubicBezTo>
                <a:cubicBezTo>
                  <a:pt x="813" y="4333"/>
                  <a:pt x="813" y="4283"/>
                  <a:pt x="769" y="4283"/>
                </a:cubicBezTo>
                <a:cubicBezTo>
                  <a:pt x="769" y="4258"/>
                  <a:pt x="813" y="4258"/>
                  <a:pt x="813" y="4283"/>
                </a:cubicBezTo>
                <a:cubicBezTo>
                  <a:pt x="813" y="4283"/>
                  <a:pt x="813" y="4234"/>
                  <a:pt x="857" y="4258"/>
                </a:cubicBezTo>
                <a:cubicBezTo>
                  <a:pt x="857" y="4258"/>
                  <a:pt x="813" y="4258"/>
                  <a:pt x="857" y="4308"/>
                </a:cubicBezTo>
                <a:cubicBezTo>
                  <a:pt x="857" y="4308"/>
                  <a:pt x="857" y="4283"/>
                  <a:pt x="857" y="4283"/>
                </a:cubicBezTo>
                <a:cubicBezTo>
                  <a:pt x="857" y="4271"/>
                  <a:pt x="857" y="4264"/>
                  <a:pt x="857" y="4258"/>
                </a:cubicBezTo>
                <a:lnTo>
                  <a:pt x="857" y="4254"/>
                </a:lnTo>
                <a:cubicBezTo>
                  <a:pt x="857" y="4249"/>
                  <a:pt x="857" y="4243"/>
                  <a:pt x="857" y="4234"/>
                </a:cubicBezTo>
                <a:cubicBezTo>
                  <a:pt x="813" y="4209"/>
                  <a:pt x="769" y="4184"/>
                  <a:pt x="813" y="4134"/>
                </a:cubicBezTo>
                <a:cubicBezTo>
                  <a:pt x="857" y="4134"/>
                  <a:pt x="857" y="4184"/>
                  <a:pt x="857" y="4209"/>
                </a:cubicBezTo>
                <a:cubicBezTo>
                  <a:pt x="857" y="4209"/>
                  <a:pt x="857" y="4184"/>
                  <a:pt x="901" y="4184"/>
                </a:cubicBezTo>
                <a:cubicBezTo>
                  <a:pt x="857" y="4184"/>
                  <a:pt x="857" y="4159"/>
                  <a:pt x="857" y="4159"/>
                </a:cubicBezTo>
                <a:cubicBezTo>
                  <a:pt x="857" y="4134"/>
                  <a:pt x="857" y="4134"/>
                  <a:pt x="901" y="4134"/>
                </a:cubicBezTo>
                <a:cubicBezTo>
                  <a:pt x="857" y="4110"/>
                  <a:pt x="857" y="4085"/>
                  <a:pt x="857" y="4060"/>
                </a:cubicBezTo>
                <a:cubicBezTo>
                  <a:pt x="857" y="4035"/>
                  <a:pt x="813" y="4035"/>
                  <a:pt x="857" y="4011"/>
                </a:cubicBezTo>
                <a:cubicBezTo>
                  <a:pt x="813" y="4011"/>
                  <a:pt x="769" y="4035"/>
                  <a:pt x="769" y="3986"/>
                </a:cubicBezTo>
                <a:cubicBezTo>
                  <a:pt x="725" y="3986"/>
                  <a:pt x="769" y="4060"/>
                  <a:pt x="725" y="4060"/>
                </a:cubicBezTo>
                <a:cubicBezTo>
                  <a:pt x="725" y="4085"/>
                  <a:pt x="769" y="4085"/>
                  <a:pt x="769" y="4085"/>
                </a:cubicBezTo>
                <a:cubicBezTo>
                  <a:pt x="769" y="4110"/>
                  <a:pt x="769" y="4085"/>
                  <a:pt x="769" y="4134"/>
                </a:cubicBezTo>
                <a:cubicBezTo>
                  <a:pt x="725" y="4134"/>
                  <a:pt x="725" y="4085"/>
                  <a:pt x="681" y="4085"/>
                </a:cubicBezTo>
                <a:cubicBezTo>
                  <a:pt x="681" y="4060"/>
                  <a:pt x="725" y="4085"/>
                  <a:pt x="725" y="4085"/>
                </a:cubicBezTo>
                <a:cubicBezTo>
                  <a:pt x="725" y="4035"/>
                  <a:pt x="725" y="4035"/>
                  <a:pt x="681" y="4011"/>
                </a:cubicBezTo>
                <a:cubicBezTo>
                  <a:pt x="681" y="3986"/>
                  <a:pt x="681" y="3961"/>
                  <a:pt x="681" y="3912"/>
                </a:cubicBezTo>
                <a:cubicBezTo>
                  <a:pt x="681" y="3936"/>
                  <a:pt x="681" y="3936"/>
                  <a:pt x="725" y="3936"/>
                </a:cubicBezTo>
                <a:cubicBezTo>
                  <a:pt x="681" y="3912"/>
                  <a:pt x="725" y="3887"/>
                  <a:pt x="681" y="3887"/>
                </a:cubicBezTo>
                <a:cubicBezTo>
                  <a:pt x="681" y="3862"/>
                  <a:pt x="725" y="3862"/>
                  <a:pt x="725" y="3862"/>
                </a:cubicBezTo>
                <a:cubicBezTo>
                  <a:pt x="725" y="3812"/>
                  <a:pt x="725" y="3763"/>
                  <a:pt x="769" y="3713"/>
                </a:cubicBezTo>
                <a:cubicBezTo>
                  <a:pt x="725" y="3713"/>
                  <a:pt x="681" y="3738"/>
                  <a:pt x="681" y="3763"/>
                </a:cubicBezTo>
                <a:cubicBezTo>
                  <a:pt x="681" y="3738"/>
                  <a:pt x="681" y="3689"/>
                  <a:pt x="725" y="3713"/>
                </a:cubicBezTo>
                <a:cubicBezTo>
                  <a:pt x="725" y="3664"/>
                  <a:pt x="725" y="3639"/>
                  <a:pt x="725" y="3639"/>
                </a:cubicBezTo>
                <a:cubicBezTo>
                  <a:pt x="681" y="3639"/>
                  <a:pt x="725" y="3664"/>
                  <a:pt x="681" y="3664"/>
                </a:cubicBezTo>
                <a:cubicBezTo>
                  <a:pt x="681" y="3639"/>
                  <a:pt x="681" y="3540"/>
                  <a:pt x="681" y="3491"/>
                </a:cubicBezTo>
                <a:cubicBezTo>
                  <a:pt x="681" y="3540"/>
                  <a:pt x="681" y="3416"/>
                  <a:pt x="637" y="3416"/>
                </a:cubicBezTo>
                <a:cubicBezTo>
                  <a:pt x="637" y="3391"/>
                  <a:pt x="681" y="3416"/>
                  <a:pt x="681" y="3391"/>
                </a:cubicBezTo>
                <a:cubicBezTo>
                  <a:pt x="681" y="3391"/>
                  <a:pt x="681" y="3416"/>
                  <a:pt x="681" y="3441"/>
                </a:cubicBezTo>
                <a:cubicBezTo>
                  <a:pt x="725" y="3441"/>
                  <a:pt x="681" y="3367"/>
                  <a:pt x="681" y="3317"/>
                </a:cubicBezTo>
                <a:cubicBezTo>
                  <a:pt x="681" y="3342"/>
                  <a:pt x="681" y="3367"/>
                  <a:pt x="681" y="3391"/>
                </a:cubicBezTo>
                <a:cubicBezTo>
                  <a:pt x="637" y="3342"/>
                  <a:pt x="637" y="3317"/>
                  <a:pt x="637" y="3243"/>
                </a:cubicBezTo>
                <a:cubicBezTo>
                  <a:pt x="637" y="3243"/>
                  <a:pt x="681" y="3268"/>
                  <a:pt x="681" y="3243"/>
                </a:cubicBezTo>
                <a:cubicBezTo>
                  <a:pt x="681" y="3243"/>
                  <a:pt x="681" y="3255"/>
                  <a:pt x="681" y="3265"/>
                </a:cubicBezTo>
                <a:lnTo>
                  <a:pt x="681" y="3268"/>
                </a:lnTo>
                <a:cubicBezTo>
                  <a:pt x="725" y="3268"/>
                  <a:pt x="681" y="3243"/>
                  <a:pt x="681" y="3243"/>
                </a:cubicBezTo>
                <a:cubicBezTo>
                  <a:pt x="725" y="3193"/>
                  <a:pt x="725" y="3268"/>
                  <a:pt x="769" y="3243"/>
                </a:cubicBezTo>
                <a:cubicBezTo>
                  <a:pt x="681" y="3193"/>
                  <a:pt x="725" y="3193"/>
                  <a:pt x="681" y="3169"/>
                </a:cubicBezTo>
                <a:cubicBezTo>
                  <a:pt x="681" y="3119"/>
                  <a:pt x="637" y="3020"/>
                  <a:pt x="681" y="3020"/>
                </a:cubicBezTo>
                <a:cubicBezTo>
                  <a:pt x="681" y="2995"/>
                  <a:pt x="681" y="3020"/>
                  <a:pt x="637" y="3020"/>
                </a:cubicBezTo>
                <a:cubicBezTo>
                  <a:pt x="637" y="2995"/>
                  <a:pt x="681" y="2946"/>
                  <a:pt x="681" y="2970"/>
                </a:cubicBezTo>
                <a:cubicBezTo>
                  <a:pt x="681" y="2961"/>
                  <a:pt x="681" y="2955"/>
                  <a:pt x="681" y="2951"/>
                </a:cubicBezTo>
                <a:lnTo>
                  <a:pt x="681" y="2946"/>
                </a:lnTo>
                <a:lnTo>
                  <a:pt x="681" y="2946"/>
                </a:lnTo>
                <a:cubicBezTo>
                  <a:pt x="681" y="2940"/>
                  <a:pt x="681" y="2934"/>
                  <a:pt x="681" y="2921"/>
                </a:cubicBezTo>
                <a:cubicBezTo>
                  <a:pt x="725" y="2921"/>
                  <a:pt x="725" y="2946"/>
                  <a:pt x="725" y="2946"/>
                </a:cubicBezTo>
                <a:cubicBezTo>
                  <a:pt x="725" y="2896"/>
                  <a:pt x="725" y="2896"/>
                  <a:pt x="681" y="2896"/>
                </a:cubicBezTo>
                <a:cubicBezTo>
                  <a:pt x="681" y="2871"/>
                  <a:pt x="637" y="2871"/>
                  <a:pt x="637" y="2847"/>
                </a:cubicBezTo>
                <a:cubicBezTo>
                  <a:pt x="637" y="2797"/>
                  <a:pt x="681" y="2797"/>
                  <a:pt x="681" y="2772"/>
                </a:cubicBezTo>
                <a:cubicBezTo>
                  <a:pt x="681" y="2797"/>
                  <a:pt x="637" y="2797"/>
                  <a:pt x="637" y="2797"/>
                </a:cubicBezTo>
                <a:cubicBezTo>
                  <a:pt x="593" y="2822"/>
                  <a:pt x="593" y="2723"/>
                  <a:pt x="637" y="2723"/>
                </a:cubicBezTo>
                <a:cubicBezTo>
                  <a:pt x="637" y="2723"/>
                  <a:pt x="593" y="2748"/>
                  <a:pt x="637" y="2772"/>
                </a:cubicBezTo>
                <a:cubicBezTo>
                  <a:pt x="681" y="2723"/>
                  <a:pt x="593" y="2673"/>
                  <a:pt x="637" y="2648"/>
                </a:cubicBezTo>
                <a:cubicBezTo>
                  <a:pt x="637" y="2624"/>
                  <a:pt x="637" y="2673"/>
                  <a:pt x="593" y="2648"/>
                </a:cubicBezTo>
                <a:cubicBezTo>
                  <a:pt x="637" y="2624"/>
                  <a:pt x="637" y="2624"/>
                  <a:pt x="637" y="2599"/>
                </a:cubicBezTo>
                <a:cubicBezTo>
                  <a:pt x="637" y="2624"/>
                  <a:pt x="681" y="2599"/>
                  <a:pt x="681" y="2624"/>
                </a:cubicBezTo>
                <a:cubicBezTo>
                  <a:pt x="725" y="2624"/>
                  <a:pt x="681" y="2599"/>
                  <a:pt x="637" y="2599"/>
                </a:cubicBezTo>
                <a:cubicBezTo>
                  <a:pt x="637" y="2599"/>
                  <a:pt x="637" y="2549"/>
                  <a:pt x="593" y="2549"/>
                </a:cubicBezTo>
                <a:cubicBezTo>
                  <a:pt x="637" y="2475"/>
                  <a:pt x="637" y="2426"/>
                  <a:pt x="637" y="2376"/>
                </a:cubicBezTo>
                <a:cubicBezTo>
                  <a:pt x="593" y="2327"/>
                  <a:pt x="637" y="2178"/>
                  <a:pt x="637" y="2104"/>
                </a:cubicBezTo>
                <a:cubicBezTo>
                  <a:pt x="637" y="2079"/>
                  <a:pt x="593" y="2079"/>
                  <a:pt x="637" y="2054"/>
                </a:cubicBezTo>
                <a:cubicBezTo>
                  <a:pt x="637" y="2054"/>
                  <a:pt x="637" y="2054"/>
                  <a:pt x="637" y="2029"/>
                </a:cubicBezTo>
                <a:cubicBezTo>
                  <a:pt x="610" y="2045"/>
                  <a:pt x="600" y="2051"/>
                  <a:pt x="596" y="2059"/>
                </a:cubicBezTo>
                <a:lnTo>
                  <a:pt x="595" y="2061"/>
                </a:lnTo>
                <a:lnTo>
                  <a:pt x="595" y="2059"/>
                </a:lnTo>
                <a:cubicBezTo>
                  <a:pt x="603" y="2012"/>
                  <a:pt x="632" y="1952"/>
                  <a:pt x="593" y="1930"/>
                </a:cubicBezTo>
                <a:cubicBezTo>
                  <a:pt x="593" y="1881"/>
                  <a:pt x="637" y="1831"/>
                  <a:pt x="593" y="1806"/>
                </a:cubicBezTo>
                <a:cubicBezTo>
                  <a:pt x="637" y="1757"/>
                  <a:pt x="593" y="1608"/>
                  <a:pt x="593" y="1534"/>
                </a:cubicBezTo>
                <a:cubicBezTo>
                  <a:pt x="593" y="1534"/>
                  <a:pt x="593" y="1534"/>
                  <a:pt x="637" y="1559"/>
                </a:cubicBezTo>
                <a:cubicBezTo>
                  <a:pt x="626" y="1546"/>
                  <a:pt x="621" y="1537"/>
                  <a:pt x="619" y="1530"/>
                </a:cubicBezTo>
                <a:lnTo>
                  <a:pt x="618" y="1525"/>
                </a:lnTo>
                <a:lnTo>
                  <a:pt x="612" y="1525"/>
                </a:lnTo>
                <a:cubicBezTo>
                  <a:pt x="595" y="1525"/>
                  <a:pt x="577" y="1525"/>
                  <a:pt x="577" y="1525"/>
                </a:cubicBezTo>
                <a:cubicBezTo>
                  <a:pt x="437" y="1500"/>
                  <a:pt x="577" y="1449"/>
                  <a:pt x="507" y="1399"/>
                </a:cubicBezTo>
                <a:cubicBezTo>
                  <a:pt x="437" y="1399"/>
                  <a:pt x="507" y="1348"/>
                  <a:pt x="507" y="1348"/>
                </a:cubicBezTo>
                <a:cubicBezTo>
                  <a:pt x="507" y="1348"/>
                  <a:pt x="507" y="1348"/>
                  <a:pt x="577" y="1323"/>
                </a:cubicBezTo>
                <a:cubicBezTo>
                  <a:pt x="507" y="1323"/>
                  <a:pt x="437" y="1297"/>
                  <a:pt x="437" y="1247"/>
                </a:cubicBezTo>
                <a:cubicBezTo>
                  <a:pt x="503" y="1247"/>
                  <a:pt x="569" y="1224"/>
                  <a:pt x="634" y="1222"/>
                </a:cubicBezTo>
                <a:lnTo>
                  <a:pt x="642" y="1221"/>
                </a:lnTo>
                <a:lnTo>
                  <a:pt x="644" y="1218"/>
                </a:lnTo>
                <a:cubicBezTo>
                  <a:pt x="654" y="1200"/>
                  <a:pt x="670" y="1181"/>
                  <a:pt x="637" y="1162"/>
                </a:cubicBezTo>
                <a:cubicBezTo>
                  <a:pt x="637" y="1138"/>
                  <a:pt x="681" y="1162"/>
                  <a:pt x="681" y="1138"/>
                </a:cubicBezTo>
                <a:cubicBezTo>
                  <a:pt x="637" y="1113"/>
                  <a:pt x="637" y="1162"/>
                  <a:pt x="593" y="1162"/>
                </a:cubicBezTo>
                <a:cubicBezTo>
                  <a:pt x="637" y="1138"/>
                  <a:pt x="593" y="1113"/>
                  <a:pt x="637" y="1088"/>
                </a:cubicBezTo>
                <a:cubicBezTo>
                  <a:pt x="681" y="1138"/>
                  <a:pt x="637" y="989"/>
                  <a:pt x="681" y="940"/>
                </a:cubicBezTo>
                <a:cubicBezTo>
                  <a:pt x="637" y="964"/>
                  <a:pt x="637" y="964"/>
                  <a:pt x="637" y="989"/>
                </a:cubicBezTo>
                <a:cubicBezTo>
                  <a:pt x="593" y="989"/>
                  <a:pt x="637" y="964"/>
                  <a:pt x="637" y="964"/>
                </a:cubicBezTo>
                <a:cubicBezTo>
                  <a:pt x="637" y="890"/>
                  <a:pt x="593" y="890"/>
                  <a:pt x="637" y="865"/>
                </a:cubicBezTo>
                <a:cubicBezTo>
                  <a:pt x="637" y="841"/>
                  <a:pt x="637" y="865"/>
                  <a:pt x="593" y="865"/>
                </a:cubicBezTo>
                <a:cubicBezTo>
                  <a:pt x="593" y="816"/>
                  <a:pt x="637" y="816"/>
                  <a:pt x="637" y="791"/>
                </a:cubicBezTo>
                <a:cubicBezTo>
                  <a:pt x="637" y="774"/>
                  <a:pt x="617" y="757"/>
                  <a:pt x="618" y="740"/>
                </a:cubicBezTo>
                <a:lnTo>
                  <a:pt x="619" y="737"/>
                </a:lnTo>
                <a:lnTo>
                  <a:pt x="618" y="737"/>
                </a:lnTo>
                <a:cubicBezTo>
                  <a:pt x="608" y="739"/>
                  <a:pt x="595" y="740"/>
                  <a:pt x="577" y="740"/>
                </a:cubicBezTo>
                <a:cubicBezTo>
                  <a:pt x="599" y="737"/>
                  <a:pt x="613" y="733"/>
                  <a:pt x="620" y="730"/>
                </a:cubicBezTo>
                <a:lnTo>
                  <a:pt x="622" y="729"/>
                </a:lnTo>
                <a:lnTo>
                  <a:pt x="623" y="728"/>
                </a:lnTo>
                <a:cubicBezTo>
                  <a:pt x="623" y="728"/>
                  <a:pt x="624" y="727"/>
                  <a:pt x="625" y="726"/>
                </a:cubicBezTo>
                <a:lnTo>
                  <a:pt x="627" y="724"/>
                </a:lnTo>
                <a:cubicBezTo>
                  <a:pt x="622" y="713"/>
                  <a:pt x="527" y="708"/>
                  <a:pt x="577" y="690"/>
                </a:cubicBezTo>
                <a:cubicBezTo>
                  <a:pt x="577" y="688"/>
                  <a:pt x="577" y="687"/>
                  <a:pt x="577" y="685"/>
                </a:cubicBezTo>
                <a:lnTo>
                  <a:pt x="576" y="684"/>
                </a:lnTo>
                <a:lnTo>
                  <a:pt x="572" y="683"/>
                </a:lnTo>
                <a:cubicBezTo>
                  <a:pt x="546" y="676"/>
                  <a:pt x="533" y="692"/>
                  <a:pt x="461" y="692"/>
                </a:cubicBezTo>
                <a:cubicBezTo>
                  <a:pt x="472" y="683"/>
                  <a:pt x="483" y="674"/>
                  <a:pt x="494" y="665"/>
                </a:cubicBezTo>
                <a:lnTo>
                  <a:pt x="507" y="655"/>
                </a:lnTo>
                <a:lnTo>
                  <a:pt x="507" y="653"/>
                </a:lnTo>
                <a:cubicBezTo>
                  <a:pt x="507" y="639"/>
                  <a:pt x="507" y="639"/>
                  <a:pt x="507" y="639"/>
                </a:cubicBezTo>
                <a:cubicBezTo>
                  <a:pt x="437" y="614"/>
                  <a:pt x="437" y="614"/>
                  <a:pt x="366" y="614"/>
                </a:cubicBezTo>
                <a:cubicBezTo>
                  <a:pt x="366" y="563"/>
                  <a:pt x="437" y="538"/>
                  <a:pt x="437" y="513"/>
                </a:cubicBezTo>
                <a:cubicBezTo>
                  <a:pt x="437" y="513"/>
                  <a:pt x="437" y="513"/>
                  <a:pt x="366" y="513"/>
                </a:cubicBezTo>
                <a:cubicBezTo>
                  <a:pt x="366" y="487"/>
                  <a:pt x="225" y="462"/>
                  <a:pt x="366" y="437"/>
                </a:cubicBezTo>
                <a:cubicBezTo>
                  <a:pt x="296" y="437"/>
                  <a:pt x="437" y="411"/>
                  <a:pt x="366" y="411"/>
                </a:cubicBezTo>
                <a:cubicBezTo>
                  <a:pt x="366" y="411"/>
                  <a:pt x="366" y="411"/>
                  <a:pt x="366" y="386"/>
                </a:cubicBezTo>
                <a:cubicBezTo>
                  <a:pt x="366" y="386"/>
                  <a:pt x="366" y="386"/>
                  <a:pt x="296" y="386"/>
                </a:cubicBezTo>
                <a:cubicBezTo>
                  <a:pt x="296" y="386"/>
                  <a:pt x="296" y="386"/>
                  <a:pt x="366" y="361"/>
                </a:cubicBezTo>
                <a:cubicBezTo>
                  <a:pt x="366" y="361"/>
                  <a:pt x="366" y="361"/>
                  <a:pt x="296" y="361"/>
                </a:cubicBezTo>
                <a:cubicBezTo>
                  <a:pt x="296" y="361"/>
                  <a:pt x="296" y="361"/>
                  <a:pt x="366" y="336"/>
                </a:cubicBezTo>
                <a:cubicBezTo>
                  <a:pt x="366" y="336"/>
                  <a:pt x="366" y="310"/>
                  <a:pt x="366" y="310"/>
                </a:cubicBezTo>
                <a:cubicBezTo>
                  <a:pt x="366" y="285"/>
                  <a:pt x="296" y="310"/>
                  <a:pt x="225" y="285"/>
                </a:cubicBezTo>
                <a:cubicBezTo>
                  <a:pt x="225" y="285"/>
                  <a:pt x="225" y="285"/>
                  <a:pt x="296" y="260"/>
                </a:cubicBezTo>
                <a:cubicBezTo>
                  <a:pt x="225" y="260"/>
                  <a:pt x="225" y="260"/>
                  <a:pt x="225" y="260"/>
                </a:cubicBezTo>
                <a:cubicBezTo>
                  <a:pt x="225" y="234"/>
                  <a:pt x="225" y="234"/>
                  <a:pt x="296" y="234"/>
                </a:cubicBezTo>
                <a:cubicBezTo>
                  <a:pt x="296" y="234"/>
                  <a:pt x="296" y="234"/>
                  <a:pt x="225" y="209"/>
                </a:cubicBezTo>
                <a:cubicBezTo>
                  <a:pt x="225" y="209"/>
                  <a:pt x="186" y="181"/>
                  <a:pt x="136" y="188"/>
                </a:cubicBezTo>
                <a:lnTo>
                  <a:pt x="135" y="188"/>
                </a:lnTo>
                <a:lnTo>
                  <a:pt x="136" y="187"/>
                </a:lnTo>
                <a:cubicBezTo>
                  <a:pt x="148" y="177"/>
                  <a:pt x="155" y="168"/>
                  <a:pt x="155" y="158"/>
                </a:cubicBezTo>
                <a:cubicBezTo>
                  <a:pt x="155" y="133"/>
                  <a:pt x="155" y="82"/>
                  <a:pt x="225" y="82"/>
                </a:cubicBezTo>
                <a:cubicBezTo>
                  <a:pt x="225" y="57"/>
                  <a:pt x="296" y="32"/>
                  <a:pt x="225" y="7"/>
                </a:cubicBezTo>
                <a:cubicBezTo>
                  <a:pt x="227" y="5"/>
                  <a:pt x="229" y="3"/>
                  <a:pt x="231" y="2"/>
                </a:cubicBezTo>
                <a:lnTo>
                  <a:pt x="233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solidFill>
              <a:schemeClr val="accent1">
                <a:alpha val="10000"/>
              </a:schemeClr>
            </a:solidFill>
          </a:ln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66420" y="1634490"/>
            <a:ext cx="4721860" cy="7080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zh-CN" sz="2800" b="1" dirty="0">
              <a:solidFill>
                <a:schemeClr val="tx1"/>
              </a:solidFill>
              <a:latin typeface="HP Simplified Hans" panose="020B0500000000000000" charset="-122"/>
              <a:ea typeface="HP Simplified Hans" panose="020B0500000000000000" charset="-122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612140" y="4090670"/>
            <a:ext cx="5560060" cy="492760"/>
          </a:xfrm>
          <a:prstGeom prst="rect">
            <a:avLst/>
          </a:prstGeom>
          <a:noFill/>
        </p:spPr>
        <p:txBody>
          <a:bodyPr wrap="square" lIns="0" tIns="0" rIns="0" bIns="0" rtlCol="0" anchor="ctr" anchorCtr="0"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HP Simplified Hans" panose="020B0500000000000000" charset="-122"/>
                <a:ea typeface="HP Simplified Hans" panose="020B0500000000000000" charset="-122"/>
                <a:cs typeface="+mn-ea"/>
                <a:sym typeface="+mn-ea"/>
              </a:rPr>
              <a:t>Inspired by </a:t>
            </a:r>
            <a:r>
              <a:rPr lang="en-US" altLang="zh-CN" sz="2800" b="1" i="1" dirty="0">
                <a:solidFill>
                  <a:schemeClr val="tx1"/>
                </a:solidFill>
                <a:latin typeface="HP Simplified Hans" panose="020B0500000000000000" charset="-122"/>
                <a:ea typeface="HP Simplified Hans" panose="020B0500000000000000" charset="-122"/>
                <a:cs typeface="+mn-ea"/>
                <a:sym typeface="+mn-ea"/>
              </a:rPr>
              <a:t>Journey to the West</a:t>
            </a:r>
            <a:endParaRPr lang="en-US" altLang="zh-CN" sz="2800" b="1" i="1" dirty="0">
              <a:solidFill>
                <a:schemeClr val="tx1"/>
              </a:solidFill>
              <a:latin typeface="HP Simplified Hans" panose="020B0500000000000000" charset="-122"/>
              <a:ea typeface="HP Simplified Hans" panose="020B0500000000000000" charset="-122"/>
              <a:cs typeface="+mn-ea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115" y="2342515"/>
            <a:ext cx="7600315" cy="1066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 b="1">
                <a:latin typeface="Times New Roman" panose="02020603050405020304" charset="0"/>
                <a:ea typeface="HP Simplified Hans" panose="020B0500000000000000" charset="-122"/>
                <a:cs typeface="Times New Roman" panose="02020603050405020304" charset="0"/>
              </a:rPr>
              <a:t>Traditional Chinese ink painting</a:t>
            </a:r>
            <a:r>
              <a:rPr lang="en-US" altLang="zh-CN" sz="4000" b="1">
                <a:latin typeface="HP Simplified Hans" panose="020B0500000000000000" charset="-122"/>
                <a:ea typeface="HP Simplified Hans" panose="020B0500000000000000" charset="-122"/>
              </a:rPr>
              <a:t> </a:t>
            </a:r>
            <a:endParaRPr lang="en-US" altLang="zh-CN" sz="4000" b="1">
              <a:latin typeface="HP Simplified Hans" panose="020B0500000000000000" charset="-122"/>
              <a:ea typeface="HP Simplified Hans" panose="020B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3195" y="5108575"/>
            <a:ext cx="406400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HP Simplified Hans" panose="020B0500000000000000" charset="-122"/>
                <a:ea typeface="HP Simplified Hans" panose="020B0500000000000000" charset="-122"/>
              </a:rPr>
              <a:t>“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HP Simplified Hans" panose="020B0500000000000000" charset="-122"/>
                <a:ea typeface="HP Simplified Hans" panose="020B0500000000000000" charset="-122"/>
              </a:rPr>
              <a:t>天人合一</a:t>
            </a:r>
            <a:r>
              <a:rPr lang="en-US" altLang="zh-CN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HP Simplified Hans" panose="020B0500000000000000" charset="-122"/>
                <a:ea typeface="HP Simplified Hans" panose="020B0500000000000000" charset="-122"/>
              </a:rPr>
              <a:t>”</a:t>
            </a:r>
            <a:endParaRPr lang="en-US" alt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HP Simplified Hans" panose="020B0500000000000000" charset="-122"/>
              <a:ea typeface="HP Simplified Hans" panose="020B0500000000000000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流程图: 延期 2"/>
          <p:cNvSpPr/>
          <p:nvPr/>
        </p:nvSpPr>
        <p:spPr>
          <a:xfrm>
            <a:off x="635" y="-635"/>
            <a:ext cx="7926070" cy="6854825"/>
          </a:xfrm>
          <a:prstGeom prst="flowChartDelay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26705" y="3137535"/>
            <a:ext cx="7202170" cy="15684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Narrow" panose="020B0606020202030204" charset="0"/>
                <a:ea typeface="HP Simplified Hans" panose="020B0500000000000000" charset="-122"/>
                <a:cs typeface="Arial Narrow" panose="020B0606020202030204" charset="0"/>
              </a:rPr>
              <a:t>The Black Myth:</a:t>
            </a:r>
            <a:endParaRPr lang="en-US" altLang="zh-CN" sz="48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Narrow" panose="020B0606020202030204" charset="0"/>
              <a:ea typeface="HP Simplified Hans" panose="020B0500000000000000" charset="-122"/>
              <a:cs typeface="Arial Narrow" panose="020B0606020202030204" charset="0"/>
            </a:endParaRPr>
          </a:p>
          <a:p>
            <a:pPr algn="l"/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Narrow" panose="020B0606020202030204" charset="0"/>
                <a:ea typeface="HP Simplified Hans" panose="020B0500000000000000" charset="-122"/>
                <a:cs typeface="Arial Narrow" panose="020B0606020202030204" charset="0"/>
              </a:rPr>
              <a:t>Wukong</a:t>
            </a:r>
            <a:endParaRPr lang="en-US" altLang="zh-CN" sz="48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Narrow" panose="020B0606020202030204" charset="0"/>
              <a:ea typeface="HP Simplified Hans" panose="020B0500000000000000" charset="-122"/>
              <a:cs typeface="Arial Narrow" panose="020B060602020203020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0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0"/>
</p:tagLst>
</file>

<file path=ppt/tags/tag10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10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08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3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4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15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16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4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47"/>
</p:tagLst>
</file>

<file path=ppt/tags/tag15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47"/>
</p:tagLst>
</file>

<file path=ppt/tags/tag15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47"/>
  <p:tag name="KSO_WM_TEMPLATE_CATEGORY" val="custom"/>
  <p:tag name="KSO_WM_TEMPLATE_MASTER_TYPE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1"/>
  <p:tag name="KSO_WM_SLIDE_ID" val="custom20235847_1"/>
  <p:tag name="KSO_WM_TEMPLATE_MASTER_TYPE" val="0"/>
  <p:tag name="KSO_WM_SLIDE_LAYOUT" val="a_f"/>
  <p:tag name="KSO_WM_SLIDE_LAYOUT_CNT" val="1_1"/>
</p:tagLst>
</file>

<file path=ppt/tags/tag161.xml><?xml version="1.0" encoding="utf-8"?>
<p:tagLst xmlns:p="http://schemas.openxmlformats.org/presentationml/2006/main">
  <p:tag name="KSO_WM_UNIT_VALUE" val="1910*17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03_1*d*1"/>
  <p:tag name="KSO_WM_TEMPLATE_CATEGORY" val="custom"/>
  <p:tag name="KSO_WM_TEMPLATE_INDEX" val="20232403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03"/>
  <p:tag name="KSO_WM_UNIT_ID" val="custom20232403_1*a*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INDEX" val="3"/>
  <p:tag name="KSO_WM_UNIT_TEXT_SUBTYPE" val="a"/>
  <p:tag name="KSO_WM_UNIT_SUBTYPE" val="a"/>
  <p:tag name="KSO_WM_UNIT_TYPE" val="f"/>
  <p:tag name="KSO_WM_BEAUTIFY_FLAG" val="#wm#"/>
</p:tagLst>
</file>

<file path=ppt/tags/tag164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396.85*189.818"/>
  <p:tag name="KSO_WM_SLIDE_POSITION" val="54.75*188.628"/>
  <p:tag name="KSO_WM_ASSIST_SLIDE" val="1"/>
  <p:tag name="KSO_WM_DIAGRAM_GROUP_CODE" val="l1-1"/>
  <p:tag name="KSO_WM_SLIDE_DIAGTYPE" val="l"/>
  <p:tag name="KSO_WM_SLIDE_SUBTYPE" val="picTxt"/>
  <p:tag name="KSO_WM_TEMPLATE_INDEX" val="20235847"/>
  <p:tag name="KSO_WM_TEMPLATE_SUBCATEGORY" val="0"/>
  <p:tag name="KSO_WM_SLIDE_INDEX" val="1"/>
  <p:tag name="KSO_WM_TAG_VERSION" val="3.0"/>
  <p:tag name="KSO_WM_SLIDE_ID" val="custom20232403_1"/>
  <p:tag name="KSO_WM_SLIDE_ITEM_CNT" val="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4850_1*a*1"/>
  <p:tag name="KSO_WM_TEMPLATE_CATEGORY" val="custom"/>
  <p:tag name="KSO_WM_TEMPLATE_INDEX" val="20234850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FILL_FORE_SCHEMECOLOR_INDEX" val="13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VALUE" val="1904*138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4850_1*d*1"/>
  <p:tag name="KSO_WM_TEMPLATE_CATEGORY" val="custom"/>
  <p:tag name="KSO_WM_TEMPLATE_INDEX" val="20234850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USESOURCEFORMAT_APPLY" val="0"/>
</p:tagLst>
</file>

<file path=ppt/tags/tag1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7_2*l_h_a*1_1_1"/>
  <p:tag name="KSO_WM_TEMPLATE_CATEGORY" val="diagram"/>
  <p:tag name="KSO_WM_TEMPLATE_INDEX" val="2023312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9188232421875,&quot;left&quot;:44.58755905511807,&quot;top&quot;:103.87468286709527,&quot;width&quot;:379.112440944881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添加标题"/>
  <p:tag name="KSO_WM_UNIT_USESOURCEFORMAT_APPLY" val="0"/>
</p:tagLst>
</file>

<file path=ppt/tags/tag1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27_2*l_h_a*1_2_1"/>
  <p:tag name="KSO_WM_TEMPLATE_CATEGORY" val="diagram"/>
  <p:tag name="KSO_WM_TEMPLATE_INDEX" val="20233127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9188232421875,&quot;left&quot;:44.58755905511807,&quot;top&quot;:103.87468286709527,&quot;width&quot;:379.1124409448819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添加标题"/>
  <p:tag name="KSO_WM_UNIT_USESOURCEFORMAT_APPLY" val="0"/>
</p:tagLst>
</file>

<file path=ppt/tags/tag169.xml><?xml version="1.0" encoding="utf-8"?>
<p:tagLst xmlns:p="http://schemas.openxmlformats.org/presentationml/2006/main">
  <p:tag name="KSO_WM_SLIDE_ID" val="custom20234850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5847"/>
  <p:tag name="KSO_WM_SLIDE_TYPE" val="text"/>
  <p:tag name="KSO_WM_SLIDE_SUBTYPE" val="picTxt"/>
  <p:tag name="KSO_WM_SLIDE_SIZE" val="496.418*351.452"/>
  <p:tag name="KSO_WM_SLIDE_POSITION" val="50.2205*141.976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1"/>
  <p:tag name="KSO_WM_SLIDE_ID" val="custom20235847_1"/>
  <p:tag name="KSO_WM_TEMPLATE_MASTER_TYPE" val="0"/>
  <p:tag name="KSO_WM_SLIDE_LAYOUT" val="a_f"/>
  <p:tag name="KSO_WM_SLIDE_LAYOUT_CNT" val="1_1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35847"/>
</p:tagLst>
</file>

<file path=ppt/tags/tag172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1"/>
  <p:tag name="KSO_WM_SLIDE_ID" val="custom20235847_1"/>
  <p:tag name="KSO_WM_TEMPLATE_MASTER_TYPE" val="0"/>
  <p:tag name="KSO_WM_SLIDE_LAYOUT" val="a_f"/>
  <p:tag name="KSO_WM_SLIDE_LAYOUT_CNT" val="1_1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35847"/>
</p:tagLst>
</file>

<file path=ppt/tags/tag174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1"/>
  <p:tag name="KSO_WM_SLIDE_ID" val="custom20235847_1"/>
  <p:tag name="KSO_WM_TEMPLATE_MASTER_TYPE" val="0"/>
  <p:tag name="KSO_WM_SLIDE_LAYOUT" val="a_f"/>
  <p:tag name="KSO_WM_SLIDE_LAYOUT_CNT" val="1_1"/>
</p:tagLst>
</file>

<file path=ppt/tags/tag17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33261_1*n_h_h_i*1_2_2_1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33261_1*n_h_h_i*1_2_1_1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3261_1*n_h_a*1_1_1"/>
  <p:tag name="KSO_WM_TEMPLATE_CATEGORY" val="diagram"/>
  <p:tag name="KSO_WM_TEMPLATE_INDEX" val="20233261"/>
  <p:tag name="KSO_WM_UNIT_LAYERLEVEL" val="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PRESET_TEXT" val="单击此处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33261_1*n_h_h_i*1_2_3_2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33261_1*n_h_h_i*1_2_2_2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3261_1*n_h_h_i*1_2_1_2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3261_1*n_h_h_i*1_2_3_1"/>
  <p:tag name="KSO_WM_TEMPLATE_CATEGORY" val="diagram"/>
  <p:tag name="KSO_WM_TEMPLATE_INDEX" val="20233261"/>
  <p:tag name="KSO_WM_UNIT_LAYERLEVEL" val="1_1_1_1"/>
  <p:tag name="KSO_WM_TAG_VERSION" val="3.0"/>
  <p:tag name="KSO_WM_BEAUTIFY_FLAG" val="#wm#"/>
  <p:tag name="KSO_WM_DIAGRAM_MAX_ITEMCNT" val="3"/>
  <p:tag name="KSO_WM_DIAGRAM_MIN_ITEMCNT" val="3"/>
  <p:tag name="KSO_WM_DIAGRAM_VIRTUALLY_FRAME" val="{&quot;height&quot;:388.3464660644531,&quot;left&quot;:57.046841127891184,&quot;top&quot;:80.13747562919079,&quot;width&quot;:837.806396484375}"/>
  <p:tag name="KSO_WM_DIAGRAM_COLOR_MATCH_VALUE" val="{&quot;shape&quot;:{&quot;fill&quot;:{&quot;solid&quot;:{&quot;brightness&quot;:0,&quot;colorType&quot;:1,&quot;foreColorIndex&quot;:5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182.xml><?xml version="1.0" encoding="utf-8"?>
<p:tagLst xmlns:p="http://schemas.openxmlformats.org/presentationml/2006/main">
  <p:tag name="KSO_WM_SLIDE_ID" val="diagram20233261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diagram"/>
  <p:tag name="KSO_WM_TEMPLATE_INDEX" val="20233261"/>
  <p:tag name="KSO_WM_SLIDE_TYPE" val="text"/>
  <p:tag name="KSO_WM_SLIDE_SUBTYPE" val="diag"/>
  <p:tag name="KSO_WM_SLIDE_SIZE" val="688.433*388.346"/>
  <p:tag name="KSO_WM_SLIDE_POSITION" val="210.47*118.237"/>
  <p:tag name="KSO_WM_SLIDE_LAYOUT" val="a_n"/>
  <p:tag name="KSO_WM_SLIDE_LAYOUT_CNT" val="1_1"/>
  <p:tag name="KSO_WM_SPECIAL_SOURCE" val="bdnull"/>
  <p:tag name="KSO_WM_DIAGRAM_GROUP_CODE" val="n1-1"/>
  <p:tag name="KSO_WM_SLIDE_DIAGTYPE" val="n"/>
</p:tagLst>
</file>

<file path=ppt/tags/tag183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61"/>
</p:tagLst>
</file>

<file path=ppt/tags/tag184.xml><?xml version="1.0" encoding="utf-8"?>
<p:tagLst xmlns:p="http://schemas.openxmlformats.org/presentationml/2006/main">
  <p:tag name="KSO_WM_DIAGRAM_VIRTUALLY_FRAME" val="{&quot;height&quot;:397.45,&quot;left&quot;:31.7,&quot;top&quot;:100.9,&quot;width&quot;:243.5}"/>
</p:tagLst>
</file>

<file path=ppt/tags/tag185.xml><?xml version="1.0" encoding="utf-8"?>
<p:tagLst xmlns:p="http://schemas.openxmlformats.org/presentationml/2006/main">
  <p:tag name="KSO_WM_TEMPLATE_CATEGORY" val="diagram"/>
  <p:tag name="KSO_WM_TEMPLATE_INDEX" val="160544"/>
  <p:tag name="KSO_WM_UNIT_TYPE" val="p_h_h_f"/>
  <p:tag name="KSO_WM_UNIT_INDEX" val="1_1_1_1"/>
  <p:tag name="KSO_WM_UNIT_ID" val="diagram160544_1*p_h_h_f*1_1_1_1"/>
  <p:tag name="KSO_WM_UNIT_LAYERLEVEL" val="1_1_1_1"/>
  <p:tag name="KSO_WM_UNIT_VALUE" val="9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am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397.45,&quot;left&quot;:31.7,&quot;top&quot;:100.9,&quot;width&quot;:243.5}"/>
</p:tagLst>
</file>

<file path=ppt/tags/tag186.xml><?xml version="1.0" encoding="utf-8"?>
<p:tagLst xmlns:p="http://schemas.openxmlformats.org/presentationml/2006/main">
  <p:tag name="KSO_WM_TEMPLATE_CATEGORY" val="diagram"/>
  <p:tag name="KSO_WM_TEMPLATE_INDEX" val="160544"/>
  <p:tag name="KSO_WM_UNIT_TYPE" val="p_h_f"/>
  <p:tag name="KSO_WM_UNIT_INDEX" val="1_1_1"/>
  <p:tag name="KSO_WM_UNIT_ID" val="diagram160544_1*p_h_f*1_1_1"/>
  <p:tag name="KSO_WM_UNIT_LAYERLEVEL" val="1_1_1"/>
  <p:tag name="KSO_WM_UNIT_VALUE" val="12"/>
  <p:tag name="KSO_WM_UNIT_HIGHLIGHT" val="0"/>
  <p:tag name="KSO_WM_UNIT_COMPATIBLE" val="0"/>
  <p:tag name="KSO_WM_UNIT_CLEAR" val="0"/>
  <p:tag name="KSO_WM_BEAUTIFY_FLAG" val="#wm#"/>
  <p:tag name="KSO_WM_TAG_VERSION" val="1.0"/>
  <p:tag name="KSO_WM_DIAGRAM_GROUP_CODE" val="p1-1"/>
  <p:tag name="KSO_WM_UNIT_PRESET_TEXT" val="Lore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97.45,&quot;left&quot;:31.7,&quot;top&quot;:100.9,&quot;width&quot;:243.5}"/>
</p:tagLst>
</file>

<file path=ppt/tags/tag187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61"/>
  <p:tag name="resource_record_key" val="{&quot;10&quot;:[50046162],&quot;65&quot;:[20235847]}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674_3*l_h_i*1_1_1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674_3*l_h_i*1_1_2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674_3*l_h_i*1_1_3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7674_3*l_h_i*1_1_5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27674_3*l_h_i*1_1_6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674_3*l_h_i*1_3_1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674_3*l_h_i*1_3_2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674_3*l_h_i*1_3_3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7674_3*l_h_i*1_3_5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27674_3*l_h_i*1_3_6"/>
  <p:tag name="KSO_WM_TEMPLATE_CATEGORY" val="diagram"/>
  <p:tag name="KSO_WM_TEMPLATE_INDEX" val="2022767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BEAUTIFY_FLAG" val="#wm#"/>
  <p:tag name="KSO_WM_TEMPLATE_CATEGORY" val="diagram"/>
  <p:tag name="KSO_WM_TEMPLATE_INDEX" val="2023326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7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5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</p:tagLst>
</file>

<file path=ppt/tags/tag77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7"/>
</p:tagLst>
</file>

<file path=ppt/tags/tag8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7">
      <a:dk1>
        <a:srgbClr val="000000"/>
      </a:dk1>
      <a:lt1>
        <a:srgbClr val="FFFFFF"/>
      </a:lt1>
      <a:dk2>
        <a:srgbClr val="141D1F"/>
      </a:dk2>
      <a:lt2>
        <a:srgbClr val="F9F7F3"/>
      </a:lt2>
      <a:accent1>
        <a:srgbClr val="2D9AB6"/>
      </a:accent1>
      <a:accent2>
        <a:srgbClr val="AE1602"/>
      </a:accent2>
      <a:accent3>
        <a:srgbClr val="DE9A3B"/>
      </a:accent3>
      <a:accent4>
        <a:srgbClr val="6A8000"/>
      </a:accent4>
      <a:accent5>
        <a:srgbClr val="C89600"/>
      </a:accent5>
      <a:accent6>
        <a:srgbClr val="87A1CB"/>
      </a:accent6>
      <a:hlink>
        <a:srgbClr val="0563C1"/>
      </a:hlink>
      <a:folHlink>
        <a:srgbClr val="954D72"/>
      </a:folHlink>
    </a:clrScheme>
    <a:fontScheme name="自定义 9">
      <a:majorFont>
        <a:latin typeface="汉仪小隶书简"/>
        <a:ea typeface="汉仪小隶书简"/>
        <a:cs typeface=""/>
      </a:majorFont>
      <a:minorFont>
        <a:latin typeface="汉仪小隶书简"/>
        <a:ea typeface="汉仪小隶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1415</Words>
  <Application>WPS 演示</Application>
  <PresentationFormat>宽屏</PresentationFormat>
  <Paragraphs>115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思源黑体</vt:lpstr>
      <vt:lpstr>黑体</vt:lpstr>
      <vt:lpstr>HP Simplified Hans</vt:lpstr>
      <vt:lpstr>Times New Roman</vt:lpstr>
      <vt:lpstr>Blackadder ITC</vt:lpstr>
      <vt:lpstr>Arial Black</vt:lpstr>
      <vt:lpstr>微软雅黑</vt:lpstr>
      <vt:lpstr>Arial Narrow</vt:lpstr>
      <vt:lpstr>Comic Sans MS</vt:lpstr>
      <vt:lpstr>思源黑体 CN Bold</vt:lpstr>
      <vt:lpstr>汉仪晓波折纸体简</vt:lpstr>
      <vt:lpstr>汉仪唐美人简</vt:lpstr>
      <vt:lpstr>Segoe Print</vt:lpstr>
      <vt:lpstr>Arial Unicode MS</vt:lpstr>
      <vt:lpstr>汉仪小隶书简</vt:lpstr>
      <vt:lpstr>Calibri</vt:lpstr>
      <vt:lpstr>WPS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Mike’s work</vt:lpstr>
      <vt:lpstr>Li Aiguo’s work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方圆几里</cp:lastModifiedBy>
  <cp:revision>196</cp:revision>
  <dcterms:created xsi:type="dcterms:W3CDTF">1900-01-01T00:00:00Z</dcterms:created>
  <dcterms:modified xsi:type="dcterms:W3CDTF">2024-11-28T06:26:51Z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8F084F26317F4835BF67A9E3CDAAF1CA_12</vt:lpwstr>
  </property>
</Properties>
</file>